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54" y="1614967"/>
            <a:ext cx="3285714" cy="39714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载波监听多路访问协</a:t>
            </a:r>
            <a:r>
              <a:rPr lang="zh-CN" altLang="en-US" dirty="0" smtClean="0"/>
              <a:t>议 </a:t>
            </a:r>
            <a:r>
              <a:rPr lang="en-US" altLang="zh-CN" dirty="0" smtClean="0"/>
              <a:t>CSMA </a:t>
            </a:r>
            <a:r>
              <a:rPr lang="en-US" altLang="zh-CN" dirty="0"/>
              <a:t>(carrier </a:t>
            </a:r>
            <a:r>
              <a:rPr lang="en-US" altLang="zh-CN" dirty="0" smtClean="0"/>
              <a:t>sense multiple </a:t>
            </a:r>
            <a:r>
              <a:rPr lang="en-US" altLang="zh-CN" dirty="0"/>
              <a:t>access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发</a:t>
            </a:r>
            <a:r>
              <a:rPr lang="zh-CN" altLang="en-US" dirty="0"/>
              <a:t>送帧之前，监听信</a:t>
            </a:r>
            <a:r>
              <a:rPr lang="zh-CN" altLang="en-US" dirty="0" smtClean="0"/>
              <a:t>道</a:t>
            </a:r>
            <a:r>
              <a:rPr lang="en-US" altLang="zh-CN" dirty="0" smtClean="0"/>
              <a:t>(</a:t>
            </a:r>
            <a:r>
              <a:rPr lang="zh-CN" altLang="en-US" dirty="0"/>
              <a:t>载波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</a:t>
            </a:r>
            <a:r>
              <a:rPr lang="zh-CN" altLang="en-US" dirty="0"/>
              <a:t>道空闲：发送完整</a:t>
            </a:r>
            <a:r>
              <a:rPr lang="zh-CN" altLang="en-US" dirty="0" smtClean="0"/>
              <a:t>帧</a:t>
            </a:r>
            <a:endParaRPr lang="en-US" altLang="zh-CN" dirty="0"/>
          </a:p>
          <a:p>
            <a:pPr lvl="1"/>
            <a:r>
              <a:rPr lang="zh-CN" altLang="en-US" dirty="0" smtClean="0"/>
              <a:t>信</a:t>
            </a:r>
            <a:r>
              <a:rPr lang="zh-CN" altLang="en-US" dirty="0"/>
              <a:t>道忙：推迟发送</a:t>
            </a:r>
            <a:br>
              <a:rPr lang="zh-CN" altLang="en-US" dirty="0"/>
            </a:br>
            <a:r>
              <a:rPr lang="en-US" altLang="zh-CN" dirty="0"/>
              <a:t>• 1-</a:t>
            </a:r>
            <a:r>
              <a:rPr lang="zh-CN" altLang="en-US" dirty="0"/>
              <a:t>坚持</a:t>
            </a:r>
            <a:r>
              <a:rPr lang="en-US" altLang="zh-CN" dirty="0"/>
              <a:t>CSMA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dirty="0"/>
              <a:t>非坚持</a:t>
            </a:r>
            <a:r>
              <a:rPr lang="en-US" altLang="zh-CN" dirty="0"/>
              <a:t>CSMA</a:t>
            </a:r>
            <a:br>
              <a:rPr lang="en-US" altLang="zh-CN" dirty="0"/>
            </a:br>
            <a:r>
              <a:rPr lang="en-US" altLang="zh-CN" dirty="0"/>
              <a:t>• P-</a:t>
            </a:r>
            <a:r>
              <a:rPr lang="zh-CN" altLang="en-US" dirty="0"/>
              <a:t>坚持</a:t>
            </a:r>
            <a:r>
              <a:rPr lang="en-US" altLang="zh-CN" dirty="0" smtClean="0"/>
              <a:t>CSMA</a:t>
            </a:r>
            <a:endParaRPr lang="en-US" altLang="zh-CN" dirty="0"/>
          </a:p>
          <a:p>
            <a:r>
              <a:rPr lang="zh-CN" altLang="en-US" dirty="0" smtClean="0"/>
              <a:t>冲</a:t>
            </a:r>
            <a:r>
              <a:rPr lang="zh-CN" altLang="en-US" dirty="0"/>
              <a:t>突可能仍然发生</a:t>
            </a:r>
            <a:r>
              <a:rPr lang="zh-CN" altLang="en-US" dirty="0" smtClean="0"/>
              <a:t>：信</a:t>
            </a:r>
            <a:r>
              <a:rPr lang="zh-CN" altLang="en-US" dirty="0"/>
              <a:t>号传播延</a:t>
            </a:r>
            <a:r>
              <a:rPr lang="zh-CN" altLang="en-US" dirty="0" smtClean="0"/>
              <a:t>迟</a:t>
            </a:r>
            <a:endParaRPr lang="en-US" altLang="zh-CN" dirty="0" smtClean="0"/>
          </a:p>
          <a:p>
            <a:r>
              <a:rPr lang="zh-CN" altLang="en-US" dirty="0"/>
              <a:t>继续发送冲突帧：浪</a:t>
            </a:r>
            <a:r>
              <a:rPr lang="zh-CN" altLang="en-US" dirty="0" smtClean="0"/>
              <a:t>费信</a:t>
            </a:r>
            <a:r>
              <a:rPr lang="zh-CN" altLang="en-US" dirty="0"/>
              <a:t>道资源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</a:t>
            </a:r>
            <a:r>
              <a:rPr lang="en-US" altLang="zh-CN" dirty="0" smtClean="0"/>
              <a:t>/CD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CSMA/CD: CSMA </a:t>
            </a:r>
            <a:r>
              <a:rPr lang="en-US" altLang="zh-CN" dirty="0" smtClean="0"/>
              <a:t>with Collision Detection</a:t>
            </a:r>
            <a:endParaRPr lang="en-US" altLang="zh-CN" dirty="0"/>
          </a:p>
          <a:p>
            <a:r>
              <a:rPr lang="zh-CN" altLang="en-US" dirty="0" smtClean="0"/>
              <a:t>短</a:t>
            </a:r>
            <a:r>
              <a:rPr lang="zh-CN" altLang="en-US" dirty="0"/>
              <a:t>时间内可以检测到冲</a:t>
            </a:r>
            <a:r>
              <a:rPr lang="zh-CN" altLang="en-US" dirty="0" smtClean="0"/>
              <a:t>突</a:t>
            </a:r>
            <a:endParaRPr lang="en-US" altLang="zh-CN" dirty="0"/>
          </a:p>
          <a:p>
            <a:r>
              <a:rPr lang="zh-CN" altLang="en-US" dirty="0" smtClean="0"/>
              <a:t>冲</a:t>
            </a:r>
            <a:r>
              <a:rPr lang="zh-CN" altLang="en-US" dirty="0"/>
              <a:t>突后传输中止，减少</a:t>
            </a:r>
            <a:r>
              <a:rPr lang="zh-CN" altLang="en-US" dirty="0" smtClean="0"/>
              <a:t>信道</a:t>
            </a:r>
            <a:r>
              <a:rPr lang="zh-CN" altLang="en-US" dirty="0"/>
              <a:t>浪</a:t>
            </a:r>
            <a:r>
              <a:rPr lang="zh-CN" altLang="en-US" dirty="0" smtClean="0"/>
              <a:t>费</a:t>
            </a:r>
            <a:endParaRPr lang="en-US" altLang="zh-CN" dirty="0"/>
          </a:p>
          <a:p>
            <a:r>
              <a:rPr lang="zh-CN" altLang="en-US" dirty="0" smtClean="0"/>
              <a:t>冲</a:t>
            </a:r>
            <a:r>
              <a:rPr lang="zh-CN" altLang="en-US" dirty="0"/>
              <a:t>突检测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zh-CN" altLang="en-US" sz="1400" dirty="0" smtClean="0"/>
              <a:t>有</a:t>
            </a:r>
            <a:r>
              <a:rPr lang="zh-CN" altLang="en-US" sz="1400" dirty="0"/>
              <a:t>线局域网易于实现：</a:t>
            </a:r>
            <a:r>
              <a:rPr lang="zh-CN" altLang="en-US" sz="1400" dirty="0" smtClean="0"/>
              <a:t>测量</a:t>
            </a:r>
            <a:r>
              <a:rPr lang="zh-CN" altLang="en-US" sz="1400" dirty="0"/>
              <a:t>信号强度，比较发射</a:t>
            </a:r>
            <a:r>
              <a:rPr lang="zh-CN" altLang="en-US" sz="1400" dirty="0" smtClean="0"/>
              <a:t>信号</a:t>
            </a:r>
            <a:r>
              <a:rPr lang="zh-CN" altLang="en-US" sz="1400" dirty="0"/>
              <a:t>与接收信</a:t>
            </a:r>
            <a:r>
              <a:rPr lang="zh-CN" altLang="en-US" sz="1400" dirty="0" smtClean="0"/>
              <a:t>号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无</a:t>
            </a:r>
            <a:r>
              <a:rPr lang="zh-CN" altLang="en-US" sz="1400" dirty="0"/>
              <a:t>线局域网很难实现：</a:t>
            </a:r>
            <a:r>
              <a:rPr lang="zh-CN" altLang="en-US" sz="1400" dirty="0" smtClean="0"/>
              <a:t>接收</a:t>
            </a:r>
            <a:r>
              <a:rPr lang="zh-CN" altLang="en-US" sz="1400" dirty="0"/>
              <a:t>信号强度淹没在本地</a:t>
            </a:r>
            <a:r>
              <a:rPr lang="zh-CN" altLang="en-US" sz="1400" dirty="0" smtClean="0"/>
              <a:t>发射</a:t>
            </a:r>
            <a:r>
              <a:rPr lang="zh-CN" altLang="en-US" sz="1400" dirty="0"/>
              <a:t>信号强度</a:t>
            </a:r>
            <a:r>
              <a:rPr lang="zh-CN" altLang="en-US" sz="1400" dirty="0" smtClean="0"/>
              <a:t>下</a:t>
            </a:r>
            <a:endParaRPr lang="en-US" altLang="zh-CN" sz="1400" dirty="0" smtClean="0"/>
          </a:p>
          <a:p>
            <a:r>
              <a:rPr lang="zh-CN" altLang="en-US" dirty="0" smtClean="0"/>
              <a:t>“</a:t>
            </a:r>
            <a:r>
              <a:rPr lang="zh-CN" altLang="en-US" dirty="0"/>
              <a:t>边发边听，不发不听”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63" y="3414103"/>
            <a:ext cx="3800000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CSMA/CD</a:t>
            </a:r>
            <a:r>
              <a:rPr lang="zh-CN" altLang="en-US" dirty="0" smtClean="0"/>
              <a:t>协议的分析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CSMA/CD</a:t>
                </a:r>
                <a:r>
                  <a:rPr lang="zh-CN" altLang="en-US" dirty="0" smtClean="0"/>
                  <a:t>协议数据帧要满足的条件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假设：链路长度：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 smtClean="0"/>
                  <a:t>网</a:t>
                </a:r>
                <a:r>
                  <a:rPr lang="zh-CN" altLang="en-US" dirty="0"/>
                  <a:t>络带宽： </a:t>
                </a:r>
                <a:r>
                  <a:rPr lang="en-US" altLang="zh-CN" i="1" dirty="0"/>
                  <a:t>R </a:t>
                </a:r>
                <a:r>
                  <a:rPr lang="en-US" altLang="zh-CN" dirty="0" smtClean="0"/>
                  <a:t>bps</a:t>
                </a:r>
                <a:r>
                  <a:rPr lang="zh-CN" altLang="en-US" dirty="0" smtClean="0"/>
                  <a:t>、数</a:t>
                </a:r>
                <a:r>
                  <a:rPr lang="zh-CN" altLang="en-US" dirty="0"/>
                  <a:t>据帧最小长</a:t>
                </a:r>
                <a:r>
                  <a:rPr lang="zh-CN" altLang="en-US" dirty="0" smtClean="0"/>
                  <a:t>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/>
                  <a:t>bits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、信</a:t>
                </a:r>
                <a:r>
                  <a:rPr lang="zh-CN" altLang="en-US" dirty="0"/>
                  <a:t>号传播速度： </a:t>
                </a:r>
                <a:r>
                  <a:rPr lang="en-US" altLang="zh-CN" i="1" dirty="0"/>
                  <a:t>V </a:t>
                </a:r>
                <a:r>
                  <a:rPr lang="en-US" altLang="zh-CN" dirty="0"/>
                  <a:t>(m/s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RTT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CSMA/CD</a:t>
                </a:r>
                <a:r>
                  <a:rPr lang="zh-CN" altLang="en-US" dirty="0" smtClean="0"/>
                  <a:t>协议的效率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= </a:t>
                </a:r>
                <a:r>
                  <a:rPr lang="en-US" altLang="zh-CN" dirty="0"/>
                  <a:t>LAN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个结点间的最大传播延</a:t>
                </a:r>
                <a:r>
                  <a:rPr lang="zh-CN" altLang="en-US" dirty="0" smtClean="0"/>
                  <a:t>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= </a:t>
                </a:r>
                <a:r>
                  <a:rPr lang="zh-CN" altLang="en-US" dirty="0"/>
                  <a:t>最长帧传输延迟</a:t>
                </a:r>
                <a:r>
                  <a:rPr lang="zh-CN" altLang="en-US" dirty="0"/>
                  <a:t> 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780" r="-3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61" y="4277754"/>
            <a:ext cx="3495238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5564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185</Words>
  <Application>Microsoft Office PowerPoint</Application>
  <PresentationFormat>全屏显示(4:3)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幼圆</vt:lpstr>
      <vt:lpstr>Arial</vt:lpstr>
      <vt:lpstr>Cambria Math</vt:lpstr>
      <vt:lpstr>Century Gothic</vt:lpstr>
      <vt:lpstr>Wingdings 3</vt:lpstr>
      <vt:lpstr>丝状</vt:lpstr>
      <vt:lpstr>PowerPoint 演示文稿</vt:lpstr>
      <vt:lpstr>CSMA协议</vt:lpstr>
      <vt:lpstr>CSMA/CD协议</vt:lpstr>
      <vt:lpstr>CSMA/CD协议的分析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李 楠</cp:lastModifiedBy>
  <cp:revision>16</cp:revision>
  <dcterms:created xsi:type="dcterms:W3CDTF">2018-04-01T02:32:10Z</dcterms:created>
  <dcterms:modified xsi:type="dcterms:W3CDTF">2018-05-08T15:03:07Z</dcterms:modified>
</cp:coreProperties>
</file>