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2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485A81-EA79-475C-A415-251E9C7F7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3B68821-F5F7-4855-A74C-89A85F35C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7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多交换机自学习举例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9" y="1152908"/>
            <a:ext cx="6591985" cy="5470314"/>
          </a:xfrm>
        </p:spPr>
        <p:txBody>
          <a:bodyPr>
            <a:normAutofit fontScale="77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S1</a:t>
            </a:r>
            <a:r>
              <a:rPr lang="zh-CN" altLang="en-US" dirty="0"/>
              <a:t>学习</a:t>
            </a:r>
            <a:r>
              <a:rPr lang="en-US" altLang="zh-CN" dirty="0" smtClean="0"/>
              <a:t>C</a:t>
            </a:r>
            <a:r>
              <a:rPr lang="zh-CN" altLang="en-US" dirty="0" smtClean="0"/>
              <a:t>位置，向其它端口泛洪</a:t>
            </a:r>
            <a:endParaRPr lang="en-US" altLang="zh-CN" dirty="0" smtClean="0"/>
          </a:p>
          <a:p>
            <a:r>
              <a:rPr lang="en-US" altLang="zh-CN" dirty="0" smtClean="0"/>
              <a:t>S4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C</a:t>
            </a:r>
            <a:r>
              <a:rPr lang="zh-CN" altLang="en-US" dirty="0" smtClean="0"/>
              <a:t>位置</a:t>
            </a:r>
            <a:r>
              <a:rPr lang="en-US" altLang="zh-CN" dirty="0" smtClean="0"/>
              <a:t>(S1)</a:t>
            </a:r>
            <a:r>
              <a:rPr lang="zh-CN" altLang="en-US" dirty="0" smtClean="0"/>
              <a:t>，向其它端口泛洪</a:t>
            </a:r>
            <a:endParaRPr lang="en-US" altLang="zh-CN" dirty="0" smtClean="0"/>
          </a:p>
          <a:p>
            <a:r>
              <a:rPr lang="en-US" altLang="zh-CN" dirty="0" smtClean="0"/>
              <a:t>S2,S3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C</a:t>
            </a:r>
            <a:r>
              <a:rPr lang="zh-CN" altLang="en-US" dirty="0" smtClean="0"/>
              <a:t>位置</a:t>
            </a:r>
            <a:r>
              <a:rPr lang="en-US" altLang="zh-CN" dirty="0" smtClean="0"/>
              <a:t>(S4)</a:t>
            </a:r>
            <a:r>
              <a:rPr lang="zh-CN" altLang="en-US" dirty="0" smtClean="0"/>
              <a:t>，向其它端口泛洪</a:t>
            </a:r>
            <a:endParaRPr lang="en-US" altLang="zh-CN" dirty="0" smtClean="0"/>
          </a:p>
          <a:p>
            <a:r>
              <a:rPr lang="en-US" altLang="zh-CN" dirty="0" smtClean="0"/>
              <a:t>H</a:t>
            </a:r>
            <a:r>
              <a:rPr lang="zh-CN" altLang="en-US" dirty="0" smtClean="0"/>
              <a:t>接受发送帧并应答，其它计算机忽略</a:t>
            </a:r>
            <a:endParaRPr lang="en-US" altLang="zh-CN" dirty="0" smtClean="0"/>
          </a:p>
          <a:p>
            <a:r>
              <a:rPr lang="en-US" altLang="zh-CN" dirty="0" smtClean="0"/>
              <a:t>S3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H</a:t>
            </a:r>
            <a:r>
              <a:rPr lang="zh-CN" altLang="en-US" dirty="0" smtClean="0"/>
              <a:t>位置，向</a:t>
            </a:r>
            <a:r>
              <a:rPr lang="en-US" altLang="zh-CN" dirty="0" smtClean="0"/>
              <a:t>S4</a:t>
            </a:r>
            <a:r>
              <a:rPr lang="zh-CN" altLang="en-US" dirty="0" smtClean="0"/>
              <a:t>发送</a:t>
            </a:r>
            <a:endParaRPr lang="en-US" altLang="zh-CN" dirty="0" smtClean="0"/>
          </a:p>
          <a:p>
            <a:r>
              <a:rPr lang="en-US" altLang="zh-CN" dirty="0" smtClean="0"/>
              <a:t>S4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H</a:t>
            </a:r>
            <a:r>
              <a:rPr lang="zh-CN" altLang="en-US" dirty="0" smtClean="0"/>
              <a:t>位置</a:t>
            </a:r>
            <a:r>
              <a:rPr lang="en-US" altLang="zh-CN" dirty="0" smtClean="0"/>
              <a:t>(S3)</a:t>
            </a:r>
            <a:r>
              <a:rPr lang="zh-CN" altLang="en-US" dirty="0" smtClean="0"/>
              <a:t>，向</a:t>
            </a:r>
            <a:r>
              <a:rPr lang="en-US" altLang="zh-CN" dirty="0" smtClean="0"/>
              <a:t>S1</a:t>
            </a:r>
            <a:r>
              <a:rPr lang="zh-CN" altLang="en-US" dirty="0" smtClean="0"/>
              <a:t>发送</a:t>
            </a:r>
            <a:endParaRPr lang="en-US" altLang="zh-CN" dirty="0" smtClean="0"/>
          </a:p>
          <a:p>
            <a:r>
              <a:rPr lang="en-US" altLang="zh-CN" dirty="0" smtClean="0"/>
              <a:t>S1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H</a:t>
            </a:r>
            <a:r>
              <a:rPr lang="zh-CN" altLang="en-US" dirty="0" smtClean="0"/>
              <a:t>位置</a:t>
            </a:r>
            <a:r>
              <a:rPr lang="en-US" altLang="zh-CN" dirty="0" smtClean="0"/>
              <a:t>(S4)</a:t>
            </a:r>
            <a:r>
              <a:rPr lang="zh-CN" altLang="en-US" dirty="0" smtClean="0"/>
              <a:t>，向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发送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接受应答帧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86" y="1112567"/>
            <a:ext cx="6589199" cy="29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" y="0"/>
            <a:ext cx="9116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虚拟局域网</a:t>
            </a:r>
            <a:r>
              <a:rPr lang="en-US" altLang="zh-CN" dirty="0" smtClean="0"/>
              <a:t>(VLAN)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简化交换机迁移</a:t>
            </a:r>
            <a:endParaRPr lang="en-US" altLang="zh-CN" dirty="0" smtClean="0"/>
          </a:p>
          <a:p>
            <a:r>
              <a:rPr lang="zh-CN" altLang="en-US" dirty="0" smtClean="0"/>
              <a:t>将一些交换机端口划分为一个虚拟局域网</a:t>
            </a:r>
            <a:endParaRPr lang="en-US" altLang="zh-CN" dirty="0" smtClean="0"/>
          </a:p>
          <a:p>
            <a:r>
              <a:rPr lang="zh-CN" altLang="en-US" dirty="0" smtClean="0"/>
              <a:t>基于端口的</a:t>
            </a:r>
            <a:r>
              <a:rPr lang="en-US" altLang="zh-CN" dirty="0" smtClean="0"/>
              <a:t>VLAN</a:t>
            </a:r>
          </a:p>
          <a:p>
            <a:pPr lvl="1"/>
            <a:r>
              <a:rPr lang="zh-CN" altLang="en-US" dirty="0" smtClean="0"/>
              <a:t>流量隔离</a:t>
            </a:r>
            <a:r>
              <a:rPr lang="en-US" altLang="zh-CN" dirty="0" smtClean="0"/>
              <a:t>:</a:t>
            </a:r>
            <a:r>
              <a:rPr lang="zh-CN" altLang="en-US" dirty="0" smtClean="0"/>
              <a:t>只有同一端口组</a:t>
            </a:r>
            <a:r>
              <a:rPr lang="en-US" altLang="zh-CN" dirty="0" smtClean="0"/>
              <a:t>/MAC</a:t>
            </a:r>
            <a:r>
              <a:rPr lang="zh-CN" altLang="en-US" dirty="0" smtClean="0"/>
              <a:t>地址组互相转发信息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动态成员</a:t>
            </a:r>
            <a:r>
              <a:rPr lang="en-US" altLang="zh-CN" dirty="0" smtClean="0"/>
              <a:t>:</a:t>
            </a:r>
            <a:r>
              <a:rPr lang="zh-CN" altLang="en-US" dirty="0" smtClean="0"/>
              <a:t>端口可以动态分配给不同</a:t>
            </a:r>
            <a:r>
              <a:rPr lang="en-US" altLang="zh-CN" dirty="0" smtClean="0"/>
              <a:t>VLAN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间转发</a:t>
            </a:r>
            <a:r>
              <a:rPr lang="en-US" altLang="zh-CN" dirty="0" smtClean="0"/>
              <a:t>:</a:t>
            </a:r>
            <a:r>
              <a:rPr lang="zh-CN" altLang="en-US" dirty="0" smtClean="0"/>
              <a:t>通过路由，就像在不同交换机上一样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因此实际上厂家往往将路由器与交换机整合</a:t>
            </a:r>
            <a:endParaRPr lang="en-US" altLang="zh-CN" dirty="0" smtClean="0"/>
          </a:p>
          <a:p>
            <a:r>
              <a:rPr lang="zh-CN" altLang="en-US" dirty="0" smtClean="0"/>
              <a:t>跨越多交换机的</a:t>
            </a:r>
            <a:r>
              <a:rPr lang="en-US" altLang="zh-CN" dirty="0" smtClean="0"/>
              <a:t>VLAN</a:t>
            </a:r>
          </a:p>
          <a:p>
            <a:pPr lvl="1"/>
            <a:r>
              <a:rPr lang="zh-CN" altLang="en-US" dirty="0"/>
              <a:t>多线</a:t>
            </a:r>
            <a:r>
              <a:rPr lang="zh-CN" altLang="en-US" dirty="0" smtClean="0"/>
              <a:t>缆连接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每个线缆连接一个</a:t>
            </a:r>
            <a:r>
              <a:rPr lang="en-US" altLang="zh-CN" dirty="0" smtClean="0"/>
              <a:t>VLAN</a:t>
            </a:r>
          </a:p>
          <a:p>
            <a:pPr lvl="1"/>
            <a:r>
              <a:rPr lang="zh-CN" altLang="en-US" dirty="0" smtClean="0"/>
              <a:t>中继端口</a:t>
            </a:r>
            <a:r>
              <a:rPr lang="en-US" altLang="zh-CN" dirty="0" smtClean="0"/>
              <a:t>:</a:t>
            </a:r>
            <a:r>
              <a:rPr lang="zh-CN" altLang="en-US" dirty="0" smtClean="0"/>
              <a:t>跨越多个物理交换机的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在各物理交换机上设置中继端口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为避免在</a:t>
            </a:r>
            <a:r>
              <a:rPr lang="en-US" altLang="zh-CN" dirty="0" smtClean="0"/>
              <a:t>802.1</a:t>
            </a:r>
            <a:r>
              <a:rPr lang="zh-CN" altLang="en-US" dirty="0" smtClean="0"/>
              <a:t>协议产生歧义，设计</a:t>
            </a:r>
            <a:r>
              <a:rPr lang="en-US" altLang="zh-CN" dirty="0" smtClean="0"/>
              <a:t>802.1q</a:t>
            </a:r>
            <a:r>
              <a:rPr lang="zh-CN" altLang="en-US" dirty="0"/>
              <a:t>协议为经过中继端口转发的帧增加</a:t>
            </a:r>
            <a:r>
              <a:rPr lang="en-US" altLang="zh-CN" dirty="0"/>
              <a:t>/</a:t>
            </a:r>
            <a:r>
              <a:rPr lang="zh-CN" altLang="en-US" dirty="0"/>
              <a:t>去除额外的首部域</a:t>
            </a:r>
          </a:p>
        </p:txBody>
      </p:sp>
    </p:spTree>
    <p:extLst>
      <p:ext uri="{BB962C8B-B14F-4D97-AF65-F5344CB8AC3E}">
        <p14:creationId xmlns:p14="http://schemas.microsoft.com/office/powerpoint/2010/main" val="27912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802.1q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zh-CN" altLang="en-US" dirty="0"/>
              <a:t>多</a:t>
            </a:r>
            <a:r>
              <a:rPr lang="en-US" altLang="zh-CN" dirty="0"/>
              <a:t>VLAN</a:t>
            </a:r>
            <a:r>
              <a:rPr lang="zh-CN" altLang="en-US" dirty="0"/>
              <a:t>转发</a:t>
            </a:r>
            <a:r>
              <a:rPr lang="en-US" altLang="zh-CN" dirty="0"/>
              <a:t>802.1</a:t>
            </a:r>
            <a:r>
              <a:rPr lang="zh-CN" altLang="en-US" dirty="0"/>
              <a:t>帧容易产生歧义 </a:t>
            </a:r>
            <a:r>
              <a:rPr lang="en-US" altLang="zh-CN" dirty="0"/>
              <a:t>(</a:t>
            </a:r>
            <a:r>
              <a:rPr lang="zh-CN" altLang="en-US" dirty="0"/>
              <a:t>必须携带</a:t>
            </a:r>
            <a:r>
              <a:rPr lang="en-US" altLang="zh-CN" dirty="0"/>
              <a:t>VLAN ID</a:t>
            </a:r>
            <a:r>
              <a:rPr lang="zh-CN" altLang="en-US" dirty="0"/>
              <a:t>信息</a:t>
            </a:r>
            <a:r>
              <a:rPr lang="en-US" altLang="zh-CN" dirty="0"/>
              <a:t>) </a:t>
            </a:r>
            <a:r>
              <a:rPr lang="en-US" altLang="zh-CN" dirty="0" smtClean="0"/>
              <a:t>802.1q</a:t>
            </a:r>
            <a:r>
              <a:rPr lang="zh-CN" altLang="en-US" dirty="0"/>
              <a:t>协议为经过中继端口转发的帧增加</a:t>
            </a:r>
            <a:r>
              <a:rPr lang="en-US" altLang="zh-CN" dirty="0"/>
              <a:t>/</a:t>
            </a:r>
            <a:r>
              <a:rPr lang="zh-CN" altLang="en-US" dirty="0"/>
              <a:t>去除额外的首部域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4" y="2158596"/>
            <a:ext cx="6589199" cy="39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248</Words>
  <Application>Microsoft Office PowerPoint</Application>
  <PresentationFormat>全屏显示(4:3)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幼圆</vt:lpstr>
      <vt:lpstr>Arial</vt:lpstr>
      <vt:lpstr>Century Gothic</vt:lpstr>
      <vt:lpstr>Wingdings 3</vt:lpstr>
      <vt:lpstr>丝状</vt:lpstr>
      <vt:lpstr>PowerPoint 演示文稿</vt:lpstr>
      <vt:lpstr>多交换机自学习举例 </vt:lpstr>
      <vt:lpstr>PowerPoint 演示文稿</vt:lpstr>
      <vt:lpstr>虚拟局域网(VLAN)</vt:lpstr>
      <vt:lpstr>802.1q协议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furao0044</cp:lastModifiedBy>
  <cp:revision>8</cp:revision>
  <dcterms:created xsi:type="dcterms:W3CDTF">2018-04-01T02:32:10Z</dcterms:created>
  <dcterms:modified xsi:type="dcterms:W3CDTF">2018-05-16T10:55:53Z</dcterms:modified>
</cp:coreProperties>
</file>