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0221" autoAdjust="0"/>
  </p:normalViewPr>
  <p:slideViewPr>
    <p:cSldViewPr snapToGrid="0">
      <p:cViewPr varScale="1">
        <p:scale>
          <a:sx n="51" d="100"/>
          <a:sy n="51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F76D-EEEC-4A27-97AD-35CE95615F49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87E75-3E4C-45EA-87A3-99D926D73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3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无线局域网：</a:t>
            </a:r>
            <a:endParaRPr lang="en-US" altLang="zh-CN" dirty="0" smtClean="0"/>
          </a:p>
          <a:p>
            <a:r>
              <a:rPr lang="zh-CN" altLang="en-US" dirty="0" smtClean="0"/>
              <a:t>无线主机与基站通信， 基站也叫访问点（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无线局域网的基础设施就是无线主机和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和连接他的无线主机构成了一个基本服务己（</a:t>
            </a:r>
            <a:r>
              <a:rPr lang="en-US" altLang="zh-CN" dirty="0" smtClean="0"/>
              <a:t>BBS</a:t>
            </a:r>
            <a:r>
              <a:rPr lang="zh-CN" altLang="en-US" dirty="0" smtClean="0"/>
              <a:t>）也称为单元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802.11</a:t>
            </a:r>
            <a:r>
              <a:rPr lang="zh-CN" altLang="en-US" dirty="0" smtClean="0"/>
              <a:t>同样存在多路访问控制的问题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 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发送数据前监听信道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避免与正在进行传输的其他结点冲突</a:t>
            </a:r>
            <a:r>
              <a:rPr lang="zh-CN" altLang="en-US" dirty="0" smtClean="0"/>
              <a:t> ，但是不能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CSMA/CD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那样，边发送、边检测冲突！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因为：无线信道很难实现 而且 无法侦听到所有可能的冲突：隐藏站、信号衰落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CSMA/CA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这就是</a:t>
            </a:r>
            <a:r>
              <a:rPr lang="en-US" altLang="zh-CN" dirty="0" err="1" smtClean="0"/>
              <a:t>csma</a:t>
            </a:r>
            <a:r>
              <a:rPr lang="en-US" altLang="zh-CN" dirty="0" smtClean="0"/>
              <a:t>/ca</a:t>
            </a:r>
            <a:r>
              <a:rPr lang="zh-CN" altLang="en-US" dirty="0" smtClean="0"/>
              <a:t>协议的过程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0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利用很小的预约帧彻底避免了数据帧冲突！</a:t>
            </a: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3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802.11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数据帧有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个地址字段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用于自组网络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87E75-3E4C-45EA-87A3-99D926D7384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2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88" y="3380666"/>
            <a:ext cx="3513909" cy="34486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802.11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</a:t>
            </a:r>
            <a:r>
              <a:rPr lang="zh-CN" altLang="en-US" dirty="0" smtClean="0"/>
              <a:t>主机</a:t>
            </a:r>
            <a:r>
              <a:rPr lang="zh-CN" altLang="en-US" dirty="0"/>
              <a:t>与基站通信：基站</a:t>
            </a:r>
            <a:r>
              <a:rPr lang="en-US" altLang="zh-CN" dirty="0"/>
              <a:t>(base station) = </a:t>
            </a:r>
            <a:r>
              <a:rPr lang="zh-CN" altLang="en-US" dirty="0"/>
              <a:t>访</a:t>
            </a:r>
            <a:r>
              <a:rPr lang="zh-CN" altLang="en-US" dirty="0" smtClean="0"/>
              <a:t>问点</a:t>
            </a:r>
            <a:r>
              <a:rPr lang="en-US" altLang="zh-CN" dirty="0"/>
              <a:t>(access point-AP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基础设</a:t>
            </a:r>
            <a:r>
              <a:rPr lang="zh-CN" altLang="en-US" dirty="0" smtClean="0"/>
              <a:t>施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</a:t>
            </a:r>
            <a:r>
              <a:rPr lang="zh-CN" altLang="en-US" dirty="0"/>
              <a:t>线主</a:t>
            </a:r>
            <a:r>
              <a:rPr lang="zh-CN" altLang="en-US" dirty="0" smtClean="0"/>
              <a:t>机、</a:t>
            </a:r>
            <a:r>
              <a:rPr lang="en-US" altLang="zh-CN" dirty="0" smtClean="0"/>
              <a:t>AP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802.11b:2.4GHz-2.485GHz</a:t>
            </a:r>
            <a:r>
              <a:rPr lang="zh-CN" altLang="en-US" dirty="0"/>
              <a:t>频谱划分为</a:t>
            </a:r>
            <a:r>
              <a:rPr lang="en-US" altLang="zh-CN" dirty="0"/>
              <a:t>11</a:t>
            </a:r>
            <a:r>
              <a:rPr lang="zh-CN" altLang="en-US" dirty="0"/>
              <a:t>个不</a:t>
            </a:r>
            <a:r>
              <a:rPr lang="zh-CN" altLang="en-US" dirty="0" smtClean="0"/>
              <a:t>同频</a:t>
            </a:r>
            <a:r>
              <a:rPr lang="zh-CN" altLang="en-US" dirty="0"/>
              <a:t>率的信</a:t>
            </a:r>
            <a:r>
              <a:rPr lang="zh-CN" altLang="en-US" dirty="0" smtClean="0"/>
              <a:t>道</a:t>
            </a:r>
            <a:endParaRPr lang="en-US" altLang="zh-CN" dirty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en-US" altLang="zh-CN" dirty="0"/>
              <a:t>AP</a:t>
            </a:r>
            <a:r>
              <a:rPr lang="zh-CN" altLang="en-US" dirty="0"/>
              <a:t>选择一个频率</a:t>
            </a:r>
            <a:r>
              <a:rPr lang="en-US" altLang="zh-CN" dirty="0"/>
              <a:t>(</a:t>
            </a:r>
            <a:r>
              <a:rPr lang="zh-CN" altLang="en-US" dirty="0"/>
              <a:t>信道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存</a:t>
            </a:r>
            <a:r>
              <a:rPr lang="zh-CN" altLang="en-US" dirty="0"/>
              <a:t>在干扰可能</a:t>
            </a:r>
            <a:r>
              <a:rPr lang="en-US" altLang="zh-CN" dirty="0"/>
              <a:t>: </a:t>
            </a:r>
            <a:r>
              <a:rPr lang="zh-CN" altLang="en-US" dirty="0"/>
              <a:t>相邻的</a:t>
            </a:r>
            <a:r>
              <a:rPr lang="en-US" altLang="zh-CN" dirty="0"/>
              <a:t>AP</a:t>
            </a:r>
            <a:r>
              <a:rPr lang="zh-CN" altLang="en-US" dirty="0"/>
              <a:t>可能选择相同的信道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主机</a:t>
            </a:r>
            <a:r>
              <a:rPr lang="en-US" altLang="zh-CN" dirty="0"/>
              <a:t>: </a:t>
            </a:r>
            <a:r>
              <a:rPr lang="zh-CN" altLang="en-US" dirty="0"/>
              <a:t>必须与某个</a:t>
            </a:r>
            <a:r>
              <a:rPr lang="en-US" altLang="zh-CN" dirty="0"/>
              <a:t>AP</a:t>
            </a:r>
            <a:r>
              <a:rPr lang="zh-CN" altLang="en-US" dirty="0"/>
              <a:t>关联</a:t>
            </a:r>
            <a:r>
              <a:rPr lang="en-US" altLang="zh-CN" dirty="0"/>
              <a:t>(associate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扫</a:t>
            </a:r>
            <a:r>
              <a:rPr lang="zh-CN" altLang="en-US" dirty="0"/>
              <a:t>描信道，监听包含</a:t>
            </a:r>
            <a:r>
              <a:rPr lang="en-US" altLang="zh-CN" dirty="0"/>
              <a:t>AP</a:t>
            </a:r>
            <a:r>
              <a:rPr lang="zh-CN" altLang="en-US" dirty="0"/>
              <a:t>名称</a:t>
            </a:r>
            <a:r>
              <a:rPr lang="en-US" altLang="zh-CN" dirty="0"/>
              <a:t>(</a:t>
            </a:r>
            <a:r>
              <a:rPr lang="zh-CN" altLang="en-US" dirty="0"/>
              <a:t>服务集标识符</a:t>
            </a:r>
            <a:r>
              <a:rPr lang="en-US" altLang="zh-CN" dirty="0"/>
              <a:t>-SSID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MAC</a:t>
            </a:r>
            <a:r>
              <a:rPr lang="zh-CN" altLang="en-US" dirty="0"/>
              <a:t>地址的信标</a:t>
            </a:r>
            <a:r>
              <a:rPr lang="en-US" altLang="zh-CN" dirty="0"/>
              <a:t>(beacon)</a:t>
            </a:r>
            <a:r>
              <a:rPr lang="zh-CN" altLang="en-US" dirty="0"/>
              <a:t>帧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4435466"/>
            <a:ext cx="3571875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152908"/>
            <a:ext cx="3533775" cy="19907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802.11AP</a:t>
            </a:r>
            <a:r>
              <a:rPr lang="zh-CN" altLang="en-US" dirty="0"/>
              <a:t>关</a:t>
            </a:r>
            <a:r>
              <a:rPr lang="zh-CN" altLang="en-US" dirty="0" smtClean="0"/>
              <a:t>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被动扫描</a:t>
            </a:r>
            <a:r>
              <a:rPr lang="en-US" altLang="zh-CN" dirty="0"/>
              <a:t>(scanning):</a:t>
            </a:r>
          </a:p>
          <a:p>
            <a:pPr lvl="1"/>
            <a:r>
              <a:rPr lang="zh-CN" altLang="en-US" dirty="0" smtClean="0"/>
              <a:t>各</a:t>
            </a:r>
            <a:r>
              <a:rPr lang="en-US" altLang="zh-CN" dirty="0" smtClean="0"/>
              <a:t>AP</a:t>
            </a:r>
            <a:r>
              <a:rPr lang="zh-CN" altLang="en-US" dirty="0" smtClean="0"/>
              <a:t>发送信标帧</a:t>
            </a:r>
          </a:p>
          <a:p>
            <a:pPr lvl="1"/>
            <a:r>
              <a:rPr lang="zh-CN" altLang="en-US" dirty="0" smtClean="0"/>
              <a:t>主机</a:t>
            </a:r>
            <a:r>
              <a:rPr lang="en-US" altLang="zh-CN" dirty="0" smtClean="0"/>
              <a:t>(H1)</a:t>
            </a:r>
            <a:r>
              <a:rPr lang="zh-CN" altLang="en-US" dirty="0" smtClean="0"/>
              <a:t>向选择的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发送关联请求帧</a:t>
            </a:r>
          </a:p>
          <a:p>
            <a:pPr lvl="1"/>
            <a:r>
              <a:rPr lang="en-US" altLang="zh-CN" dirty="0" smtClean="0"/>
              <a:t>AP</a:t>
            </a:r>
            <a:r>
              <a:rPr lang="zh-CN" altLang="en-US" dirty="0" smtClean="0"/>
              <a:t>向主机</a:t>
            </a:r>
            <a:r>
              <a:rPr lang="en-US" altLang="zh-CN" dirty="0" smtClean="0"/>
              <a:t>(H1)</a:t>
            </a:r>
            <a:r>
              <a:rPr lang="zh-CN" altLang="en-US" dirty="0" smtClean="0"/>
              <a:t>发送关联响应帧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主动扫描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/>
              <a:t>机</a:t>
            </a:r>
            <a:r>
              <a:rPr lang="en-US" altLang="zh-CN" dirty="0"/>
              <a:t>(H1)</a:t>
            </a:r>
            <a:r>
              <a:rPr lang="zh-CN" altLang="en-US" dirty="0"/>
              <a:t>主动广播探测请求</a:t>
            </a:r>
            <a:r>
              <a:rPr lang="zh-CN" altLang="en-US" dirty="0" smtClean="0"/>
              <a:t>帧</a:t>
            </a:r>
            <a:r>
              <a:rPr lang="en-US" altLang="zh-CN" dirty="0" smtClean="0"/>
              <a:t>(</a:t>
            </a:r>
            <a:r>
              <a:rPr lang="en-US" altLang="zh-CN" dirty="0"/>
              <a:t>Probe Request Frame)</a:t>
            </a:r>
          </a:p>
          <a:p>
            <a:pPr lvl="1"/>
            <a:r>
              <a:rPr lang="en-US" altLang="zh-CN" dirty="0" smtClean="0"/>
              <a:t>AP</a:t>
            </a:r>
            <a:r>
              <a:rPr lang="zh-CN" altLang="en-US" dirty="0"/>
              <a:t>发送探测响应帧</a:t>
            </a:r>
            <a:r>
              <a:rPr lang="en-US" altLang="zh-CN" dirty="0"/>
              <a:t>(</a:t>
            </a:r>
            <a:r>
              <a:rPr lang="en-US" altLang="zh-CN" dirty="0" smtClean="0"/>
              <a:t>Probe Response </a:t>
            </a:r>
            <a:r>
              <a:rPr lang="en-US" altLang="zh-CN" dirty="0"/>
              <a:t>Frame)</a:t>
            </a:r>
          </a:p>
          <a:p>
            <a:pPr lvl="1"/>
            <a:r>
              <a:rPr lang="zh-CN" altLang="en-US" dirty="0" smtClean="0"/>
              <a:t>主</a:t>
            </a:r>
            <a:r>
              <a:rPr lang="zh-CN" altLang="en-US" dirty="0"/>
              <a:t>机</a:t>
            </a:r>
            <a:r>
              <a:rPr lang="en-US" altLang="zh-CN" dirty="0"/>
              <a:t>(H1)</a:t>
            </a:r>
            <a:r>
              <a:rPr lang="zh-CN" altLang="en-US" dirty="0"/>
              <a:t>向选择的</a:t>
            </a:r>
            <a:r>
              <a:rPr lang="en-US" altLang="zh-CN" dirty="0"/>
              <a:t>AP</a:t>
            </a:r>
            <a:r>
              <a:rPr lang="zh-CN" altLang="en-US" dirty="0"/>
              <a:t>发送关</a:t>
            </a:r>
            <a:r>
              <a:rPr lang="zh-CN" altLang="en-US" dirty="0" smtClean="0"/>
              <a:t>联请</a:t>
            </a:r>
            <a:r>
              <a:rPr lang="zh-CN" altLang="en-US" dirty="0"/>
              <a:t>求帧</a:t>
            </a:r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/>
              <a:t>向主机</a:t>
            </a:r>
            <a:r>
              <a:rPr lang="en-US" altLang="zh-CN" dirty="0"/>
              <a:t>(H1)</a:t>
            </a:r>
            <a:r>
              <a:rPr lang="zh-CN" altLang="en-US" dirty="0"/>
              <a:t>发送关联响应帧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802.11</a:t>
            </a:r>
            <a:r>
              <a:rPr lang="zh-CN" altLang="en-US" dirty="0" smtClean="0"/>
              <a:t>多路访问控制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CSMA/CA</a:t>
            </a:r>
          </a:p>
          <a:p>
            <a:r>
              <a:rPr lang="en-US" altLang="zh-CN" dirty="0"/>
              <a:t>802.11 </a:t>
            </a:r>
            <a:r>
              <a:rPr lang="en-US" altLang="zh-CN" dirty="0" smtClean="0"/>
              <a:t>sender</a:t>
            </a:r>
          </a:p>
          <a:p>
            <a:r>
              <a:rPr lang="en-US" altLang="zh-CN" dirty="0" smtClean="0"/>
              <a:t>if </a:t>
            </a:r>
            <a:r>
              <a:rPr lang="zh-CN" altLang="en-US" dirty="0"/>
              <a:t>监听到信道空闲了</a:t>
            </a:r>
            <a:r>
              <a:rPr lang="en-US" altLang="zh-CN" dirty="0"/>
              <a:t>DIFS</a:t>
            </a:r>
            <a:r>
              <a:rPr lang="zh-CN" altLang="en-US" dirty="0"/>
              <a:t>时间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then</a:t>
            </a:r>
            <a:r>
              <a:rPr lang="zh-CN" altLang="en-US" dirty="0" smtClean="0"/>
              <a:t>发</a:t>
            </a:r>
            <a:r>
              <a:rPr lang="zh-CN" altLang="en-US" dirty="0"/>
              <a:t>送整个帧</a:t>
            </a:r>
            <a:r>
              <a:rPr lang="en-US" altLang="zh-CN" dirty="0"/>
              <a:t>(</a:t>
            </a:r>
            <a:r>
              <a:rPr lang="zh-CN" altLang="en-US" dirty="0"/>
              <a:t>无同时</a:t>
            </a:r>
            <a:r>
              <a:rPr lang="zh-CN" altLang="en-US" dirty="0" smtClean="0"/>
              <a:t>检冲</a:t>
            </a:r>
            <a:r>
              <a:rPr lang="zh-CN" altLang="en-US" dirty="0"/>
              <a:t>突，即</a:t>
            </a:r>
            <a:r>
              <a:rPr lang="en-US" altLang="zh-CN" dirty="0" smtClean="0"/>
              <a:t>CD)</a:t>
            </a:r>
          </a:p>
          <a:p>
            <a:r>
              <a:rPr lang="en-US" altLang="zh-CN" dirty="0" smtClean="0"/>
              <a:t>if </a:t>
            </a:r>
            <a:r>
              <a:rPr lang="zh-CN" altLang="en-US" dirty="0"/>
              <a:t>监听到信道忙 </a:t>
            </a:r>
            <a:r>
              <a:rPr lang="en-US" altLang="zh-CN" dirty="0" smtClean="0"/>
              <a:t>then</a:t>
            </a:r>
          </a:p>
          <a:p>
            <a:pPr lvl="1"/>
            <a:r>
              <a:rPr lang="zh-CN" altLang="en-US" dirty="0" smtClean="0"/>
              <a:t>开</a:t>
            </a:r>
            <a:r>
              <a:rPr lang="zh-CN" altLang="en-US" dirty="0"/>
              <a:t>始随机退避计</a:t>
            </a:r>
            <a:r>
              <a:rPr lang="zh-CN" altLang="en-US" dirty="0" smtClean="0"/>
              <a:t>时，当</a:t>
            </a:r>
            <a:r>
              <a:rPr lang="zh-CN" altLang="en-US" dirty="0"/>
              <a:t>信道空闲时，计时器倒计</a:t>
            </a:r>
            <a:r>
              <a:rPr lang="zh-CN" altLang="en-US" dirty="0" smtClean="0"/>
              <a:t>时当</a:t>
            </a:r>
            <a:r>
              <a:rPr lang="zh-CN" altLang="en-US" dirty="0"/>
              <a:t>计时器超时时，发送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zh-CN" altLang="en-US" dirty="0"/>
              <a:t>没有收到</a:t>
            </a:r>
            <a:r>
              <a:rPr lang="en-US" altLang="zh-CN" dirty="0"/>
              <a:t>ACK </a:t>
            </a:r>
            <a:r>
              <a:rPr lang="en-US" altLang="zh-CN" dirty="0" smtClean="0"/>
              <a:t>then</a:t>
            </a:r>
          </a:p>
          <a:p>
            <a:pPr lvl="2"/>
            <a:r>
              <a:rPr lang="zh-CN" altLang="en-US" dirty="0" smtClean="0"/>
              <a:t>增</a:t>
            </a:r>
            <a:r>
              <a:rPr lang="zh-CN" altLang="en-US" dirty="0"/>
              <a:t>加随机退避间隔时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复第</a:t>
            </a:r>
            <a:r>
              <a:rPr lang="en-US" altLang="zh-CN" dirty="0"/>
              <a:t>2</a:t>
            </a:r>
            <a:r>
              <a:rPr lang="zh-CN" altLang="en-US" dirty="0"/>
              <a:t>步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/>
              <a:t>802.11 </a:t>
            </a:r>
            <a:r>
              <a:rPr lang="en-US" altLang="zh-CN" dirty="0" smtClean="0"/>
              <a:t>receiver</a:t>
            </a:r>
          </a:p>
          <a:p>
            <a:r>
              <a:rPr lang="en-US" altLang="zh-CN" dirty="0" smtClean="0"/>
              <a:t>if </a:t>
            </a:r>
            <a:r>
              <a:rPr lang="zh-CN" altLang="en-US" dirty="0"/>
              <a:t>正确接收帧</a:t>
            </a:r>
          </a:p>
          <a:p>
            <a:pPr lvl="1"/>
            <a:r>
              <a:rPr lang="zh-CN" altLang="en-US" dirty="0"/>
              <a:t>延迟</a:t>
            </a:r>
            <a:r>
              <a:rPr lang="en-US" altLang="zh-CN" dirty="0"/>
              <a:t>SIFS</a:t>
            </a:r>
            <a:r>
              <a:rPr lang="zh-CN" altLang="en-US" dirty="0"/>
              <a:t>时间后，向发送端发送</a:t>
            </a:r>
            <a:r>
              <a:rPr lang="en-US" altLang="zh-CN" dirty="0" smtClean="0"/>
              <a:t>ACK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13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802.11 </a:t>
            </a:r>
            <a:r>
              <a:rPr lang="en-US" altLang="zh-CN" dirty="0"/>
              <a:t>MAC</a:t>
            </a:r>
            <a:r>
              <a:rPr lang="zh-CN" altLang="en-US" dirty="0"/>
              <a:t>协议</a:t>
            </a:r>
            <a:r>
              <a:rPr lang="en-US" altLang="zh-CN" dirty="0"/>
              <a:t>: CSMA/CA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 允许发送端“预约” </a:t>
            </a:r>
            <a:r>
              <a:rPr lang="en-US" altLang="zh-CN" dirty="0"/>
              <a:t>(reserve)</a:t>
            </a:r>
            <a:r>
              <a:rPr lang="zh-CN" altLang="en-US" dirty="0"/>
              <a:t>信道，而不</a:t>
            </a:r>
            <a:r>
              <a:rPr lang="zh-CN" altLang="en-US" dirty="0" smtClean="0"/>
              <a:t>是随机</a:t>
            </a:r>
            <a:r>
              <a:rPr lang="zh-CN" altLang="en-US" dirty="0"/>
              <a:t>发送数据帧，从而避免长数据帧的冲突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/>
              <a:t>发送端首先利用</a:t>
            </a:r>
            <a:r>
              <a:rPr lang="en-US" altLang="zh-CN" dirty="0"/>
              <a:t>CSMA</a:t>
            </a:r>
            <a:r>
              <a:rPr lang="zh-CN" altLang="en-US" dirty="0"/>
              <a:t>向</a:t>
            </a:r>
            <a:r>
              <a:rPr lang="en-US" altLang="zh-CN" dirty="0"/>
              <a:t>BS</a:t>
            </a:r>
            <a:r>
              <a:rPr lang="zh-CN" altLang="en-US" dirty="0"/>
              <a:t>发送一个很短的</a:t>
            </a:r>
            <a:r>
              <a:rPr lang="en-US" altLang="zh-CN" dirty="0" smtClean="0"/>
              <a:t>RTS</a:t>
            </a:r>
            <a:r>
              <a:rPr lang="zh-CN" altLang="en-US" dirty="0" smtClean="0"/>
              <a:t>帧</a:t>
            </a:r>
            <a:endParaRPr lang="zh-CN" altLang="en-US" dirty="0"/>
          </a:p>
          <a:p>
            <a:pPr lvl="1"/>
            <a:r>
              <a:rPr lang="en-US" altLang="zh-CN" dirty="0" smtClean="0"/>
              <a:t>RTS</a:t>
            </a:r>
            <a:r>
              <a:rPr lang="zh-CN" altLang="en-US" dirty="0"/>
              <a:t>帧仍然可能彼此冲突 </a:t>
            </a:r>
            <a:r>
              <a:rPr lang="en-US" altLang="zh-CN" dirty="0"/>
              <a:t>(</a:t>
            </a:r>
            <a:r>
              <a:rPr lang="zh-CN" altLang="en-US" dirty="0"/>
              <a:t>但</a:t>
            </a:r>
            <a:r>
              <a:rPr lang="en-US" altLang="zh-CN" dirty="0"/>
              <a:t>RTS</a:t>
            </a:r>
            <a:r>
              <a:rPr lang="zh-CN" altLang="en-US" dirty="0"/>
              <a:t>帧很短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BS</a:t>
            </a:r>
            <a:r>
              <a:rPr lang="zh-CN" altLang="en-US" dirty="0"/>
              <a:t>广播一个</a:t>
            </a:r>
            <a:r>
              <a:rPr lang="en-US" altLang="zh-CN" dirty="0"/>
              <a:t>CTS(clear-to-send)</a:t>
            </a:r>
            <a:r>
              <a:rPr lang="zh-CN" altLang="en-US" dirty="0"/>
              <a:t>帧作为对</a:t>
            </a:r>
            <a:r>
              <a:rPr lang="en-US" altLang="zh-CN" dirty="0"/>
              <a:t>RTS</a:t>
            </a:r>
            <a:r>
              <a:rPr lang="zh-CN" altLang="en-US" dirty="0"/>
              <a:t>的响应</a:t>
            </a:r>
          </a:p>
          <a:p>
            <a:r>
              <a:rPr lang="en-US" altLang="zh-CN" dirty="0" smtClean="0"/>
              <a:t>CTS</a:t>
            </a:r>
            <a:r>
              <a:rPr lang="zh-CN" altLang="en-US" dirty="0"/>
              <a:t>帧可以被所有结点接收</a:t>
            </a:r>
          </a:p>
          <a:p>
            <a:pPr lvl="1"/>
            <a:r>
              <a:rPr lang="zh-CN" altLang="en-US" dirty="0" smtClean="0"/>
              <a:t>消</a:t>
            </a:r>
            <a:r>
              <a:rPr lang="zh-CN" altLang="en-US" dirty="0"/>
              <a:t>除隐藏站影响</a:t>
            </a:r>
          </a:p>
          <a:p>
            <a:pPr lvl="1"/>
            <a:r>
              <a:rPr lang="zh-CN" altLang="en-US" dirty="0" smtClean="0"/>
              <a:t>发</a:t>
            </a:r>
            <a:r>
              <a:rPr lang="zh-CN" altLang="en-US" dirty="0"/>
              <a:t>送端可以发送数据帧</a:t>
            </a:r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他</a:t>
            </a:r>
            <a:r>
              <a:rPr lang="zh-CN" altLang="en-US" dirty="0" smtClean="0"/>
              <a:t>结点</a:t>
            </a:r>
            <a:r>
              <a:rPr lang="zh-CN" altLang="en-US" dirty="0"/>
              <a:t>推迟发</a:t>
            </a:r>
            <a:r>
              <a:rPr lang="zh-CN" altLang="en-US" dirty="0" smtClean="0"/>
              <a:t>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2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802.11 MAC</a:t>
            </a:r>
            <a:r>
              <a:rPr lang="zh-CN" altLang="en-US" dirty="0"/>
              <a:t>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802.11</a:t>
            </a:r>
            <a:r>
              <a:rPr lang="zh-CN" altLang="en-US" dirty="0" smtClean="0"/>
              <a:t>数据帧地址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865" y="1152908"/>
            <a:ext cx="5428298" cy="3046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89" y="4778147"/>
            <a:ext cx="6334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5543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688</Words>
  <Application>Microsoft Office PowerPoint</Application>
  <PresentationFormat>全屏显示(4:3)</PresentationFormat>
  <Paragraphs>67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幼圆</vt:lpstr>
      <vt:lpstr>Arial</vt:lpstr>
      <vt:lpstr>Century Gothic</vt:lpstr>
      <vt:lpstr>Wingdings 3</vt:lpstr>
      <vt:lpstr>丝状</vt:lpstr>
      <vt:lpstr>PowerPoint 演示文稿</vt:lpstr>
      <vt:lpstr>802.11简介</vt:lpstr>
      <vt:lpstr>802.11AP关联</vt:lpstr>
      <vt:lpstr>802.11多路访问控制</vt:lpstr>
      <vt:lpstr>802.11 MAC协议: CSMA/CA </vt:lpstr>
      <vt:lpstr>802.11 MAC帧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李 楠</cp:lastModifiedBy>
  <cp:revision>18</cp:revision>
  <dcterms:created xsi:type="dcterms:W3CDTF">2018-04-01T02:32:10Z</dcterms:created>
  <dcterms:modified xsi:type="dcterms:W3CDTF">2018-05-16T09:16:35Z</dcterms:modified>
</cp:coreProperties>
</file>