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6" r:id="rId4"/>
    <p:sldId id="263" r:id="rId5"/>
    <p:sldId id="257" r:id="rId6"/>
    <p:sldId id="258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350-7B2C-4EEA-B196-05D689E818AC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A26-70F4-470F-9AA0-E492D28B9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3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350-7B2C-4EEA-B196-05D689E818AC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A26-70F4-470F-9AA0-E492D28B9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26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350-7B2C-4EEA-B196-05D689E818AC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A26-70F4-470F-9AA0-E492D28B9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2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350-7B2C-4EEA-B196-05D689E818AC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A26-70F4-470F-9AA0-E492D28B9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1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350-7B2C-4EEA-B196-05D689E818AC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A26-70F4-470F-9AA0-E492D28B9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9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350-7B2C-4EEA-B196-05D689E818AC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A26-70F4-470F-9AA0-E492D28B9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9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350-7B2C-4EEA-B196-05D689E818AC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A26-70F4-470F-9AA0-E492D28B9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7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350-7B2C-4EEA-B196-05D689E818AC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A26-70F4-470F-9AA0-E492D28B9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2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350-7B2C-4EEA-B196-05D689E818AC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A26-70F4-470F-9AA0-E492D28B9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91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350-7B2C-4EEA-B196-05D689E818AC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A26-70F4-470F-9AA0-E492D28B9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0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F350-7B2C-4EEA-B196-05D689E818AC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A26-70F4-470F-9AA0-E492D28B9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6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F350-7B2C-4EEA-B196-05D689E818AC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0A26-70F4-470F-9AA0-E492D28B9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4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805CB84-669A-4DA4-A91F-35374099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D1F5BDA-897A-4CB0-B1F8-1B3D9A919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71769"/>
            <a:ext cx="7886700" cy="38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8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4305F-53CA-49C9-BE19-BFABCDFA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CNN(Cont’d)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CB2F22-678C-4F6A-8D51-7D4A1EF30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45547"/>
            <a:ext cx="7886700" cy="35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2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410B25C-B001-454E-AB6F-02544C6B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SphereNet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E636B119-B27E-4E36-8FED-19B5675D9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CNN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convolutional operator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SphereNet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convolutional operator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pl-PL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altLang="zh-C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l-PL" altLang="zh-CN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d>
                              <m:dPr>
                                <m:ctrlP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l-PL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pl-PL" altLang="zh-CN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dirty="0"/>
                  <a:t>w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的角度，可视为标准化后的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与标准化后的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在一个单位超球上的测地距离（</a:t>
                </a:r>
                <a:r>
                  <a:rPr lang="en-US" altLang="zh-CN" dirty="0"/>
                  <a:t>geodesic distance)</a:t>
                </a:r>
              </a:p>
              <a:p>
                <a:r>
                  <a:rPr lang="en-US" altLang="zh-CN" dirty="0"/>
                  <a:t>g</a:t>
                </a:r>
                <a:r>
                  <a:rPr lang="zh-CN" altLang="en-US" dirty="0"/>
                  <a:t>的可选择项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Linear Sphere Conv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pl-PL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d>
                          <m:dPr>
                            <m:ctrlPr>
                              <a:rPr lang="pl-PL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b>
                    </m:sSub>
                    <m:r>
                      <a:rPr lang="pl-PL" altLang="zh-CN" i="1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d>
                          <m:dPr>
                            <m:ctrlPr>
                              <a:rPr lang="pl-PL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b>
                    </m:sSub>
                    <m:r>
                      <a:rPr lang="pl-PL" altLang="zh-CN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Cosine </a:t>
                </a:r>
                <a:r>
                  <a:rPr lang="en-US" altLang="zh-CN" dirty="0" err="1"/>
                  <a:t>SphereConv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pl-PL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d>
                          <m:dPr>
                            <m:ctrlPr>
                              <a:rPr lang="pl-PL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pl-PL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d>
                          <m:dPr>
                            <m:ctrlPr>
                              <a:rPr lang="pl-PL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l-PL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Sigmoid </a:t>
                </a:r>
                <a:r>
                  <a:rPr lang="en-US" altLang="zh-CN" dirty="0" err="1"/>
                  <a:t>SphereConv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d>
                              <m:dPr>
                                <m:ctrlP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altLang="zh-CN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l-PL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pl-PL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pl-PL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pl-PL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l-PL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pl-PL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l-PL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E636B119-B27E-4E36-8FED-19B5675D9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159" t="-3501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04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DA282-DC1B-40CB-B707-70EF855E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SphereNet</a:t>
            </a:r>
            <a:r>
              <a:rPr lang="zh-CN" altLang="en-US" dirty="0"/>
              <a:t>的最优化目标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AEC86-A087-4A92-906D-82747F30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Weight-normalized </a:t>
            </a:r>
            <a:r>
              <a:rPr lang="en-US" altLang="zh-CN" dirty="0" err="1"/>
              <a:t>Softmax</a:t>
            </a:r>
            <a:r>
              <a:rPr lang="en-US" altLang="zh-CN" dirty="0"/>
              <a:t> Loss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Generalized Angular </a:t>
            </a:r>
            <a:r>
              <a:rPr lang="en-US" altLang="zh-CN" dirty="0" err="1"/>
              <a:t>Softmax</a:t>
            </a:r>
            <a:r>
              <a:rPr lang="en-US" altLang="zh-CN" dirty="0"/>
              <a:t> Loss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6435C0-7B51-4B08-B4AE-0BDBF3A3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668" y="2328664"/>
            <a:ext cx="4210320" cy="11182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3FA35D-215C-4428-A07F-E3E1E846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276" y="4766809"/>
            <a:ext cx="6126208" cy="9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9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F594F-1E16-4ECC-B6C4-8A5FC372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CNN</a:t>
            </a:r>
            <a:r>
              <a:rPr lang="zh-CN" altLang="en-US" dirty="0"/>
              <a:t>的联系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FCBA1-B9D5-4F17-B00D-DD3147AA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卷积操作：点积加偏置</a:t>
            </a:r>
            <a:endParaRPr lang="en-US" altLang="zh-CN" dirty="0"/>
          </a:p>
          <a:p>
            <a:r>
              <a:rPr lang="en-US" altLang="zh-CN" dirty="0" err="1"/>
              <a:t>SphereConv</a:t>
            </a:r>
            <a:r>
              <a:rPr lang="zh-CN" altLang="en-US" dirty="0"/>
              <a:t>操作：</a:t>
            </a:r>
            <a:r>
              <a:rPr lang="en-US" altLang="zh-CN" dirty="0"/>
              <a:t>w</a:t>
            </a:r>
            <a:r>
              <a:rPr lang="zh-CN" altLang="en-US" dirty="0"/>
              <a:t>与</a:t>
            </a:r>
            <a:r>
              <a:rPr lang="en-US" altLang="zh-CN" dirty="0"/>
              <a:t>x</a:t>
            </a:r>
            <a:r>
              <a:rPr lang="zh-CN" altLang="en-US" dirty="0"/>
              <a:t>的角度的函数</a:t>
            </a:r>
            <a:endParaRPr lang="en-US" altLang="zh-CN" dirty="0"/>
          </a:p>
          <a:p>
            <a:r>
              <a:rPr lang="zh-CN" altLang="en-US" dirty="0"/>
              <a:t>卷积操作前将</a:t>
            </a:r>
            <a:r>
              <a:rPr lang="en-US" altLang="zh-CN" dirty="0"/>
              <a:t>w</a:t>
            </a:r>
            <a:r>
              <a:rPr lang="zh-CN" altLang="en-US" dirty="0"/>
              <a:t>与</a:t>
            </a:r>
            <a:r>
              <a:rPr lang="en-US" altLang="zh-CN" dirty="0"/>
              <a:t>x</a:t>
            </a:r>
            <a:r>
              <a:rPr lang="zh-CN" altLang="en-US" dirty="0"/>
              <a:t>标准化</a:t>
            </a:r>
            <a:r>
              <a:rPr lang="en-US" altLang="zh-CN" dirty="0"/>
              <a:t>-&gt;cosine </a:t>
            </a:r>
            <a:r>
              <a:rPr lang="en-US" altLang="zh-CN" dirty="0" err="1"/>
              <a:t>SphereConv</a:t>
            </a:r>
            <a:r>
              <a:rPr lang="en-US" altLang="zh-CN" dirty="0"/>
              <a:t> operator</a:t>
            </a:r>
          </a:p>
          <a:p>
            <a:pPr lvl="1"/>
            <a:r>
              <a:rPr lang="en-US" altLang="zh-CN" i="1" dirty="0"/>
              <a:t>If we normalize the convolutional operator in terms of both w and x,</a:t>
            </a:r>
          </a:p>
          <a:p>
            <a:pPr lvl="1"/>
            <a:r>
              <a:rPr lang="en-US" altLang="zh-CN" i="1" dirty="0"/>
              <a:t>then the normalized convolutional operator is equivalent to the cosine </a:t>
            </a:r>
            <a:r>
              <a:rPr lang="en-US" altLang="zh-CN" i="1" dirty="0" err="1"/>
              <a:t>SphereConv</a:t>
            </a:r>
            <a:r>
              <a:rPr lang="en-US" altLang="zh-CN" i="1" dirty="0"/>
              <a:t> operator.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9520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E13BB-D850-4D42-B22E-F7BD5B55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BatchNorm</a:t>
            </a:r>
            <a:r>
              <a:rPr lang="zh-CN" altLang="en-US" dirty="0"/>
              <a:t>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A75F1-7019-49F0-996F-1F6C36D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BN</a:t>
            </a:r>
            <a:r>
              <a:rPr lang="zh-CN" altLang="en-US" dirty="0"/>
              <a:t>的联系</a:t>
            </a:r>
            <a:endParaRPr lang="en-US" altLang="zh-CN" dirty="0"/>
          </a:p>
          <a:p>
            <a:pPr lvl="1"/>
            <a:r>
              <a:rPr lang="zh-CN" altLang="en-US" dirty="0"/>
              <a:t>输出限制在</a:t>
            </a:r>
            <a:r>
              <a:rPr lang="en-US" altLang="zh-CN" dirty="0"/>
              <a:t>[-1,1]</a:t>
            </a:r>
            <a:r>
              <a:rPr lang="zh-CN" altLang="en-US" dirty="0"/>
              <a:t>之间</a:t>
            </a:r>
            <a:endParaRPr lang="en-US" altLang="zh-CN" dirty="0"/>
          </a:p>
          <a:p>
            <a:pPr lvl="1"/>
            <a:r>
              <a:rPr lang="zh-CN" altLang="en-US" dirty="0"/>
              <a:t>可视作一种标准化方法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BN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1"/>
            <a:r>
              <a:rPr lang="en-US" altLang="zh-CN" dirty="0" err="1"/>
              <a:t>SphereConv</a:t>
            </a:r>
            <a:r>
              <a:rPr lang="zh-CN" altLang="en-US" dirty="0"/>
              <a:t>对输入和权重进行标准化</a:t>
            </a:r>
            <a:endParaRPr lang="en-US" altLang="zh-CN" dirty="0"/>
          </a:p>
          <a:p>
            <a:pPr lvl="1"/>
            <a:r>
              <a:rPr lang="en-US" altLang="zh-CN" dirty="0"/>
              <a:t>BN</a:t>
            </a:r>
            <a:r>
              <a:rPr lang="zh-CN" altLang="en-US" dirty="0"/>
              <a:t>只对输入进行标准化</a:t>
            </a:r>
            <a:endParaRPr lang="en-US" altLang="zh-CN" dirty="0"/>
          </a:p>
          <a:p>
            <a:pPr lvl="1"/>
            <a:r>
              <a:rPr lang="en-US" altLang="zh-CN" dirty="0"/>
              <a:t>BN</a:t>
            </a:r>
            <a:r>
              <a:rPr lang="zh-CN" altLang="en-US" dirty="0"/>
              <a:t>只适用于</a:t>
            </a:r>
            <a:r>
              <a:rPr lang="en-US" altLang="zh-CN" dirty="0"/>
              <a:t>mini-batch</a:t>
            </a:r>
          </a:p>
        </p:txBody>
      </p:sp>
    </p:spTree>
    <p:extLst>
      <p:ext uri="{BB962C8B-B14F-4D97-AF65-F5344CB8AC3E}">
        <p14:creationId xmlns:p14="http://schemas.microsoft.com/office/powerpoint/2010/main" val="362719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E88F3-6B0E-410D-979C-512DB579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93246-AB05-45CC-9B17-1DEE22D12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数据集</a:t>
            </a:r>
            <a:endParaRPr lang="en-US" altLang="zh-CN" dirty="0"/>
          </a:p>
          <a:p>
            <a:pPr lvl="1"/>
            <a:r>
              <a:rPr lang="en-US" altLang="zh-CN" dirty="0"/>
              <a:t>CIFAR-10</a:t>
            </a:r>
            <a:r>
              <a:rPr lang="zh-CN" altLang="en-US" dirty="0"/>
              <a:t>（随机左右反转）</a:t>
            </a:r>
            <a:endParaRPr lang="en-US" altLang="zh-CN" dirty="0"/>
          </a:p>
          <a:p>
            <a:pPr lvl="1"/>
            <a:r>
              <a:rPr lang="en-US" altLang="zh-CN" dirty="0"/>
              <a:t>CIFAR-10+</a:t>
            </a:r>
            <a:r>
              <a:rPr lang="zh-CN" altLang="en-US" dirty="0"/>
              <a:t>（数据增强版</a:t>
            </a:r>
            <a:r>
              <a:rPr lang="en-US" altLang="zh-CN" dirty="0"/>
              <a:t>CIFAR-10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CIFAR-100</a:t>
            </a:r>
          </a:p>
          <a:p>
            <a:pPr lvl="1"/>
            <a:r>
              <a:rPr lang="en-US" altLang="zh-CN" dirty="0" err="1"/>
              <a:t>Imagenet</a:t>
            </a:r>
            <a:r>
              <a:rPr lang="en-US" altLang="zh-CN" dirty="0"/>
              <a:t> 2012</a:t>
            </a:r>
          </a:p>
          <a:p>
            <a:r>
              <a:rPr lang="zh-CN" altLang="en-US" dirty="0"/>
              <a:t>作为对比的</a:t>
            </a:r>
            <a:r>
              <a:rPr lang="en-US" altLang="zh-CN" dirty="0"/>
              <a:t>CNN</a:t>
            </a:r>
            <a:r>
              <a:rPr lang="zh-CN" altLang="en-US" dirty="0"/>
              <a:t>与</a:t>
            </a:r>
            <a:r>
              <a:rPr lang="en-US" altLang="zh-CN" dirty="0" err="1"/>
              <a:t>SphereNet</a:t>
            </a:r>
            <a:r>
              <a:rPr lang="zh-CN" altLang="en-US" dirty="0"/>
              <a:t>结构类似</a:t>
            </a:r>
            <a:endParaRPr lang="en-US" altLang="zh-CN" dirty="0"/>
          </a:p>
          <a:p>
            <a:r>
              <a:rPr lang="en-US" altLang="zh-CN" dirty="0"/>
              <a:t>CIFAR-10 and CIFAR-100</a:t>
            </a:r>
          </a:p>
          <a:p>
            <a:pPr lvl="1"/>
            <a:r>
              <a:rPr lang="zh-CN" altLang="en-US" dirty="0"/>
              <a:t>迭代算法：</a:t>
            </a:r>
            <a:r>
              <a:rPr lang="en-US" altLang="zh-CN" dirty="0"/>
              <a:t>ADAM</a:t>
            </a:r>
          </a:p>
          <a:p>
            <a:pPr lvl="1"/>
            <a:r>
              <a:rPr lang="zh-CN" altLang="en-US" dirty="0"/>
              <a:t>批大小：</a:t>
            </a:r>
            <a:r>
              <a:rPr lang="en-US" altLang="zh-CN" dirty="0"/>
              <a:t>128</a:t>
            </a:r>
          </a:p>
          <a:p>
            <a:r>
              <a:rPr lang="en-US" altLang="zh-CN" dirty="0"/>
              <a:t>Imagenet-2012</a:t>
            </a:r>
          </a:p>
          <a:p>
            <a:pPr lvl="1"/>
            <a:r>
              <a:rPr lang="zh-CN" altLang="en-US" dirty="0"/>
              <a:t>迭代算法：</a:t>
            </a:r>
            <a:r>
              <a:rPr lang="en-US" altLang="zh-CN" dirty="0"/>
              <a:t>SGD with momentum 0.9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13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B2105-A71C-401D-BA0F-FD3606DB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3A12DB3-D13E-49F1-82A3-5C0BF0C77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35688"/>
            <a:ext cx="7886700" cy="15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8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270</Words>
  <Application>Microsoft Office PowerPoint</Application>
  <PresentationFormat>全屏显示(4:3)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CNN</vt:lpstr>
      <vt:lpstr>CNN(Cont’d)</vt:lpstr>
      <vt:lpstr>SphereNet</vt:lpstr>
      <vt:lpstr>SphereNet的最优化目标</vt:lpstr>
      <vt:lpstr>与CNN的联系</vt:lpstr>
      <vt:lpstr>与BatchNorm的比较</vt:lpstr>
      <vt:lpstr>实验设置</vt:lpstr>
      <vt:lpstr>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SphereConv</dc:title>
  <dc:creator>_ QWERTIer</dc:creator>
  <cp:lastModifiedBy>_ QWERTIer</cp:lastModifiedBy>
  <cp:revision>74</cp:revision>
  <dcterms:created xsi:type="dcterms:W3CDTF">2018-05-17T00:06:38Z</dcterms:created>
  <dcterms:modified xsi:type="dcterms:W3CDTF">2018-05-17T02:34:01Z</dcterms:modified>
</cp:coreProperties>
</file>