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D6E3D-31A6-4CC5-A621-66E3D1166302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C99C-0466-454C-B403-6C3E6BED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6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4105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1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2017/12/13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0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4077929" y="617755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Rectangle 2"/>
          <p:cNvSpPr>
            <a:spLocks noGrp="1"/>
          </p:cNvSpPr>
          <p:nvPr>
            <p:ph type="title"/>
          </p:nvPr>
        </p:nvSpPr>
        <p:spPr>
          <a:xfrm>
            <a:off x="2030361" y="471949"/>
            <a:ext cx="8229600" cy="649288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 课下作业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658761" y="1121237"/>
            <a:ext cx="10972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9432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求证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是否是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,… ,F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的逻辑结论：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((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y)))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A(x)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y) (D(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E(y) 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∀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B(x)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	G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：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∃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x)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E(x)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C(x)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设已知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）凡是洁净的东西就有人喜欢；（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）人们都不喜欢苍蝇。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用归结原理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证明：苍蝇是不洁净的。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  <a:p>
            <a:pPr marL="0" marR="44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001F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已知：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张和李是同班同学，如果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是同班同学，则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的教室也是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的教室，现在张在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302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教室上课。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768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    问：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仿宋_GB2312" panose="02010609030101010101"/>
                <a:ea typeface="等线" panose="02010600030101010101" pitchFamily="2" charset="-122"/>
                <a:cs typeface="+mn-cs"/>
              </a:rPr>
              <a:t>现在李在哪个教室上课？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943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仿宋_GB2312" panose="02010609030101010101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5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MS Gothic</vt:lpstr>
      <vt:lpstr>等线</vt:lpstr>
      <vt:lpstr>等线 Light</vt:lpstr>
      <vt:lpstr>仿宋_GB2312</vt:lpstr>
      <vt:lpstr>黑体</vt:lpstr>
      <vt:lpstr>宋体</vt:lpstr>
      <vt:lpstr>Arial</vt:lpstr>
      <vt:lpstr>Times New Roman</vt:lpstr>
      <vt:lpstr>Wingdings</vt:lpstr>
      <vt:lpstr>1_Office 主题​​</vt:lpstr>
      <vt:lpstr>第三章 课下作业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课下作业</dc:title>
  <dc:creator>Qince Li</dc:creator>
  <cp:lastModifiedBy>Qince Li</cp:lastModifiedBy>
  <cp:revision>1</cp:revision>
  <dcterms:created xsi:type="dcterms:W3CDTF">2017-12-13T09:58:13Z</dcterms:created>
  <dcterms:modified xsi:type="dcterms:W3CDTF">2017-12-13T09:58:30Z</dcterms:modified>
</cp:coreProperties>
</file>