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991BE-9826-47ED-8924-09188FBF0A44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5F4A-480A-47AA-A913-14BCD067D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5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35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B28AC2-F9B1-418D-A21C-9C89F975AC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1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3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8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  <a:pPr>
                <a:defRPr/>
              </a:pPr>
              <a:t>2017/11/22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364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4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1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83" y="4329387"/>
            <a:ext cx="3924300" cy="2133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8455" y="168430"/>
            <a:ext cx="25010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第二章 课下作业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683" y="697624"/>
            <a:ext cx="697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请用相应的谓词公式分别把下列语句表示出来：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9236" y="1066956"/>
            <a:ext cx="56893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小王学过英语和法语。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 2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仅当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除非李键是东北人，否则他一定怕冷。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不是每个计算机系的学生都喜欢编程序。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(5) 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任何肯学习或幸运的学生都可以通过考试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428" y="3005948"/>
            <a:ext cx="103670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用谓词表示法求解机器人摞积木问题。设机器人有一只机械手，要处理的世界有一张桌子，桌上可堆放若干相同的方积木块。机械手有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个操作积木的典型动作：从桌上拣起一块积木；将手中的积木放到桌之上；在积木上再摞上一块积木；从积木上面拣起一块积木。积木世界的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布局如下图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左边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，目标布局如下图右边所示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16198" y="4329387"/>
            <a:ext cx="0" cy="17704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455" y="168430"/>
            <a:ext cx="25010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第二章 课下作业</a:t>
            </a: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6682" y="906645"/>
            <a:ext cx="10887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对量水问题给出产生式系统描述。有两个无刻度标志的水壶，分别可装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升和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升的水。设另有一水缸，可用来向水壶灌水或倒出水，两个水壶之间，水也可以相互倾灌。已知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升壶为满壶，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升壶为空壶，问如何通过倒水或灌水操作，使能在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升的壶中量出一升的水来。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426" y="2317400"/>
            <a:ext cx="103670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请对下列命题分别写出它们的语义网络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ddenHorzOCR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李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老师从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月到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月给计算机系学生讲《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人工智能导论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(2)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创新公司在科海大街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号，刘洋是该公司的经理，他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岁、硕士学位。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红队与蓝队进行足球比赛，最后以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的比分结束。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426" y="3751622"/>
            <a:ext cx="103670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请把下列命题用一个语义网络表示出来，并利用该语义网络求梨树的属性：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iddenHorzOCR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树和草都是植物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树和草都有叶和根；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水草是草，且生长在水中；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果树是树，且会结果；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梨树是果树中的一种，它会结梨。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682" y="5758291"/>
            <a:ext cx="10122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假设有以下一段天气预报：“北京地区今天白天晴，偏北风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级，最高气温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，最低气     温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-2º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，降水概率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。”请用框架表示这一知识。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036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宽屏</PresentationFormat>
  <Paragraphs>23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HiddenHorzOCR</vt:lpstr>
      <vt:lpstr>等线</vt:lpstr>
      <vt:lpstr>等线 Light</vt:lpstr>
      <vt:lpstr>宋体</vt:lpstr>
      <vt:lpstr>Arial</vt:lpstr>
      <vt:lpstr>Times New Roman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Qince Li</dc:creator>
  <cp:lastModifiedBy>Qince Li</cp:lastModifiedBy>
  <cp:revision>1</cp:revision>
  <dcterms:created xsi:type="dcterms:W3CDTF">2017-11-22T08:21:15Z</dcterms:created>
  <dcterms:modified xsi:type="dcterms:W3CDTF">2017-11-22T08:21:35Z</dcterms:modified>
</cp:coreProperties>
</file>