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495426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77C5A-4A23-4FEF-9099-2D2D54622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79460-F32C-46FA-AC0D-D5D26B7C75D7}" type="datetime1">
              <a:rPr lang="zh-CN" altLang="en-US"/>
              <a:pPr>
                <a:defRPr/>
              </a:pPr>
              <a:t>2017/12/20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65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1" y="187325"/>
            <a:ext cx="10972800" cy="6492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95426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3F993CC9-D534-4552-AC80-618A154E2AB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54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0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7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9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8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8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5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3499-E77D-4E83-BF60-D3B976F04A6D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C7AA-3E0C-4E6D-9A6D-23A02E7A6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1pPr>
            <a:lvl2pPr marL="742950" indent="-28575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2pPr>
            <a:lvl3pPr marL="11430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3pPr>
            <a:lvl4pPr marL="16002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4pPr>
            <a:lvl5pPr marL="20574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B5717-47C2-4836-8B75-2555FF996FD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9231" y="12922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第四章 课后作业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568" y="928575"/>
            <a:ext cx="11100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圆盘问题。设有大小不等的三个圆盘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套在一根轴上，每个盘上都标有数字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，并且每个圆盘都可以独立的绕轴做逆时针转动，每次转动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90°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，其初始状态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和目标状态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如下图所示，请画出所需的状态空间图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请抽象出表达不同位置圆盘所需要的状态，而不是用圆盘图直接表示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，用广度优先搜索和深度优先搜索，求出从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的访问过的状态顺序。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64" y="3143700"/>
            <a:ext cx="6156910" cy="26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"/>
    </mc:Choice>
    <mc:Fallback xmlns="">
      <p:transition spd="slow" advTm="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1pPr>
            <a:lvl2pPr marL="742950" indent="-28575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2pPr>
            <a:lvl3pPr marL="11430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3pPr>
            <a:lvl4pPr marL="16002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4pPr>
            <a:lvl5pPr marL="2057400" indent="-228600" eaLnBrk="0" hangingPunct="0"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latin typeface="Calibri" panose="020F0502020204030204" pitchFamily="34" charset="0"/>
                <a:ea typeface="华文隶书" panose="0201080004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7B5717-47C2-4836-8B75-2555FF996FD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9231" y="129222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第四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章 课后作业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694" y="793202"/>
            <a:ext cx="11100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设有如下游戏：开始状态如下图所示。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每人各走一步，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先走，而且每个人必须在自己回合将棋子移到一个相邻的空位上。如果对手占据了一个相邻的空位，则可以跳过对手移到再一个相邻的空位上。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例如：如果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，这时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可以跳回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。当一个玩家到达其初始状态所在位置的对面的尽头，则游戏结束。如果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首先到达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的积分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+1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首先到达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的积分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3" y="2872954"/>
            <a:ext cx="2953026" cy="115933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3694" y="4136152"/>
            <a:ext cx="11465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求：按以下要求画出整个游戏的状态图：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FangSong_GB2312" panose="02010609030101010101" pitchFamily="49" charset="-122"/>
              <a:ea typeface="FangSong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）每个节点用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所在坐标表示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）用方框将游戏的终止状态框起来；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FangSong_GB2312" panose="02010609030101010101" pitchFamily="49" charset="-122"/>
              <a:ea typeface="FangSong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）用双层方框将循环重复出现的状态框起来（状态图中已经出现过一次，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将其第二次再出现的状态框起来，因为其循环重复出现不需对其再扩展）。因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FangSong_GB2312" panose="02010609030101010101" pitchFamily="49" charset="-122"/>
                <a:ea typeface="FangSong_GB2312" panose="02010609030101010101" pitchFamily="49" charset="-122"/>
                <a:cs typeface="+mn-cs"/>
              </a:rPr>
              <a:t>为他们的估计值不确定，可以用“？”表示。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"/>
    </mc:Choice>
    <mc:Fallback xmlns="">
      <p:transition spd="slow" advTm="66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FangSong_GB2312</vt:lpstr>
      <vt:lpstr>黑体</vt:lpstr>
      <vt:lpstr>Arial</vt:lpstr>
      <vt:lpstr>Calibri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Qince Li</dc:creator>
  <cp:lastModifiedBy>Qince Li</cp:lastModifiedBy>
  <cp:revision>2</cp:revision>
  <dcterms:created xsi:type="dcterms:W3CDTF">2017-12-20T05:51:51Z</dcterms:created>
  <dcterms:modified xsi:type="dcterms:W3CDTF">2017-12-20T05:54:14Z</dcterms:modified>
</cp:coreProperties>
</file>