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59" r:id="rId3"/>
    <p:sldId id="258" r:id="rId4"/>
    <p:sldId id="261" r:id="rId5"/>
    <p:sldId id="276" r:id="rId6"/>
    <p:sldId id="262" r:id="rId7"/>
    <p:sldId id="263" r:id="rId8"/>
    <p:sldId id="264" r:id="rId9"/>
    <p:sldId id="281" r:id="rId10"/>
    <p:sldId id="266" r:id="rId11"/>
    <p:sldId id="268" r:id="rId12"/>
    <p:sldId id="267" r:id="rId13"/>
    <p:sldId id="282" r:id="rId14"/>
    <p:sldId id="269" r:id="rId15"/>
    <p:sldId id="270" r:id="rId16"/>
    <p:sldId id="273" r:id="rId17"/>
    <p:sldId id="272" r:id="rId18"/>
    <p:sldId id="275" r:id="rId19"/>
    <p:sldId id="274" r:id="rId20"/>
    <p:sldId id="277" r:id="rId21"/>
    <p:sldId id="280" r:id="rId22"/>
    <p:sldId id="279" r:id="rId23"/>
    <p:sldId id="278" r:id="rId24"/>
    <p:sldId id="283"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2" autoAdjust="0"/>
    <p:restoredTop sz="94660"/>
  </p:normalViewPr>
  <p:slideViewPr>
    <p:cSldViewPr snapToGrid="0">
      <p:cViewPr varScale="1">
        <p:scale>
          <a:sx n="54" d="100"/>
          <a:sy n="54" d="100"/>
        </p:scale>
        <p:origin x="96" y="16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F52FA8-66E7-4B62-B173-C9EB03A02062}" type="doc">
      <dgm:prSet loTypeId="urn:microsoft.com/office/officeart/2005/8/layout/vList2" loCatId="list" qsTypeId="urn:microsoft.com/office/officeart/2005/8/quickstyle/simple3" qsCatId="simple" csTypeId="urn:microsoft.com/office/officeart/2005/8/colors/colorful5" csCatId="colorful" phldr="1"/>
      <dgm:spPr/>
      <dgm:t>
        <a:bodyPr/>
        <a:lstStyle/>
        <a:p>
          <a:endParaRPr lang="en-US"/>
        </a:p>
      </dgm:t>
    </dgm:pt>
    <dgm:pt modelId="{35264CDF-08EA-4167-8BA1-BEF837C693A8}">
      <dgm:prSet/>
      <dgm:spPr/>
      <dgm:t>
        <a:bodyPr/>
        <a:lstStyle/>
        <a:p>
          <a:r>
            <a:rPr lang="en-US" dirty="0"/>
            <a:t>struct </a:t>
          </a:r>
          <a:r>
            <a:rPr lang="en-US" dirty="0" err="1"/>
            <a:t>Env</a:t>
          </a:r>
          <a:r>
            <a:rPr lang="en-US" dirty="0"/>
            <a:t> *</a:t>
          </a:r>
          <a:r>
            <a:rPr lang="en-US" dirty="0" err="1"/>
            <a:t>envs</a:t>
          </a:r>
          <a:r>
            <a:rPr lang="en-US" dirty="0"/>
            <a:t> = NULL; </a:t>
          </a:r>
        </a:p>
        <a:p>
          <a:r>
            <a:rPr lang="en-US" dirty="0"/>
            <a:t>// </a:t>
          </a:r>
          <a:r>
            <a:rPr lang="zh-CN" dirty="0"/>
            <a:t>所有的</a:t>
          </a:r>
          <a:r>
            <a:rPr lang="en-US" dirty="0"/>
            <a:t> </a:t>
          </a:r>
          <a:r>
            <a:rPr lang="en-US" dirty="0" err="1"/>
            <a:t>Env</a:t>
          </a:r>
          <a:r>
            <a:rPr lang="en-US" dirty="0"/>
            <a:t> </a:t>
          </a:r>
          <a:r>
            <a:rPr lang="zh-CN" dirty="0"/>
            <a:t>结构体链表链头</a:t>
          </a:r>
          <a:endParaRPr lang="en-US" dirty="0"/>
        </a:p>
      </dgm:t>
    </dgm:pt>
    <dgm:pt modelId="{42EBDF4C-7C3E-4E55-ACEC-C1D1967E2234}" type="parTrans" cxnId="{B6037DB8-CAD8-4C2F-B5D9-E50E85D1B9A2}">
      <dgm:prSet/>
      <dgm:spPr/>
      <dgm:t>
        <a:bodyPr/>
        <a:lstStyle/>
        <a:p>
          <a:endParaRPr lang="en-US"/>
        </a:p>
      </dgm:t>
    </dgm:pt>
    <dgm:pt modelId="{E6D5F39F-3A86-4583-8B6D-56FC73247E06}" type="sibTrans" cxnId="{B6037DB8-CAD8-4C2F-B5D9-E50E85D1B9A2}">
      <dgm:prSet/>
      <dgm:spPr/>
      <dgm:t>
        <a:bodyPr/>
        <a:lstStyle/>
        <a:p>
          <a:endParaRPr lang="en-US"/>
        </a:p>
      </dgm:t>
    </dgm:pt>
    <dgm:pt modelId="{4CFB277D-3040-40AF-8653-B952E98C4364}">
      <dgm:prSet/>
      <dgm:spPr/>
      <dgm:t>
        <a:bodyPr/>
        <a:lstStyle/>
        <a:p>
          <a:r>
            <a:rPr lang="en-US" dirty="0"/>
            <a:t>struct </a:t>
          </a:r>
          <a:r>
            <a:rPr lang="en-US" dirty="0" err="1"/>
            <a:t>Env</a:t>
          </a:r>
          <a:r>
            <a:rPr lang="en-US" dirty="0"/>
            <a:t> *</a:t>
          </a:r>
          <a:r>
            <a:rPr lang="en-US" dirty="0" err="1"/>
            <a:t>curenv</a:t>
          </a:r>
          <a:r>
            <a:rPr lang="en-US" dirty="0"/>
            <a:t> = NULL;  </a:t>
          </a:r>
        </a:p>
        <a:p>
          <a:r>
            <a:rPr lang="en-US" dirty="0"/>
            <a:t>// </a:t>
          </a:r>
          <a:r>
            <a:rPr lang="zh-CN" dirty="0"/>
            <a:t>目前正在运行的用户环境</a:t>
          </a:r>
          <a:endParaRPr lang="en-US" dirty="0"/>
        </a:p>
      </dgm:t>
    </dgm:pt>
    <dgm:pt modelId="{78D46127-1306-44EF-95A7-27823400CD01}" type="parTrans" cxnId="{C70A9B34-1ED7-4E9C-B070-EF765EB06B3C}">
      <dgm:prSet/>
      <dgm:spPr/>
      <dgm:t>
        <a:bodyPr/>
        <a:lstStyle/>
        <a:p>
          <a:endParaRPr lang="en-US"/>
        </a:p>
      </dgm:t>
    </dgm:pt>
    <dgm:pt modelId="{98DB980D-95EE-4CCD-8F23-967B56353CC9}" type="sibTrans" cxnId="{C70A9B34-1ED7-4E9C-B070-EF765EB06B3C}">
      <dgm:prSet/>
      <dgm:spPr/>
      <dgm:t>
        <a:bodyPr/>
        <a:lstStyle/>
        <a:p>
          <a:endParaRPr lang="en-US"/>
        </a:p>
      </dgm:t>
    </dgm:pt>
    <dgm:pt modelId="{00D12FDD-6C90-45A6-8E31-06BC585B6B3C}">
      <dgm:prSet/>
      <dgm:spPr/>
      <dgm:t>
        <a:bodyPr/>
        <a:lstStyle/>
        <a:p>
          <a:r>
            <a:rPr lang="en-US" dirty="0"/>
            <a:t>static struct </a:t>
          </a:r>
          <a:r>
            <a:rPr lang="en-US" dirty="0" err="1"/>
            <a:t>Env</a:t>
          </a:r>
          <a:r>
            <a:rPr lang="en-US" dirty="0"/>
            <a:t> *</a:t>
          </a:r>
          <a:r>
            <a:rPr lang="en-US" dirty="0" err="1"/>
            <a:t>env_free_list</a:t>
          </a:r>
          <a:r>
            <a:rPr lang="en-US" dirty="0"/>
            <a:t>; </a:t>
          </a:r>
        </a:p>
        <a:p>
          <a:r>
            <a:rPr lang="en-US" dirty="0"/>
            <a:t>// </a:t>
          </a:r>
          <a:r>
            <a:rPr lang="zh-CN" dirty="0"/>
            <a:t>还没有被使用的</a:t>
          </a:r>
          <a:r>
            <a:rPr lang="en-US" dirty="0"/>
            <a:t> </a:t>
          </a:r>
          <a:r>
            <a:rPr lang="en-US" dirty="0" err="1"/>
            <a:t>Env</a:t>
          </a:r>
          <a:r>
            <a:rPr lang="en-US" dirty="0"/>
            <a:t> </a:t>
          </a:r>
          <a:r>
            <a:rPr lang="zh-CN" dirty="0"/>
            <a:t>结构体链表</a:t>
          </a:r>
          <a:endParaRPr lang="en-US" dirty="0"/>
        </a:p>
      </dgm:t>
    </dgm:pt>
    <dgm:pt modelId="{DCDD9E28-F78B-4547-B287-5A8FC0AACAC2}" type="parTrans" cxnId="{26D149C4-02F1-4A2D-8B91-91749101ECC6}">
      <dgm:prSet/>
      <dgm:spPr/>
      <dgm:t>
        <a:bodyPr/>
        <a:lstStyle/>
        <a:p>
          <a:endParaRPr lang="en-US"/>
        </a:p>
      </dgm:t>
    </dgm:pt>
    <dgm:pt modelId="{3C31AA79-1F82-47BB-9EF8-349518CCC8CC}" type="sibTrans" cxnId="{26D149C4-02F1-4A2D-8B91-91749101ECC6}">
      <dgm:prSet/>
      <dgm:spPr/>
      <dgm:t>
        <a:bodyPr/>
        <a:lstStyle/>
        <a:p>
          <a:endParaRPr lang="en-US"/>
        </a:p>
      </dgm:t>
    </dgm:pt>
    <dgm:pt modelId="{EC576512-BB01-4972-BF8D-7AB31F4475A8}" type="pres">
      <dgm:prSet presAssocID="{EAF52FA8-66E7-4B62-B173-C9EB03A02062}" presName="linear" presStyleCnt="0">
        <dgm:presLayoutVars>
          <dgm:animLvl val="lvl"/>
          <dgm:resizeHandles val="exact"/>
        </dgm:presLayoutVars>
      </dgm:prSet>
      <dgm:spPr/>
    </dgm:pt>
    <dgm:pt modelId="{DAAA1DA5-8B7B-48E3-8E6F-C6F9333BD4CB}" type="pres">
      <dgm:prSet presAssocID="{35264CDF-08EA-4167-8BA1-BEF837C693A8}" presName="parentText" presStyleLbl="node1" presStyleIdx="0" presStyleCnt="3">
        <dgm:presLayoutVars>
          <dgm:chMax val="0"/>
          <dgm:bulletEnabled val="1"/>
        </dgm:presLayoutVars>
      </dgm:prSet>
      <dgm:spPr/>
    </dgm:pt>
    <dgm:pt modelId="{275DDE77-548B-4701-8A29-9F766FFF4D67}" type="pres">
      <dgm:prSet presAssocID="{E6D5F39F-3A86-4583-8B6D-56FC73247E06}" presName="spacer" presStyleCnt="0"/>
      <dgm:spPr/>
    </dgm:pt>
    <dgm:pt modelId="{FE4C79EA-69F0-451C-8873-1656A5F47956}" type="pres">
      <dgm:prSet presAssocID="{4CFB277D-3040-40AF-8653-B952E98C4364}" presName="parentText" presStyleLbl="node1" presStyleIdx="1" presStyleCnt="3">
        <dgm:presLayoutVars>
          <dgm:chMax val="0"/>
          <dgm:bulletEnabled val="1"/>
        </dgm:presLayoutVars>
      </dgm:prSet>
      <dgm:spPr/>
    </dgm:pt>
    <dgm:pt modelId="{42A94B68-5832-4C54-8136-75EF817546A2}" type="pres">
      <dgm:prSet presAssocID="{98DB980D-95EE-4CCD-8F23-967B56353CC9}" presName="spacer" presStyleCnt="0"/>
      <dgm:spPr/>
    </dgm:pt>
    <dgm:pt modelId="{250FAA07-89C5-4543-8F9C-9C5D532C5C0E}" type="pres">
      <dgm:prSet presAssocID="{00D12FDD-6C90-45A6-8E31-06BC585B6B3C}" presName="parentText" presStyleLbl="node1" presStyleIdx="2" presStyleCnt="3">
        <dgm:presLayoutVars>
          <dgm:chMax val="0"/>
          <dgm:bulletEnabled val="1"/>
        </dgm:presLayoutVars>
      </dgm:prSet>
      <dgm:spPr/>
    </dgm:pt>
  </dgm:ptLst>
  <dgm:cxnLst>
    <dgm:cxn modelId="{5F701C29-BAD5-4F65-A7F7-D40F0A4B85CF}" type="presOf" srcId="{35264CDF-08EA-4167-8BA1-BEF837C693A8}" destId="{DAAA1DA5-8B7B-48E3-8E6F-C6F9333BD4CB}" srcOrd="0" destOrd="0" presId="urn:microsoft.com/office/officeart/2005/8/layout/vList2"/>
    <dgm:cxn modelId="{C70A9B34-1ED7-4E9C-B070-EF765EB06B3C}" srcId="{EAF52FA8-66E7-4B62-B173-C9EB03A02062}" destId="{4CFB277D-3040-40AF-8653-B952E98C4364}" srcOrd="1" destOrd="0" parTransId="{78D46127-1306-44EF-95A7-27823400CD01}" sibTransId="{98DB980D-95EE-4CCD-8F23-967B56353CC9}"/>
    <dgm:cxn modelId="{35DFD445-E642-49B2-844A-21E140BF6C76}" type="presOf" srcId="{EAF52FA8-66E7-4B62-B173-C9EB03A02062}" destId="{EC576512-BB01-4972-BF8D-7AB31F4475A8}" srcOrd="0" destOrd="0" presId="urn:microsoft.com/office/officeart/2005/8/layout/vList2"/>
    <dgm:cxn modelId="{6D65C084-D437-4F83-B7FB-EFADDA3823DB}" type="presOf" srcId="{00D12FDD-6C90-45A6-8E31-06BC585B6B3C}" destId="{250FAA07-89C5-4543-8F9C-9C5D532C5C0E}" srcOrd="0" destOrd="0" presId="urn:microsoft.com/office/officeart/2005/8/layout/vList2"/>
    <dgm:cxn modelId="{820E3C9D-4C69-4C2A-B5A6-D8D2C2957B2F}" type="presOf" srcId="{4CFB277D-3040-40AF-8653-B952E98C4364}" destId="{FE4C79EA-69F0-451C-8873-1656A5F47956}" srcOrd="0" destOrd="0" presId="urn:microsoft.com/office/officeart/2005/8/layout/vList2"/>
    <dgm:cxn modelId="{B6037DB8-CAD8-4C2F-B5D9-E50E85D1B9A2}" srcId="{EAF52FA8-66E7-4B62-B173-C9EB03A02062}" destId="{35264CDF-08EA-4167-8BA1-BEF837C693A8}" srcOrd="0" destOrd="0" parTransId="{42EBDF4C-7C3E-4E55-ACEC-C1D1967E2234}" sibTransId="{E6D5F39F-3A86-4583-8B6D-56FC73247E06}"/>
    <dgm:cxn modelId="{26D149C4-02F1-4A2D-8B91-91749101ECC6}" srcId="{EAF52FA8-66E7-4B62-B173-C9EB03A02062}" destId="{00D12FDD-6C90-45A6-8E31-06BC585B6B3C}" srcOrd="2" destOrd="0" parTransId="{DCDD9E28-F78B-4547-B287-5A8FC0AACAC2}" sibTransId="{3C31AA79-1F82-47BB-9EF8-349518CCC8CC}"/>
    <dgm:cxn modelId="{7FD59513-C9E1-49FC-8A7F-1CD5F9C8E884}" type="presParOf" srcId="{EC576512-BB01-4972-BF8D-7AB31F4475A8}" destId="{DAAA1DA5-8B7B-48E3-8E6F-C6F9333BD4CB}" srcOrd="0" destOrd="0" presId="urn:microsoft.com/office/officeart/2005/8/layout/vList2"/>
    <dgm:cxn modelId="{F0B632BA-5B3C-42A4-96B3-F9A29E50D0CA}" type="presParOf" srcId="{EC576512-BB01-4972-BF8D-7AB31F4475A8}" destId="{275DDE77-548B-4701-8A29-9F766FFF4D67}" srcOrd="1" destOrd="0" presId="urn:microsoft.com/office/officeart/2005/8/layout/vList2"/>
    <dgm:cxn modelId="{9E9AE5F8-3C0E-43F6-B60A-4BFF4CDB1872}" type="presParOf" srcId="{EC576512-BB01-4972-BF8D-7AB31F4475A8}" destId="{FE4C79EA-69F0-451C-8873-1656A5F47956}" srcOrd="2" destOrd="0" presId="urn:microsoft.com/office/officeart/2005/8/layout/vList2"/>
    <dgm:cxn modelId="{14DB573D-B813-44CD-8717-DF236EFEC6BE}" type="presParOf" srcId="{EC576512-BB01-4972-BF8D-7AB31F4475A8}" destId="{42A94B68-5832-4C54-8136-75EF817546A2}" srcOrd="3" destOrd="0" presId="urn:microsoft.com/office/officeart/2005/8/layout/vList2"/>
    <dgm:cxn modelId="{4810ABE8-3BB5-4E13-9F9D-E3EDE94301EA}" type="presParOf" srcId="{EC576512-BB01-4972-BF8D-7AB31F4475A8}" destId="{250FAA07-89C5-4543-8F9C-9C5D532C5C0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29B0EA-4DC4-4B03-887E-CA8A91A4A6B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27B3F626-D11F-40F2-A6B8-F74AF802FDAF}">
      <dgm:prSet phldrT="[文本]"/>
      <dgm:spPr/>
      <dgm:t>
        <a:bodyPr/>
        <a:lstStyle/>
        <a:p>
          <a:r>
            <a:rPr lang="en-US" altLang="zh-CN" dirty="0" err="1"/>
            <a:t>env_create</a:t>
          </a:r>
          <a:r>
            <a:rPr lang="en-US" altLang="zh-CN" dirty="0"/>
            <a:t>()   </a:t>
          </a:r>
          <a:r>
            <a:rPr lang="zh-CN" altLang="en-US" dirty="0"/>
            <a:t>创建进程</a:t>
          </a:r>
        </a:p>
      </dgm:t>
    </dgm:pt>
    <dgm:pt modelId="{D67E3AD2-9B51-4F1E-9AD9-0BC9AC203ADE}" type="parTrans" cxnId="{B26AA490-3490-4198-9100-8A0EAE7B1F85}">
      <dgm:prSet/>
      <dgm:spPr/>
      <dgm:t>
        <a:bodyPr/>
        <a:lstStyle/>
        <a:p>
          <a:endParaRPr lang="zh-CN" altLang="en-US"/>
        </a:p>
      </dgm:t>
    </dgm:pt>
    <dgm:pt modelId="{4E12A218-F491-40F0-A94E-A81D7E3239BD}" type="sibTrans" cxnId="{B26AA490-3490-4198-9100-8A0EAE7B1F85}">
      <dgm:prSet/>
      <dgm:spPr/>
      <dgm:t>
        <a:bodyPr/>
        <a:lstStyle/>
        <a:p>
          <a:endParaRPr lang="zh-CN" altLang="en-US"/>
        </a:p>
      </dgm:t>
    </dgm:pt>
    <dgm:pt modelId="{A22FDF1A-3542-4110-B8F2-C9E7AC448991}">
      <dgm:prSet phldrT="[文本]"/>
      <dgm:spPr/>
      <dgm:t>
        <a:bodyPr/>
        <a:lstStyle/>
        <a:p>
          <a:r>
            <a:rPr lang="en-US" altLang="en-US" dirty="0" err="1"/>
            <a:t>env_alloc</a:t>
          </a:r>
          <a:r>
            <a:rPr lang="en-US" altLang="en-US" dirty="0"/>
            <a:t>()       </a:t>
          </a:r>
          <a:r>
            <a:rPr lang="zh-CN" altLang="en-US" dirty="0"/>
            <a:t>初始化该进程</a:t>
          </a:r>
        </a:p>
      </dgm:t>
    </dgm:pt>
    <dgm:pt modelId="{469BE04E-7F98-4779-B9EB-D8662433752C}" type="sibTrans" cxnId="{8B22D142-E4F3-449F-AE64-5953B68FFAAC}">
      <dgm:prSet/>
      <dgm:spPr/>
      <dgm:t>
        <a:bodyPr/>
        <a:lstStyle/>
        <a:p>
          <a:endParaRPr lang="zh-CN" altLang="en-US"/>
        </a:p>
      </dgm:t>
    </dgm:pt>
    <dgm:pt modelId="{8C5EBBBE-30D2-4A40-A9DE-63E2A7BE9801}" type="parTrans" cxnId="{8B22D142-E4F3-449F-AE64-5953B68FFAAC}">
      <dgm:prSet/>
      <dgm:spPr/>
      <dgm:t>
        <a:bodyPr/>
        <a:lstStyle/>
        <a:p>
          <a:endParaRPr lang="zh-CN" altLang="en-US"/>
        </a:p>
      </dgm:t>
    </dgm:pt>
    <dgm:pt modelId="{C178B57A-0C89-4698-AEB8-677B9D0C2378}">
      <dgm:prSet phldrT="[文本]"/>
      <dgm:spPr/>
      <dgm:t>
        <a:bodyPr/>
        <a:lstStyle/>
        <a:p>
          <a:r>
            <a:rPr lang="en-US" altLang="en-US" dirty="0" err="1"/>
            <a:t>load_icode</a:t>
          </a:r>
          <a:r>
            <a:rPr lang="en-US" altLang="en-US" dirty="0"/>
            <a:t>()         </a:t>
          </a:r>
          <a:r>
            <a:rPr lang="zh-CN" altLang="en-US" dirty="0"/>
            <a:t>载入代码</a:t>
          </a:r>
        </a:p>
      </dgm:t>
    </dgm:pt>
    <dgm:pt modelId="{01073C16-F273-44E1-A21C-E132321B8FE1}" type="sibTrans" cxnId="{A467C64A-A57D-45E4-AC53-93F4427696B8}">
      <dgm:prSet/>
      <dgm:spPr/>
      <dgm:t>
        <a:bodyPr/>
        <a:lstStyle/>
        <a:p>
          <a:endParaRPr lang="zh-CN" altLang="en-US"/>
        </a:p>
      </dgm:t>
    </dgm:pt>
    <dgm:pt modelId="{C747A541-7D50-493E-9054-603851EA9D84}" type="parTrans" cxnId="{A467C64A-A57D-45E4-AC53-93F4427696B8}">
      <dgm:prSet/>
      <dgm:spPr/>
      <dgm:t>
        <a:bodyPr/>
        <a:lstStyle/>
        <a:p>
          <a:endParaRPr lang="zh-CN" altLang="en-US"/>
        </a:p>
      </dgm:t>
    </dgm:pt>
    <dgm:pt modelId="{27A92AD9-AE83-4404-8FA9-B335F7D941AE}">
      <dgm:prSet phldrT="[文本]"/>
      <dgm:spPr/>
      <dgm:t>
        <a:bodyPr/>
        <a:lstStyle/>
        <a:p>
          <a:r>
            <a:rPr lang="en-US" altLang="en-US" dirty="0" err="1"/>
            <a:t>region_alloc</a:t>
          </a:r>
          <a:r>
            <a:rPr lang="en-US" altLang="en-US" dirty="0"/>
            <a:t>()         </a:t>
          </a:r>
          <a:r>
            <a:rPr lang="zh-CN" altLang="en-US" dirty="0"/>
            <a:t>申请内存块</a:t>
          </a:r>
        </a:p>
      </dgm:t>
    </dgm:pt>
    <dgm:pt modelId="{F024B68F-9F50-4205-9B80-F75CCB02351A}" type="sibTrans" cxnId="{C742337E-7F58-441E-844B-FC52A1E7D9AC}">
      <dgm:prSet/>
      <dgm:spPr/>
      <dgm:t>
        <a:bodyPr/>
        <a:lstStyle/>
        <a:p>
          <a:endParaRPr lang="zh-CN" altLang="en-US"/>
        </a:p>
      </dgm:t>
    </dgm:pt>
    <dgm:pt modelId="{0A32C8E2-ABA2-429D-BC77-042B9C0E52ED}" type="parTrans" cxnId="{C742337E-7F58-441E-844B-FC52A1E7D9AC}">
      <dgm:prSet/>
      <dgm:spPr/>
      <dgm:t>
        <a:bodyPr/>
        <a:lstStyle/>
        <a:p>
          <a:endParaRPr lang="zh-CN" altLang="en-US"/>
        </a:p>
      </dgm:t>
    </dgm:pt>
    <dgm:pt modelId="{6285C35F-896A-4483-9133-B6038EB39CBD}">
      <dgm:prSet phldrT="[文本]"/>
      <dgm:spPr/>
      <dgm:t>
        <a:bodyPr/>
        <a:lstStyle/>
        <a:p>
          <a:r>
            <a:rPr lang="en-US" altLang="en-US" dirty="0" err="1"/>
            <a:t>page_alloc</a:t>
          </a:r>
          <a:r>
            <a:rPr lang="en-US" altLang="en-US" dirty="0"/>
            <a:t>()     </a:t>
          </a:r>
          <a:r>
            <a:rPr lang="zh-CN" altLang="en-US" dirty="0"/>
            <a:t>申请内存页</a:t>
          </a:r>
        </a:p>
      </dgm:t>
    </dgm:pt>
    <dgm:pt modelId="{BDA6915E-C285-467C-BFF4-5886D423A71F}" type="parTrans" cxnId="{86F3D105-B6A1-4A83-9312-B36B02BE627D}">
      <dgm:prSet/>
      <dgm:spPr/>
      <dgm:t>
        <a:bodyPr/>
        <a:lstStyle/>
        <a:p>
          <a:endParaRPr lang="zh-CN" altLang="en-US"/>
        </a:p>
      </dgm:t>
    </dgm:pt>
    <dgm:pt modelId="{B8E9E029-9546-417D-86A0-48D9D9B32618}" type="sibTrans" cxnId="{86F3D105-B6A1-4A83-9312-B36B02BE627D}">
      <dgm:prSet/>
      <dgm:spPr/>
      <dgm:t>
        <a:bodyPr/>
        <a:lstStyle/>
        <a:p>
          <a:endParaRPr lang="zh-CN" altLang="en-US"/>
        </a:p>
      </dgm:t>
    </dgm:pt>
    <dgm:pt modelId="{F7853D6B-7E01-460C-BA19-941A7B30BD13}">
      <dgm:prSet phldrT="[文本]"/>
      <dgm:spPr/>
      <dgm:t>
        <a:bodyPr/>
        <a:lstStyle/>
        <a:p>
          <a:r>
            <a:rPr lang="en-US" altLang="en-US" dirty="0" err="1"/>
            <a:t>env_setup_vm</a:t>
          </a:r>
          <a:r>
            <a:rPr lang="en-US" altLang="en-US" dirty="0"/>
            <a:t>()        </a:t>
          </a:r>
          <a:r>
            <a:rPr lang="zh-CN" altLang="en-US" dirty="0"/>
            <a:t>初始化进程页表</a:t>
          </a:r>
        </a:p>
      </dgm:t>
    </dgm:pt>
    <dgm:pt modelId="{D97794E4-3F4C-4B78-8D55-308922839CDA}" type="parTrans" cxnId="{62F8AEB9-5AAC-42CA-A1C2-CDED6C58F8BB}">
      <dgm:prSet/>
      <dgm:spPr/>
      <dgm:t>
        <a:bodyPr/>
        <a:lstStyle/>
        <a:p>
          <a:endParaRPr lang="zh-CN" altLang="en-US"/>
        </a:p>
      </dgm:t>
    </dgm:pt>
    <dgm:pt modelId="{CD1D5BBD-B3A9-47BC-8B36-E14B91FE49CE}" type="sibTrans" cxnId="{62F8AEB9-5AAC-42CA-A1C2-CDED6C58F8BB}">
      <dgm:prSet/>
      <dgm:spPr/>
      <dgm:t>
        <a:bodyPr/>
        <a:lstStyle/>
        <a:p>
          <a:endParaRPr lang="zh-CN" altLang="en-US"/>
        </a:p>
      </dgm:t>
    </dgm:pt>
    <dgm:pt modelId="{F141874E-BE2B-4679-9B7B-82DF2BA6EF9F}" type="pres">
      <dgm:prSet presAssocID="{F729B0EA-4DC4-4B03-887E-CA8A91A4A6B5}" presName="hierChild1" presStyleCnt="0">
        <dgm:presLayoutVars>
          <dgm:chPref val="1"/>
          <dgm:dir/>
          <dgm:animOne val="branch"/>
          <dgm:animLvl val="lvl"/>
          <dgm:resizeHandles/>
        </dgm:presLayoutVars>
      </dgm:prSet>
      <dgm:spPr/>
    </dgm:pt>
    <dgm:pt modelId="{ED5A978B-5AD3-473F-A667-646D42973AA4}" type="pres">
      <dgm:prSet presAssocID="{27B3F626-D11F-40F2-A6B8-F74AF802FDAF}" presName="hierRoot1" presStyleCnt="0"/>
      <dgm:spPr/>
    </dgm:pt>
    <dgm:pt modelId="{DAF7A480-D76A-4EED-BA6B-DD0570369CA9}" type="pres">
      <dgm:prSet presAssocID="{27B3F626-D11F-40F2-A6B8-F74AF802FDAF}" presName="composite" presStyleCnt="0"/>
      <dgm:spPr/>
    </dgm:pt>
    <dgm:pt modelId="{B9437D73-A0E3-4360-86BB-47505796B9A2}" type="pres">
      <dgm:prSet presAssocID="{27B3F626-D11F-40F2-A6B8-F74AF802FDAF}" presName="background" presStyleLbl="node0" presStyleIdx="0" presStyleCnt="1"/>
      <dgm:spPr/>
    </dgm:pt>
    <dgm:pt modelId="{607B8D3B-2FCE-4815-A23D-4C92F35B0F8C}" type="pres">
      <dgm:prSet presAssocID="{27B3F626-D11F-40F2-A6B8-F74AF802FDAF}" presName="text" presStyleLbl="fgAcc0" presStyleIdx="0" presStyleCnt="1">
        <dgm:presLayoutVars>
          <dgm:chPref val="3"/>
        </dgm:presLayoutVars>
      </dgm:prSet>
      <dgm:spPr/>
    </dgm:pt>
    <dgm:pt modelId="{8666AF4D-566C-4A09-A4DF-ADFF03EE736B}" type="pres">
      <dgm:prSet presAssocID="{27B3F626-D11F-40F2-A6B8-F74AF802FDAF}" presName="hierChild2" presStyleCnt="0"/>
      <dgm:spPr/>
    </dgm:pt>
    <dgm:pt modelId="{A6CF5BD5-EB89-404A-B462-DFA01FED71E7}" type="pres">
      <dgm:prSet presAssocID="{8C5EBBBE-30D2-4A40-A9DE-63E2A7BE9801}" presName="Name10" presStyleLbl="parChTrans1D2" presStyleIdx="0" presStyleCnt="2"/>
      <dgm:spPr/>
    </dgm:pt>
    <dgm:pt modelId="{161439E8-D889-41B5-9BB9-61003864D59D}" type="pres">
      <dgm:prSet presAssocID="{A22FDF1A-3542-4110-B8F2-C9E7AC448991}" presName="hierRoot2" presStyleCnt="0"/>
      <dgm:spPr/>
    </dgm:pt>
    <dgm:pt modelId="{AD7F6E41-76EA-4A38-B945-DC6D0A4E70A7}" type="pres">
      <dgm:prSet presAssocID="{A22FDF1A-3542-4110-B8F2-C9E7AC448991}" presName="composite2" presStyleCnt="0"/>
      <dgm:spPr/>
    </dgm:pt>
    <dgm:pt modelId="{FBEFA48B-035D-40F5-B708-7505C0EFA9E5}" type="pres">
      <dgm:prSet presAssocID="{A22FDF1A-3542-4110-B8F2-C9E7AC448991}" presName="background2" presStyleLbl="node2" presStyleIdx="0" presStyleCnt="2"/>
      <dgm:spPr/>
    </dgm:pt>
    <dgm:pt modelId="{EA2193C3-FF46-40B3-BE64-27998E14FC0B}" type="pres">
      <dgm:prSet presAssocID="{A22FDF1A-3542-4110-B8F2-C9E7AC448991}" presName="text2" presStyleLbl="fgAcc2" presStyleIdx="0" presStyleCnt="2">
        <dgm:presLayoutVars>
          <dgm:chPref val="3"/>
        </dgm:presLayoutVars>
      </dgm:prSet>
      <dgm:spPr/>
    </dgm:pt>
    <dgm:pt modelId="{ADCE3757-CB72-4569-BEB8-10284E046010}" type="pres">
      <dgm:prSet presAssocID="{A22FDF1A-3542-4110-B8F2-C9E7AC448991}" presName="hierChild3" presStyleCnt="0"/>
      <dgm:spPr/>
    </dgm:pt>
    <dgm:pt modelId="{4E799B3A-3709-44A6-B657-8D91636EFEA2}" type="pres">
      <dgm:prSet presAssocID="{D97794E4-3F4C-4B78-8D55-308922839CDA}" presName="Name17" presStyleLbl="parChTrans1D3" presStyleIdx="0" presStyleCnt="2"/>
      <dgm:spPr/>
    </dgm:pt>
    <dgm:pt modelId="{01148663-C7CF-4AEA-A09B-2F7ADF1D36FA}" type="pres">
      <dgm:prSet presAssocID="{F7853D6B-7E01-460C-BA19-941A7B30BD13}" presName="hierRoot3" presStyleCnt="0"/>
      <dgm:spPr/>
    </dgm:pt>
    <dgm:pt modelId="{37707DAC-F2DF-4696-99A9-0E1A24EB6D53}" type="pres">
      <dgm:prSet presAssocID="{F7853D6B-7E01-460C-BA19-941A7B30BD13}" presName="composite3" presStyleCnt="0"/>
      <dgm:spPr/>
    </dgm:pt>
    <dgm:pt modelId="{DFADC28C-8E48-4645-A88A-8103AE5FAD37}" type="pres">
      <dgm:prSet presAssocID="{F7853D6B-7E01-460C-BA19-941A7B30BD13}" presName="background3" presStyleLbl="node3" presStyleIdx="0" presStyleCnt="2"/>
      <dgm:spPr/>
    </dgm:pt>
    <dgm:pt modelId="{69C68125-509D-46C9-B4D7-6CFABA0085D8}" type="pres">
      <dgm:prSet presAssocID="{F7853D6B-7E01-460C-BA19-941A7B30BD13}" presName="text3" presStyleLbl="fgAcc3" presStyleIdx="0" presStyleCnt="2">
        <dgm:presLayoutVars>
          <dgm:chPref val="3"/>
        </dgm:presLayoutVars>
      </dgm:prSet>
      <dgm:spPr/>
    </dgm:pt>
    <dgm:pt modelId="{C04A9EFB-6A60-4FA7-A013-D04617CA8090}" type="pres">
      <dgm:prSet presAssocID="{F7853D6B-7E01-460C-BA19-941A7B30BD13}" presName="hierChild4" presStyleCnt="0"/>
      <dgm:spPr/>
    </dgm:pt>
    <dgm:pt modelId="{67271E77-2121-4183-BF17-630AAE02D085}" type="pres">
      <dgm:prSet presAssocID="{C747A541-7D50-493E-9054-603851EA9D84}" presName="Name10" presStyleLbl="parChTrans1D2" presStyleIdx="1" presStyleCnt="2"/>
      <dgm:spPr/>
    </dgm:pt>
    <dgm:pt modelId="{181BCA30-952A-49EC-9B9C-07AD04CBA961}" type="pres">
      <dgm:prSet presAssocID="{C178B57A-0C89-4698-AEB8-677B9D0C2378}" presName="hierRoot2" presStyleCnt="0"/>
      <dgm:spPr/>
    </dgm:pt>
    <dgm:pt modelId="{ADF3F8DE-50AE-42D3-8B1A-DF4482E27762}" type="pres">
      <dgm:prSet presAssocID="{C178B57A-0C89-4698-AEB8-677B9D0C2378}" presName="composite2" presStyleCnt="0"/>
      <dgm:spPr/>
    </dgm:pt>
    <dgm:pt modelId="{F43D05FB-51E5-44C2-86D3-77860DE9C317}" type="pres">
      <dgm:prSet presAssocID="{C178B57A-0C89-4698-AEB8-677B9D0C2378}" presName="background2" presStyleLbl="node2" presStyleIdx="1" presStyleCnt="2"/>
      <dgm:spPr/>
    </dgm:pt>
    <dgm:pt modelId="{11CC2C8F-3ABB-4A24-A036-8F27349D8F58}" type="pres">
      <dgm:prSet presAssocID="{C178B57A-0C89-4698-AEB8-677B9D0C2378}" presName="text2" presStyleLbl="fgAcc2" presStyleIdx="1" presStyleCnt="2">
        <dgm:presLayoutVars>
          <dgm:chPref val="3"/>
        </dgm:presLayoutVars>
      </dgm:prSet>
      <dgm:spPr/>
    </dgm:pt>
    <dgm:pt modelId="{25174D30-F42F-4579-9925-B53C8513FE92}" type="pres">
      <dgm:prSet presAssocID="{C178B57A-0C89-4698-AEB8-677B9D0C2378}" presName="hierChild3" presStyleCnt="0"/>
      <dgm:spPr/>
    </dgm:pt>
    <dgm:pt modelId="{ECB8D6C8-B3D2-450F-8281-CA83F7A1F03A}" type="pres">
      <dgm:prSet presAssocID="{0A32C8E2-ABA2-429D-BC77-042B9C0E52ED}" presName="Name17" presStyleLbl="parChTrans1D3" presStyleIdx="1" presStyleCnt="2"/>
      <dgm:spPr/>
    </dgm:pt>
    <dgm:pt modelId="{52C1D061-0A6C-47D0-9B98-8B41E2D288A2}" type="pres">
      <dgm:prSet presAssocID="{27A92AD9-AE83-4404-8FA9-B335F7D941AE}" presName="hierRoot3" presStyleCnt="0"/>
      <dgm:spPr/>
    </dgm:pt>
    <dgm:pt modelId="{F2275909-4D02-4944-AFA5-FCE9053AF0BE}" type="pres">
      <dgm:prSet presAssocID="{27A92AD9-AE83-4404-8FA9-B335F7D941AE}" presName="composite3" presStyleCnt="0"/>
      <dgm:spPr/>
    </dgm:pt>
    <dgm:pt modelId="{5DB7201B-A951-4F25-857A-2B0915A475C5}" type="pres">
      <dgm:prSet presAssocID="{27A92AD9-AE83-4404-8FA9-B335F7D941AE}" presName="background3" presStyleLbl="node3" presStyleIdx="1" presStyleCnt="2"/>
      <dgm:spPr/>
    </dgm:pt>
    <dgm:pt modelId="{696DA4CC-33D5-4C96-A8D0-2DFE75476F97}" type="pres">
      <dgm:prSet presAssocID="{27A92AD9-AE83-4404-8FA9-B335F7D941AE}" presName="text3" presStyleLbl="fgAcc3" presStyleIdx="1" presStyleCnt="2">
        <dgm:presLayoutVars>
          <dgm:chPref val="3"/>
        </dgm:presLayoutVars>
      </dgm:prSet>
      <dgm:spPr/>
    </dgm:pt>
    <dgm:pt modelId="{D9EDF72F-D3E5-455C-BE28-6378F59E3B9F}" type="pres">
      <dgm:prSet presAssocID="{27A92AD9-AE83-4404-8FA9-B335F7D941AE}" presName="hierChild4" presStyleCnt="0"/>
      <dgm:spPr/>
    </dgm:pt>
    <dgm:pt modelId="{3F1CE42D-B0B8-4C2F-9011-D3D80BDCAA6C}" type="pres">
      <dgm:prSet presAssocID="{BDA6915E-C285-467C-BFF4-5886D423A71F}" presName="Name23" presStyleLbl="parChTrans1D4" presStyleIdx="0" presStyleCnt="1"/>
      <dgm:spPr/>
    </dgm:pt>
    <dgm:pt modelId="{C1CD5384-2014-4C9F-968A-65BA858EAC81}" type="pres">
      <dgm:prSet presAssocID="{6285C35F-896A-4483-9133-B6038EB39CBD}" presName="hierRoot4" presStyleCnt="0"/>
      <dgm:spPr/>
    </dgm:pt>
    <dgm:pt modelId="{0ED1171D-942D-495D-9F37-9438B8333CD6}" type="pres">
      <dgm:prSet presAssocID="{6285C35F-896A-4483-9133-B6038EB39CBD}" presName="composite4" presStyleCnt="0"/>
      <dgm:spPr/>
    </dgm:pt>
    <dgm:pt modelId="{6EDD2FBD-D178-4D07-BAC5-F493649B3418}" type="pres">
      <dgm:prSet presAssocID="{6285C35F-896A-4483-9133-B6038EB39CBD}" presName="background4" presStyleLbl="node4" presStyleIdx="0" presStyleCnt="1"/>
      <dgm:spPr/>
    </dgm:pt>
    <dgm:pt modelId="{A1FCA670-9F68-4E6F-8789-724A7600939A}" type="pres">
      <dgm:prSet presAssocID="{6285C35F-896A-4483-9133-B6038EB39CBD}" presName="text4" presStyleLbl="fgAcc4" presStyleIdx="0" presStyleCnt="1">
        <dgm:presLayoutVars>
          <dgm:chPref val="3"/>
        </dgm:presLayoutVars>
      </dgm:prSet>
      <dgm:spPr/>
    </dgm:pt>
    <dgm:pt modelId="{C602DBCF-2212-4B65-9DC1-8B24B4449071}" type="pres">
      <dgm:prSet presAssocID="{6285C35F-896A-4483-9133-B6038EB39CBD}" presName="hierChild5" presStyleCnt="0"/>
      <dgm:spPr/>
    </dgm:pt>
  </dgm:ptLst>
  <dgm:cxnLst>
    <dgm:cxn modelId="{86F3D105-B6A1-4A83-9312-B36B02BE627D}" srcId="{27A92AD9-AE83-4404-8FA9-B335F7D941AE}" destId="{6285C35F-896A-4483-9133-B6038EB39CBD}" srcOrd="0" destOrd="0" parTransId="{BDA6915E-C285-467C-BFF4-5886D423A71F}" sibTransId="{B8E9E029-9546-417D-86A0-48D9D9B32618}"/>
    <dgm:cxn modelId="{A5811709-6135-4ED7-8CEA-DBF704027CBD}" type="presOf" srcId="{6285C35F-896A-4483-9133-B6038EB39CBD}" destId="{A1FCA670-9F68-4E6F-8789-724A7600939A}" srcOrd="0" destOrd="0" presId="urn:microsoft.com/office/officeart/2005/8/layout/hierarchy1"/>
    <dgm:cxn modelId="{47955627-90A1-48E5-824D-98899EEDE6B5}" type="presOf" srcId="{C178B57A-0C89-4698-AEB8-677B9D0C2378}" destId="{11CC2C8F-3ABB-4A24-A036-8F27349D8F58}" srcOrd="0" destOrd="0" presId="urn:microsoft.com/office/officeart/2005/8/layout/hierarchy1"/>
    <dgm:cxn modelId="{02EB533F-B297-48FB-A66A-9D949CC2BFC8}" type="presOf" srcId="{C747A541-7D50-493E-9054-603851EA9D84}" destId="{67271E77-2121-4183-BF17-630AAE02D085}" srcOrd="0" destOrd="0" presId="urn:microsoft.com/office/officeart/2005/8/layout/hierarchy1"/>
    <dgm:cxn modelId="{43524540-0498-406B-99FD-693C36F24923}" type="presOf" srcId="{27A92AD9-AE83-4404-8FA9-B335F7D941AE}" destId="{696DA4CC-33D5-4C96-A8D0-2DFE75476F97}" srcOrd="0" destOrd="0" presId="urn:microsoft.com/office/officeart/2005/8/layout/hierarchy1"/>
    <dgm:cxn modelId="{8B22D142-E4F3-449F-AE64-5953B68FFAAC}" srcId="{27B3F626-D11F-40F2-A6B8-F74AF802FDAF}" destId="{A22FDF1A-3542-4110-B8F2-C9E7AC448991}" srcOrd="0" destOrd="0" parTransId="{8C5EBBBE-30D2-4A40-A9DE-63E2A7BE9801}" sibTransId="{469BE04E-7F98-4779-B9EB-D8662433752C}"/>
    <dgm:cxn modelId="{BFE84065-A909-4B53-B4B4-6801473E35DB}" type="presOf" srcId="{8C5EBBBE-30D2-4A40-A9DE-63E2A7BE9801}" destId="{A6CF5BD5-EB89-404A-B462-DFA01FED71E7}" srcOrd="0" destOrd="0" presId="urn:microsoft.com/office/officeart/2005/8/layout/hierarchy1"/>
    <dgm:cxn modelId="{9FD5D869-62ED-48E8-AF3A-D66EF4904B6C}" type="presOf" srcId="{0A32C8E2-ABA2-429D-BC77-042B9C0E52ED}" destId="{ECB8D6C8-B3D2-450F-8281-CA83F7A1F03A}" srcOrd="0" destOrd="0" presId="urn:microsoft.com/office/officeart/2005/8/layout/hierarchy1"/>
    <dgm:cxn modelId="{A467C64A-A57D-45E4-AC53-93F4427696B8}" srcId="{27B3F626-D11F-40F2-A6B8-F74AF802FDAF}" destId="{C178B57A-0C89-4698-AEB8-677B9D0C2378}" srcOrd="1" destOrd="0" parTransId="{C747A541-7D50-493E-9054-603851EA9D84}" sibTransId="{01073C16-F273-44E1-A21C-E132321B8FE1}"/>
    <dgm:cxn modelId="{F12D0555-7193-4A1E-9D15-F818D08EA4F1}" type="presOf" srcId="{A22FDF1A-3542-4110-B8F2-C9E7AC448991}" destId="{EA2193C3-FF46-40B3-BE64-27998E14FC0B}" srcOrd="0" destOrd="0" presId="urn:microsoft.com/office/officeart/2005/8/layout/hierarchy1"/>
    <dgm:cxn modelId="{C742337E-7F58-441E-844B-FC52A1E7D9AC}" srcId="{C178B57A-0C89-4698-AEB8-677B9D0C2378}" destId="{27A92AD9-AE83-4404-8FA9-B335F7D941AE}" srcOrd="0" destOrd="0" parTransId="{0A32C8E2-ABA2-429D-BC77-042B9C0E52ED}" sibTransId="{F024B68F-9F50-4205-9B80-F75CCB02351A}"/>
    <dgm:cxn modelId="{B26AA490-3490-4198-9100-8A0EAE7B1F85}" srcId="{F729B0EA-4DC4-4B03-887E-CA8A91A4A6B5}" destId="{27B3F626-D11F-40F2-A6B8-F74AF802FDAF}" srcOrd="0" destOrd="0" parTransId="{D67E3AD2-9B51-4F1E-9AD9-0BC9AC203ADE}" sibTransId="{4E12A218-F491-40F0-A94E-A81D7E3239BD}"/>
    <dgm:cxn modelId="{62F8AEB9-5AAC-42CA-A1C2-CDED6C58F8BB}" srcId="{A22FDF1A-3542-4110-B8F2-C9E7AC448991}" destId="{F7853D6B-7E01-460C-BA19-941A7B30BD13}" srcOrd="0" destOrd="0" parTransId="{D97794E4-3F4C-4B78-8D55-308922839CDA}" sibTransId="{CD1D5BBD-B3A9-47BC-8B36-E14B91FE49CE}"/>
    <dgm:cxn modelId="{E4F251BD-B0C0-4EDB-8CFC-0D82F7AC1E65}" type="presOf" srcId="{BDA6915E-C285-467C-BFF4-5886D423A71F}" destId="{3F1CE42D-B0B8-4C2F-9011-D3D80BDCAA6C}" srcOrd="0" destOrd="0" presId="urn:microsoft.com/office/officeart/2005/8/layout/hierarchy1"/>
    <dgm:cxn modelId="{AEC706CD-5511-4534-B436-03EDAC984776}" type="presOf" srcId="{F7853D6B-7E01-460C-BA19-941A7B30BD13}" destId="{69C68125-509D-46C9-B4D7-6CFABA0085D8}" srcOrd="0" destOrd="0" presId="urn:microsoft.com/office/officeart/2005/8/layout/hierarchy1"/>
    <dgm:cxn modelId="{DDCB2BDE-8EBF-4A94-8A7B-2682A1450EB0}" type="presOf" srcId="{D97794E4-3F4C-4B78-8D55-308922839CDA}" destId="{4E799B3A-3709-44A6-B657-8D91636EFEA2}" srcOrd="0" destOrd="0" presId="urn:microsoft.com/office/officeart/2005/8/layout/hierarchy1"/>
    <dgm:cxn modelId="{4DB3DFED-251B-41BC-89F2-BDD22B5DCF63}" type="presOf" srcId="{F729B0EA-4DC4-4B03-887E-CA8A91A4A6B5}" destId="{F141874E-BE2B-4679-9B7B-82DF2BA6EF9F}" srcOrd="0" destOrd="0" presId="urn:microsoft.com/office/officeart/2005/8/layout/hierarchy1"/>
    <dgm:cxn modelId="{1AD2CBF2-F832-4E81-B695-E261CAC44299}" type="presOf" srcId="{27B3F626-D11F-40F2-A6B8-F74AF802FDAF}" destId="{607B8D3B-2FCE-4815-A23D-4C92F35B0F8C}" srcOrd="0" destOrd="0" presId="urn:microsoft.com/office/officeart/2005/8/layout/hierarchy1"/>
    <dgm:cxn modelId="{AF38869D-DFC2-46F5-879B-500685C6B1DA}" type="presParOf" srcId="{F141874E-BE2B-4679-9B7B-82DF2BA6EF9F}" destId="{ED5A978B-5AD3-473F-A667-646D42973AA4}" srcOrd="0" destOrd="0" presId="urn:microsoft.com/office/officeart/2005/8/layout/hierarchy1"/>
    <dgm:cxn modelId="{764358FD-458D-429B-8115-E5EEAAE79240}" type="presParOf" srcId="{ED5A978B-5AD3-473F-A667-646D42973AA4}" destId="{DAF7A480-D76A-4EED-BA6B-DD0570369CA9}" srcOrd="0" destOrd="0" presId="urn:microsoft.com/office/officeart/2005/8/layout/hierarchy1"/>
    <dgm:cxn modelId="{2D3E68C6-94AC-4F9D-9642-AA31517D77A6}" type="presParOf" srcId="{DAF7A480-D76A-4EED-BA6B-DD0570369CA9}" destId="{B9437D73-A0E3-4360-86BB-47505796B9A2}" srcOrd="0" destOrd="0" presId="urn:microsoft.com/office/officeart/2005/8/layout/hierarchy1"/>
    <dgm:cxn modelId="{A2A24FAF-FF99-4FF3-9FD7-A928FD380151}" type="presParOf" srcId="{DAF7A480-D76A-4EED-BA6B-DD0570369CA9}" destId="{607B8D3B-2FCE-4815-A23D-4C92F35B0F8C}" srcOrd="1" destOrd="0" presId="urn:microsoft.com/office/officeart/2005/8/layout/hierarchy1"/>
    <dgm:cxn modelId="{F17C7CBC-27E3-42AA-A592-88E0AE54BE12}" type="presParOf" srcId="{ED5A978B-5AD3-473F-A667-646D42973AA4}" destId="{8666AF4D-566C-4A09-A4DF-ADFF03EE736B}" srcOrd="1" destOrd="0" presId="urn:microsoft.com/office/officeart/2005/8/layout/hierarchy1"/>
    <dgm:cxn modelId="{7AABA616-E982-4E76-B498-151B379E3518}" type="presParOf" srcId="{8666AF4D-566C-4A09-A4DF-ADFF03EE736B}" destId="{A6CF5BD5-EB89-404A-B462-DFA01FED71E7}" srcOrd="0" destOrd="0" presId="urn:microsoft.com/office/officeart/2005/8/layout/hierarchy1"/>
    <dgm:cxn modelId="{211D5641-35A6-4231-9E49-55EB0E8C5D99}" type="presParOf" srcId="{8666AF4D-566C-4A09-A4DF-ADFF03EE736B}" destId="{161439E8-D889-41B5-9BB9-61003864D59D}" srcOrd="1" destOrd="0" presId="urn:microsoft.com/office/officeart/2005/8/layout/hierarchy1"/>
    <dgm:cxn modelId="{1C88F00C-81A2-4E25-80EE-C2BF62F9B2A0}" type="presParOf" srcId="{161439E8-D889-41B5-9BB9-61003864D59D}" destId="{AD7F6E41-76EA-4A38-B945-DC6D0A4E70A7}" srcOrd="0" destOrd="0" presId="urn:microsoft.com/office/officeart/2005/8/layout/hierarchy1"/>
    <dgm:cxn modelId="{BD64C027-1EF1-408D-8F2A-C99FC47421F5}" type="presParOf" srcId="{AD7F6E41-76EA-4A38-B945-DC6D0A4E70A7}" destId="{FBEFA48B-035D-40F5-B708-7505C0EFA9E5}" srcOrd="0" destOrd="0" presId="urn:microsoft.com/office/officeart/2005/8/layout/hierarchy1"/>
    <dgm:cxn modelId="{07F0889C-270B-481B-8DBF-B1EC32BD41AF}" type="presParOf" srcId="{AD7F6E41-76EA-4A38-B945-DC6D0A4E70A7}" destId="{EA2193C3-FF46-40B3-BE64-27998E14FC0B}" srcOrd="1" destOrd="0" presId="urn:microsoft.com/office/officeart/2005/8/layout/hierarchy1"/>
    <dgm:cxn modelId="{1A409F6E-6F61-4EEB-9D6C-674AD8EE86EF}" type="presParOf" srcId="{161439E8-D889-41B5-9BB9-61003864D59D}" destId="{ADCE3757-CB72-4569-BEB8-10284E046010}" srcOrd="1" destOrd="0" presId="urn:microsoft.com/office/officeart/2005/8/layout/hierarchy1"/>
    <dgm:cxn modelId="{6663052D-C0A2-4A6D-8C0F-72E14D2EDF67}" type="presParOf" srcId="{ADCE3757-CB72-4569-BEB8-10284E046010}" destId="{4E799B3A-3709-44A6-B657-8D91636EFEA2}" srcOrd="0" destOrd="0" presId="urn:microsoft.com/office/officeart/2005/8/layout/hierarchy1"/>
    <dgm:cxn modelId="{491759B3-5D49-428D-A09B-E258CCF2175B}" type="presParOf" srcId="{ADCE3757-CB72-4569-BEB8-10284E046010}" destId="{01148663-C7CF-4AEA-A09B-2F7ADF1D36FA}" srcOrd="1" destOrd="0" presId="urn:microsoft.com/office/officeart/2005/8/layout/hierarchy1"/>
    <dgm:cxn modelId="{A06F0642-0D55-4695-9DCF-E33DE1814CBD}" type="presParOf" srcId="{01148663-C7CF-4AEA-A09B-2F7ADF1D36FA}" destId="{37707DAC-F2DF-4696-99A9-0E1A24EB6D53}" srcOrd="0" destOrd="0" presId="urn:microsoft.com/office/officeart/2005/8/layout/hierarchy1"/>
    <dgm:cxn modelId="{6E75ABA8-BB44-4A65-94A5-26E9950922F3}" type="presParOf" srcId="{37707DAC-F2DF-4696-99A9-0E1A24EB6D53}" destId="{DFADC28C-8E48-4645-A88A-8103AE5FAD37}" srcOrd="0" destOrd="0" presId="urn:microsoft.com/office/officeart/2005/8/layout/hierarchy1"/>
    <dgm:cxn modelId="{0C8D35F1-4303-4277-A62F-B6C3021AE349}" type="presParOf" srcId="{37707DAC-F2DF-4696-99A9-0E1A24EB6D53}" destId="{69C68125-509D-46C9-B4D7-6CFABA0085D8}" srcOrd="1" destOrd="0" presId="urn:microsoft.com/office/officeart/2005/8/layout/hierarchy1"/>
    <dgm:cxn modelId="{4A6BE1E4-2B71-4B82-9693-D3E9C0E94368}" type="presParOf" srcId="{01148663-C7CF-4AEA-A09B-2F7ADF1D36FA}" destId="{C04A9EFB-6A60-4FA7-A013-D04617CA8090}" srcOrd="1" destOrd="0" presId="urn:microsoft.com/office/officeart/2005/8/layout/hierarchy1"/>
    <dgm:cxn modelId="{D95AA2C7-8470-41DA-8B4C-47D988CF1C97}" type="presParOf" srcId="{8666AF4D-566C-4A09-A4DF-ADFF03EE736B}" destId="{67271E77-2121-4183-BF17-630AAE02D085}" srcOrd="2" destOrd="0" presId="urn:microsoft.com/office/officeart/2005/8/layout/hierarchy1"/>
    <dgm:cxn modelId="{00A25043-AF60-446A-9E5E-44795F342A03}" type="presParOf" srcId="{8666AF4D-566C-4A09-A4DF-ADFF03EE736B}" destId="{181BCA30-952A-49EC-9B9C-07AD04CBA961}" srcOrd="3" destOrd="0" presId="urn:microsoft.com/office/officeart/2005/8/layout/hierarchy1"/>
    <dgm:cxn modelId="{D664F0F3-BB25-45C4-B54F-D15B53A77BB3}" type="presParOf" srcId="{181BCA30-952A-49EC-9B9C-07AD04CBA961}" destId="{ADF3F8DE-50AE-42D3-8B1A-DF4482E27762}" srcOrd="0" destOrd="0" presId="urn:microsoft.com/office/officeart/2005/8/layout/hierarchy1"/>
    <dgm:cxn modelId="{F834F7C9-98E8-423B-85E4-FFC313EB62B3}" type="presParOf" srcId="{ADF3F8DE-50AE-42D3-8B1A-DF4482E27762}" destId="{F43D05FB-51E5-44C2-86D3-77860DE9C317}" srcOrd="0" destOrd="0" presId="urn:microsoft.com/office/officeart/2005/8/layout/hierarchy1"/>
    <dgm:cxn modelId="{B8A87ABF-EDEA-446E-B794-AD01F5723F71}" type="presParOf" srcId="{ADF3F8DE-50AE-42D3-8B1A-DF4482E27762}" destId="{11CC2C8F-3ABB-4A24-A036-8F27349D8F58}" srcOrd="1" destOrd="0" presId="urn:microsoft.com/office/officeart/2005/8/layout/hierarchy1"/>
    <dgm:cxn modelId="{DC02F533-794A-4919-8B61-318D60F67771}" type="presParOf" srcId="{181BCA30-952A-49EC-9B9C-07AD04CBA961}" destId="{25174D30-F42F-4579-9925-B53C8513FE92}" srcOrd="1" destOrd="0" presId="urn:microsoft.com/office/officeart/2005/8/layout/hierarchy1"/>
    <dgm:cxn modelId="{A9CEFC9C-1579-4868-BFA3-82CF2DF9A6EC}" type="presParOf" srcId="{25174D30-F42F-4579-9925-B53C8513FE92}" destId="{ECB8D6C8-B3D2-450F-8281-CA83F7A1F03A}" srcOrd="0" destOrd="0" presId="urn:microsoft.com/office/officeart/2005/8/layout/hierarchy1"/>
    <dgm:cxn modelId="{0734CABB-5298-4D24-AEC7-AA108AB19ECB}" type="presParOf" srcId="{25174D30-F42F-4579-9925-B53C8513FE92}" destId="{52C1D061-0A6C-47D0-9B98-8B41E2D288A2}" srcOrd="1" destOrd="0" presId="urn:microsoft.com/office/officeart/2005/8/layout/hierarchy1"/>
    <dgm:cxn modelId="{D41A8493-0180-477B-8F3E-320480B453DB}" type="presParOf" srcId="{52C1D061-0A6C-47D0-9B98-8B41E2D288A2}" destId="{F2275909-4D02-4944-AFA5-FCE9053AF0BE}" srcOrd="0" destOrd="0" presId="urn:microsoft.com/office/officeart/2005/8/layout/hierarchy1"/>
    <dgm:cxn modelId="{85505A17-FA2A-4724-A088-99294D418249}" type="presParOf" srcId="{F2275909-4D02-4944-AFA5-FCE9053AF0BE}" destId="{5DB7201B-A951-4F25-857A-2B0915A475C5}" srcOrd="0" destOrd="0" presId="urn:microsoft.com/office/officeart/2005/8/layout/hierarchy1"/>
    <dgm:cxn modelId="{4E217B99-D706-487B-AD42-F8157B8385A9}" type="presParOf" srcId="{F2275909-4D02-4944-AFA5-FCE9053AF0BE}" destId="{696DA4CC-33D5-4C96-A8D0-2DFE75476F97}" srcOrd="1" destOrd="0" presId="urn:microsoft.com/office/officeart/2005/8/layout/hierarchy1"/>
    <dgm:cxn modelId="{89FD7E56-7CB0-47C5-B4D4-BFC6DD1CCBC0}" type="presParOf" srcId="{52C1D061-0A6C-47D0-9B98-8B41E2D288A2}" destId="{D9EDF72F-D3E5-455C-BE28-6378F59E3B9F}" srcOrd="1" destOrd="0" presId="urn:microsoft.com/office/officeart/2005/8/layout/hierarchy1"/>
    <dgm:cxn modelId="{035A951B-6DF6-4BA6-B47E-53A2F7CCD0DB}" type="presParOf" srcId="{D9EDF72F-D3E5-455C-BE28-6378F59E3B9F}" destId="{3F1CE42D-B0B8-4C2F-9011-D3D80BDCAA6C}" srcOrd="0" destOrd="0" presId="urn:microsoft.com/office/officeart/2005/8/layout/hierarchy1"/>
    <dgm:cxn modelId="{0D344F5A-E897-43A3-96CF-0A11A57D6FCE}" type="presParOf" srcId="{D9EDF72F-D3E5-455C-BE28-6378F59E3B9F}" destId="{C1CD5384-2014-4C9F-968A-65BA858EAC81}" srcOrd="1" destOrd="0" presId="urn:microsoft.com/office/officeart/2005/8/layout/hierarchy1"/>
    <dgm:cxn modelId="{027F6DB0-7E4E-4A33-9AD0-1378970D7F3A}" type="presParOf" srcId="{C1CD5384-2014-4C9F-968A-65BA858EAC81}" destId="{0ED1171D-942D-495D-9F37-9438B8333CD6}" srcOrd="0" destOrd="0" presId="urn:microsoft.com/office/officeart/2005/8/layout/hierarchy1"/>
    <dgm:cxn modelId="{E7EB6CD2-1F55-4EBF-9C9E-3714D917B13D}" type="presParOf" srcId="{0ED1171D-942D-495D-9F37-9438B8333CD6}" destId="{6EDD2FBD-D178-4D07-BAC5-F493649B3418}" srcOrd="0" destOrd="0" presId="urn:microsoft.com/office/officeart/2005/8/layout/hierarchy1"/>
    <dgm:cxn modelId="{BA3C4438-DABA-4D10-ADE2-C22FFBA77540}" type="presParOf" srcId="{0ED1171D-942D-495D-9F37-9438B8333CD6}" destId="{A1FCA670-9F68-4E6F-8789-724A7600939A}" srcOrd="1" destOrd="0" presId="urn:microsoft.com/office/officeart/2005/8/layout/hierarchy1"/>
    <dgm:cxn modelId="{0A33B31C-4B53-4622-B161-23EC164D9B0D}" type="presParOf" srcId="{C1CD5384-2014-4C9F-968A-65BA858EAC81}" destId="{C602DBCF-2212-4B65-9DC1-8B24B444907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66E41BD-5665-4CD9-B567-303D3F8D7A9C}" type="doc">
      <dgm:prSet loTypeId="urn:microsoft.com/office/officeart/2005/8/layout/bProcess2" loCatId="process" qsTypeId="urn:microsoft.com/office/officeart/2005/8/quickstyle/simple2" qsCatId="simple" csTypeId="urn:microsoft.com/office/officeart/2005/8/colors/accent1_1" csCatId="accent1" phldr="1"/>
      <dgm:spPr/>
      <dgm:t>
        <a:bodyPr/>
        <a:lstStyle/>
        <a:p>
          <a:endParaRPr lang="en-US"/>
        </a:p>
      </dgm:t>
    </dgm:pt>
    <dgm:pt modelId="{1EAF444D-F183-40CE-A2E5-078AA48FE408}">
      <dgm:prSet/>
      <dgm:spPr/>
      <dgm:t>
        <a:bodyPr/>
        <a:lstStyle/>
        <a:p>
          <a:r>
            <a:rPr lang="zh-CN" dirty="0"/>
            <a:t>引导处理器</a:t>
          </a:r>
          <a:r>
            <a:rPr lang="en-US" dirty="0"/>
            <a:t>(BSP) </a:t>
          </a:r>
          <a:r>
            <a:rPr lang="zh-CN" dirty="0"/>
            <a:t>负责初始化系统和引导操作系统</a:t>
          </a:r>
          <a:r>
            <a:rPr lang="zh-CN" altLang="en-US" dirty="0"/>
            <a:t>。</a:t>
          </a:r>
          <a:r>
            <a:rPr lang="en-US" dirty="0"/>
            <a:t>BSP </a:t>
          </a:r>
          <a:r>
            <a:rPr lang="zh-CN" dirty="0"/>
            <a:t>的处理器是由硬件和 </a:t>
          </a:r>
          <a:r>
            <a:rPr lang="en-US" dirty="0"/>
            <a:t>BIOS </a:t>
          </a:r>
          <a:r>
            <a:rPr lang="zh-CN" dirty="0"/>
            <a:t>决定的。</a:t>
          </a:r>
          <a:endParaRPr lang="en-US" dirty="0"/>
        </a:p>
      </dgm:t>
    </dgm:pt>
    <dgm:pt modelId="{3C078FE1-DF2F-4ED8-9510-3C684EB40E15}" type="parTrans" cxnId="{771DCEED-24E0-4FEA-BA4B-737595424D1D}">
      <dgm:prSet/>
      <dgm:spPr/>
      <dgm:t>
        <a:bodyPr/>
        <a:lstStyle/>
        <a:p>
          <a:endParaRPr lang="en-US"/>
        </a:p>
      </dgm:t>
    </dgm:pt>
    <dgm:pt modelId="{6DCCA601-B8A0-4C90-B079-EF0D020D098E}" type="sibTrans" cxnId="{771DCEED-24E0-4FEA-BA4B-737595424D1D}">
      <dgm:prSet/>
      <dgm:spPr/>
      <dgm:t>
        <a:bodyPr/>
        <a:lstStyle/>
        <a:p>
          <a:endParaRPr lang="en-US"/>
        </a:p>
      </dgm:t>
    </dgm:pt>
    <dgm:pt modelId="{1CFE6823-7683-46D5-8D3D-2256967BB763}">
      <dgm:prSet/>
      <dgm:spPr/>
      <dgm:t>
        <a:bodyPr/>
        <a:lstStyle/>
        <a:p>
          <a:r>
            <a:rPr lang="zh-CN" dirty="0"/>
            <a:t>只有在操作系统启动并运行之后，应用处理器</a:t>
          </a:r>
          <a:r>
            <a:rPr lang="en-US" dirty="0"/>
            <a:t>(AP)</a:t>
          </a:r>
          <a:r>
            <a:rPr lang="zh-CN" dirty="0"/>
            <a:t>才由 </a:t>
          </a:r>
          <a:r>
            <a:rPr lang="en-US" dirty="0"/>
            <a:t>BSP </a:t>
          </a:r>
          <a:r>
            <a:rPr lang="zh-CN" dirty="0"/>
            <a:t>激活。</a:t>
          </a:r>
          <a:endParaRPr lang="en-US" dirty="0"/>
        </a:p>
      </dgm:t>
    </dgm:pt>
    <dgm:pt modelId="{18F61414-48A0-4093-9B38-094D3C4C478C}" type="parTrans" cxnId="{C79DBD66-05F7-4FDA-9AE4-D2EE418C53BA}">
      <dgm:prSet/>
      <dgm:spPr/>
      <dgm:t>
        <a:bodyPr/>
        <a:lstStyle/>
        <a:p>
          <a:endParaRPr lang="en-US"/>
        </a:p>
      </dgm:t>
    </dgm:pt>
    <dgm:pt modelId="{BD6EC225-FD1A-4C5D-900C-391A89A687D3}" type="sibTrans" cxnId="{C79DBD66-05F7-4FDA-9AE4-D2EE418C53BA}">
      <dgm:prSet/>
      <dgm:spPr/>
      <dgm:t>
        <a:bodyPr/>
        <a:lstStyle/>
        <a:p>
          <a:endParaRPr lang="en-US"/>
        </a:p>
      </dgm:t>
    </dgm:pt>
    <dgm:pt modelId="{46E638EC-26BB-46B4-BE10-B342295EA4E9}" type="pres">
      <dgm:prSet presAssocID="{766E41BD-5665-4CD9-B567-303D3F8D7A9C}" presName="diagram" presStyleCnt="0">
        <dgm:presLayoutVars>
          <dgm:dir/>
          <dgm:resizeHandles/>
        </dgm:presLayoutVars>
      </dgm:prSet>
      <dgm:spPr/>
    </dgm:pt>
    <dgm:pt modelId="{1E9737A3-4C14-448F-8DB4-C2C9AC36B0AE}" type="pres">
      <dgm:prSet presAssocID="{1EAF444D-F183-40CE-A2E5-078AA48FE408}" presName="firstNode" presStyleLbl="node1" presStyleIdx="0" presStyleCnt="2">
        <dgm:presLayoutVars>
          <dgm:bulletEnabled val="1"/>
        </dgm:presLayoutVars>
      </dgm:prSet>
      <dgm:spPr/>
    </dgm:pt>
    <dgm:pt modelId="{9BCE40E0-7AE7-45A1-B504-1C8FAADE899C}" type="pres">
      <dgm:prSet presAssocID="{6DCCA601-B8A0-4C90-B079-EF0D020D098E}" presName="sibTrans" presStyleLbl="sibTrans2D1" presStyleIdx="0" presStyleCnt="1"/>
      <dgm:spPr/>
    </dgm:pt>
    <dgm:pt modelId="{045FADDD-93F3-4EB0-ABCF-C2316B3E29B7}" type="pres">
      <dgm:prSet presAssocID="{1CFE6823-7683-46D5-8D3D-2256967BB763}" presName="lastNode" presStyleLbl="node1" presStyleIdx="1" presStyleCnt="2">
        <dgm:presLayoutVars>
          <dgm:bulletEnabled val="1"/>
        </dgm:presLayoutVars>
      </dgm:prSet>
      <dgm:spPr/>
    </dgm:pt>
  </dgm:ptLst>
  <dgm:cxnLst>
    <dgm:cxn modelId="{94E5B164-8DEC-4C95-8916-790932849476}" type="presOf" srcId="{766E41BD-5665-4CD9-B567-303D3F8D7A9C}" destId="{46E638EC-26BB-46B4-BE10-B342295EA4E9}" srcOrd="0" destOrd="0" presId="urn:microsoft.com/office/officeart/2005/8/layout/bProcess2"/>
    <dgm:cxn modelId="{C79DBD66-05F7-4FDA-9AE4-D2EE418C53BA}" srcId="{766E41BD-5665-4CD9-B567-303D3F8D7A9C}" destId="{1CFE6823-7683-46D5-8D3D-2256967BB763}" srcOrd="1" destOrd="0" parTransId="{18F61414-48A0-4093-9B38-094D3C4C478C}" sibTransId="{BD6EC225-FD1A-4C5D-900C-391A89A687D3}"/>
    <dgm:cxn modelId="{2CAB79A8-6F2C-4B25-AF0B-7E033240412D}" type="presOf" srcId="{1CFE6823-7683-46D5-8D3D-2256967BB763}" destId="{045FADDD-93F3-4EB0-ABCF-C2316B3E29B7}" srcOrd="0" destOrd="0" presId="urn:microsoft.com/office/officeart/2005/8/layout/bProcess2"/>
    <dgm:cxn modelId="{C2074EB1-1609-48F4-A054-C2317EDA48D9}" type="presOf" srcId="{6DCCA601-B8A0-4C90-B079-EF0D020D098E}" destId="{9BCE40E0-7AE7-45A1-B504-1C8FAADE899C}" srcOrd="0" destOrd="0" presId="urn:microsoft.com/office/officeart/2005/8/layout/bProcess2"/>
    <dgm:cxn modelId="{4E5CBFB6-B701-4D4A-A48E-DA23434D20E8}" type="presOf" srcId="{1EAF444D-F183-40CE-A2E5-078AA48FE408}" destId="{1E9737A3-4C14-448F-8DB4-C2C9AC36B0AE}" srcOrd="0" destOrd="0" presId="urn:microsoft.com/office/officeart/2005/8/layout/bProcess2"/>
    <dgm:cxn modelId="{771DCEED-24E0-4FEA-BA4B-737595424D1D}" srcId="{766E41BD-5665-4CD9-B567-303D3F8D7A9C}" destId="{1EAF444D-F183-40CE-A2E5-078AA48FE408}" srcOrd="0" destOrd="0" parTransId="{3C078FE1-DF2F-4ED8-9510-3C684EB40E15}" sibTransId="{6DCCA601-B8A0-4C90-B079-EF0D020D098E}"/>
    <dgm:cxn modelId="{31A1CA4F-071B-4632-91A7-06DB3271AE0D}" type="presParOf" srcId="{46E638EC-26BB-46B4-BE10-B342295EA4E9}" destId="{1E9737A3-4C14-448F-8DB4-C2C9AC36B0AE}" srcOrd="0" destOrd="0" presId="urn:microsoft.com/office/officeart/2005/8/layout/bProcess2"/>
    <dgm:cxn modelId="{EDDCEF35-0439-4FCA-8619-0D365454661D}" type="presParOf" srcId="{46E638EC-26BB-46B4-BE10-B342295EA4E9}" destId="{9BCE40E0-7AE7-45A1-B504-1C8FAADE899C}" srcOrd="1" destOrd="0" presId="urn:microsoft.com/office/officeart/2005/8/layout/bProcess2"/>
    <dgm:cxn modelId="{409A27A5-6316-45B7-B2E2-80056A4F2807}" type="presParOf" srcId="{46E638EC-26BB-46B4-BE10-B342295EA4E9}" destId="{045FADDD-93F3-4EB0-ABCF-C2316B3E29B7}" srcOrd="2"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AA1DA5-8B7B-48E3-8E6F-C6F9333BD4CB}">
      <dsp:nvSpPr>
        <dsp:cNvPr id="0" name=""/>
        <dsp:cNvSpPr/>
      </dsp:nvSpPr>
      <dsp:spPr>
        <a:xfrm>
          <a:off x="0" y="56698"/>
          <a:ext cx="7886700" cy="1295190"/>
        </a:xfrm>
        <a:prstGeom prst="round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struct </a:t>
          </a:r>
          <a:r>
            <a:rPr lang="en-US" sz="2700" kern="1200" dirty="0" err="1"/>
            <a:t>Env</a:t>
          </a:r>
          <a:r>
            <a:rPr lang="en-US" sz="2700" kern="1200" dirty="0"/>
            <a:t> *</a:t>
          </a:r>
          <a:r>
            <a:rPr lang="en-US" sz="2700" kern="1200" dirty="0" err="1"/>
            <a:t>envs</a:t>
          </a:r>
          <a:r>
            <a:rPr lang="en-US" sz="2700" kern="1200" dirty="0"/>
            <a:t> = NULL; </a:t>
          </a:r>
        </a:p>
        <a:p>
          <a:pPr marL="0" lvl="0" indent="0" algn="l" defTabSz="1200150">
            <a:lnSpc>
              <a:spcPct val="90000"/>
            </a:lnSpc>
            <a:spcBef>
              <a:spcPct val="0"/>
            </a:spcBef>
            <a:spcAft>
              <a:spcPct val="35000"/>
            </a:spcAft>
            <a:buNone/>
          </a:pPr>
          <a:r>
            <a:rPr lang="en-US" sz="2700" kern="1200" dirty="0"/>
            <a:t>// </a:t>
          </a:r>
          <a:r>
            <a:rPr lang="zh-CN" sz="2700" kern="1200" dirty="0"/>
            <a:t>所有的</a:t>
          </a:r>
          <a:r>
            <a:rPr lang="en-US" sz="2700" kern="1200" dirty="0"/>
            <a:t> </a:t>
          </a:r>
          <a:r>
            <a:rPr lang="en-US" sz="2700" kern="1200" dirty="0" err="1"/>
            <a:t>Env</a:t>
          </a:r>
          <a:r>
            <a:rPr lang="en-US" sz="2700" kern="1200" dirty="0"/>
            <a:t> </a:t>
          </a:r>
          <a:r>
            <a:rPr lang="zh-CN" sz="2700" kern="1200" dirty="0"/>
            <a:t>结构体链表链头</a:t>
          </a:r>
          <a:endParaRPr lang="en-US" sz="2700" kern="1200" dirty="0"/>
        </a:p>
      </dsp:txBody>
      <dsp:txXfrm>
        <a:off x="63226" y="119924"/>
        <a:ext cx="7760248" cy="1168738"/>
      </dsp:txXfrm>
    </dsp:sp>
    <dsp:sp modelId="{FE4C79EA-69F0-451C-8873-1656A5F47956}">
      <dsp:nvSpPr>
        <dsp:cNvPr id="0" name=""/>
        <dsp:cNvSpPr/>
      </dsp:nvSpPr>
      <dsp:spPr>
        <a:xfrm>
          <a:off x="0" y="1429649"/>
          <a:ext cx="7886700" cy="1295190"/>
        </a:xfrm>
        <a:prstGeom prst="roundRect">
          <a:avLst/>
        </a:prstGeom>
        <a:gradFill rotWithShape="0">
          <a:gsLst>
            <a:gs pos="0">
              <a:schemeClr val="accent5">
                <a:hueOff val="-3379271"/>
                <a:satOff val="-8710"/>
                <a:lumOff val="-5883"/>
                <a:alphaOff val="0"/>
                <a:lumMod val="110000"/>
                <a:satMod val="105000"/>
                <a:tint val="67000"/>
              </a:schemeClr>
            </a:gs>
            <a:gs pos="50000">
              <a:schemeClr val="accent5">
                <a:hueOff val="-3379271"/>
                <a:satOff val="-8710"/>
                <a:lumOff val="-5883"/>
                <a:alphaOff val="0"/>
                <a:lumMod val="105000"/>
                <a:satMod val="103000"/>
                <a:tint val="73000"/>
              </a:schemeClr>
            </a:gs>
            <a:gs pos="100000">
              <a:schemeClr val="accent5">
                <a:hueOff val="-3379271"/>
                <a:satOff val="-8710"/>
                <a:lumOff val="-588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struct </a:t>
          </a:r>
          <a:r>
            <a:rPr lang="en-US" sz="2700" kern="1200" dirty="0" err="1"/>
            <a:t>Env</a:t>
          </a:r>
          <a:r>
            <a:rPr lang="en-US" sz="2700" kern="1200" dirty="0"/>
            <a:t> *</a:t>
          </a:r>
          <a:r>
            <a:rPr lang="en-US" sz="2700" kern="1200" dirty="0" err="1"/>
            <a:t>curenv</a:t>
          </a:r>
          <a:r>
            <a:rPr lang="en-US" sz="2700" kern="1200" dirty="0"/>
            <a:t> = NULL;  </a:t>
          </a:r>
        </a:p>
        <a:p>
          <a:pPr marL="0" lvl="0" indent="0" algn="l" defTabSz="1200150">
            <a:lnSpc>
              <a:spcPct val="90000"/>
            </a:lnSpc>
            <a:spcBef>
              <a:spcPct val="0"/>
            </a:spcBef>
            <a:spcAft>
              <a:spcPct val="35000"/>
            </a:spcAft>
            <a:buNone/>
          </a:pPr>
          <a:r>
            <a:rPr lang="en-US" sz="2700" kern="1200" dirty="0"/>
            <a:t>// </a:t>
          </a:r>
          <a:r>
            <a:rPr lang="zh-CN" sz="2700" kern="1200" dirty="0"/>
            <a:t>目前正在运行的用户环境</a:t>
          </a:r>
          <a:endParaRPr lang="en-US" sz="2700" kern="1200" dirty="0"/>
        </a:p>
      </dsp:txBody>
      <dsp:txXfrm>
        <a:off x="63226" y="1492875"/>
        <a:ext cx="7760248" cy="1168738"/>
      </dsp:txXfrm>
    </dsp:sp>
    <dsp:sp modelId="{250FAA07-89C5-4543-8F9C-9C5D532C5C0E}">
      <dsp:nvSpPr>
        <dsp:cNvPr id="0" name=""/>
        <dsp:cNvSpPr/>
      </dsp:nvSpPr>
      <dsp:spPr>
        <a:xfrm>
          <a:off x="0" y="2802599"/>
          <a:ext cx="7886700" cy="1295190"/>
        </a:xfrm>
        <a:prstGeom prst="roundRect">
          <a:avLst/>
        </a:prstGeom>
        <a:gradFill rotWithShape="0">
          <a:gsLst>
            <a:gs pos="0">
              <a:schemeClr val="accent5">
                <a:hueOff val="-6758543"/>
                <a:satOff val="-17419"/>
                <a:lumOff val="-11765"/>
                <a:alphaOff val="0"/>
                <a:lumMod val="110000"/>
                <a:satMod val="105000"/>
                <a:tint val="67000"/>
              </a:schemeClr>
            </a:gs>
            <a:gs pos="50000">
              <a:schemeClr val="accent5">
                <a:hueOff val="-6758543"/>
                <a:satOff val="-17419"/>
                <a:lumOff val="-11765"/>
                <a:alphaOff val="0"/>
                <a:lumMod val="105000"/>
                <a:satMod val="103000"/>
                <a:tint val="73000"/>
              </a:schemeClr>
            </a:gs>
            <a:gs pos="100000">
              <a:schemeClr val="accent5">
                <a:hueOff val="-6758543"/>
                <a:satOff val="-17419"/>
                <a:lumOff val="-1176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static struct </a:t>
          </a:r>
          <a:r>
            <a:rPr lang="en-US" sz="2700" kern="1200" dirty="0" err="1"/>
            <a:t>Env</a:t>
          </a:r>
          <a:r>
            <a:rPr lang="en-US" sz="2700" kern="1200" dirty="0"/>
            <a:t> *</a:t>
          </a:r>
          <a:r>
            <a:rPr lang="en-US" sz="2700" kern="1200" dirty="0" err="1"/>
            <a:t>env_free_list</a:t>
          </a:r>
          <a:r>
            <a:rPr lang="en-US" sz="2700" kern="1200" dirty="0"/>
            <a:t>; </a:t>
          </a:r>
        </a:p>
        <a:p>
          <a:pPr marL="0" lvl="0" indent="0" algn="l" defTabSz="1200150">
            <a:lnSpc>
              <a:spcPct val="90000"/>
            </a:lnSpc>
            <a:spcBef>
              <a:spcPct val="0"/>
            </a:spcBef>
            <a:spcAft>
              <a:spcPct val="35000"/>
            </a:spcAft>
            <a:buNone/>
          </a:pPr>
          <a:r>
            <a:rPr lang="en-US" sz="2700" kern="1200" dirty="0"/>
            <a:t>// </a:t>
          </a:r>
          <a:r>
            <a:rPr lang="zh-CN" sz="2700" kern="1200" dirty="0"/>
            <a:t>还没有被使用的</a:t>
          </a:r>
          <a:r>
            <a:rPr lang="en-US" sz="2700" kern="1200" dirty="0"/>
            <a:t> </a:t>
          </a:r>
          <a:r>
            <a:rPr lang="en-US" sz="2700" kern="1200" dirty="0" err="1"/>
            <a:t>Env</a:t>
          </a:r>
          <a:r>
            <a:rPr lang="en-US" sz="2700" kern="1200" dirty="0"/>
            <a:t> </a:t>
          </a:r>
          <a:r>
            <a:rPr lang="zh-CN" sz="2700" kern="1200" dirty="0"/>
            <a:t>结构体链表</a:t>
          </a:r>
          <a:endParaRPr lang="en-US" sz="2700" kern="1200" dirty="0"/>
        </a:p>
      </dsp:txBody>
      <dsp:txXfrm>
        <a:off x="63226" y="2865825"/>
        <a:ext cx="7760248" cy="11687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1CE42D-B0B8-4C2F-9011-D3D80BDCAA6C}">
      <dsp:nvSpPr>
        <dsp:cNvPr id="0" name=""/>
        <dsp:cNvSpPr/>
      </dsp:nvSpPr>
      <dsp:spPr>
        <a:xfrm>
          <a:off x="4584057" y="3074717"/>
          <a:ext cx="91440" cy="359344"/>
        </a:xfrm>
        <a:custGeom>
          <a:avLst/>
          <a:gdLst/>
          <a:ahLst/>
          <a:cxnLst/>
          <a:rect l="0" t="0" r="0" b="0"/>
          <a:pathLst>
            <a:path>
              <a:moveTo>
                <a:pt x="45720" y="0"/>
              </a:moveTo>
              <a:lnTo>
                <a:pt x="45720" y="35934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B8D6C8-B3D2-450F-8281-CA83F7A1F03A}">
      <dsp:nvSpPr>
        <dsp:cNvPr id="0" name=""/>
        <dsp:cNvSpPr/>
      </dsp:nvSpPr>
      <dsp:spPr>
        <a:xfrm>
          <a:off x="4584057" y="1930785"/>
          <a:ext cx="91440" cy="359344"/>
        </a:xfrm>
        <a:custGeom>
          <a:avLst/>
          <a:gdLst/>
          <a:ahLst/>
          <a:cxnLst/>
          <a:rect l="0" t="0" r="0" b="0"/>
          <a:pathLst>
            <a:path>
              <a:moveTo>
                <a:pt x="45720" y="0"/>
              </a:moveTo>
              <a:lnTo>
                <a:pt x="45720" y="35934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7271E77-2121-4183-BF17-630AAE02D085}">
      <dsp:nvSpPr>
        <dsp:cNvPr id="0" name=""/>
        <dsp:cNvSpPr/>
      </dsp:nvSpPr>
      <dsp:spPr>
        <a:xfrm>
          <a:off x="3874707" y="786853"/>
          <a:ext cx="755070" cy="359344"/>
        </a:xfrm>
        <a:custGeom>
          <a:avLst/>
          <a:gdLst/>
          <a:ahLst/>
          <a:cxnLst/>
          <a:rect l="0" t="0" r="0" b="0"/>
          <a:pathLst>
            <a:path>
              <a:moveTo>
                <a:pt x="0" y="0"/>
              </a:moveTo>
              <a:lnTo>
                <a:pt x="0" y="244883"/>
              </a:lnTo>
              <a:lnTo>
                <a:pt x="755070" y="244883"/>
              </a:lnTo>
              <a:lnTo>
                <a:pt x="755070" y="3593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E799B3A-3709-44A6-B657-8D91636EFEA2}">
      <dsp:nvSpPr>
        <dsp:cNvPr id="0" name=""/>
        <dsp:cNvSpPr/>
      </dsp:nvSpPr>
      <dsp:spPr>
        <a:xfrm>
          <a:off x="3073916" y="1930785"/>
          <a:ext cx="91440" cy="359344"/>
        </a:xfrm>
        <a:custGeom>
          <a:avLst/>
          <a:gdLst/>
          <a:ahLst/>
          <a:cxnLst/>
          <a:rect l="0" t="0" r="0" b="0"/>
          <a:pathLst>
            <a:path>
              <a:moveTo>
                <a:pt x="45720" y="0"/>
              </a:moveTo>
              <a:lnTo>
                <a:pt x="45720" y="35934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CF5BD5-EB89-404A-B462-DFA01FED71E7}">
      <dsp:nvSpPr>
        <dsp:cNvPr id="0" name=""/>
        <dsp:cNvSpPr/>
      </dsp:nvSpPr>
      <dsp:spPr>
        <a:xfrm>
          <a:off x="3119636" y="786853"/>
          <a:ext cx="755070" cy="359344"/>
        </a:xfrm>
        <a:custGeom>
          <a:avLst/>
          <a:gdLst/>
          <a:ahLst/>
          <a:cxnLst/>
          <a:rect l="0" t="0" r="0" b="0"/>
          <a:pathLst>
            <a:path>
              <a:moveTo>
                <a:pt x="755070" y="0"/>
              </a:moveTo>
              <a:lnTo>
                <a:pt x="755070" y="244883"/>
              </a:lnTo>
              <a:lnTo>
                <a:pt x="0" y="244883"/>
              </a:lnTo>
              <a:lnTo>
                <a:pt x="0" y="3593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37D73-A0E3-4360-86BB-47505796B9A2}">
      <dsp:nvSpPr>
        <dsp:cNvPr id="0" name=""/>
        <dsp:cNvSpPr/>
      </dsp:nvSpPr>
      <dsp:spPr>
        <a:xfrm>
          <a:off x="3256922" y="2266"/>
          <a:ext cx="1235570" cy="7845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7B8D3B-2FCE-4815-A23D-4C92F35B0F8C}">
      <dsp:nvSpPr>
        <dsp:cNvPr id="0" name=""/>
        <dsp:cNvSpPr/>
      </dsp:nvSpPr>
      <dsp:spPr>
        <a:xfrm>
          <a:off x="3394207" y="132688"/>
          <a:ext cx="1235570" cy="78458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altLang="zh-CN" sz="1300" kern="1200" dirty="0" err="1"/>
            <a:t>env_create</a:t>
          </a:r>
          <a:r>
            <a:rPr lang="en-US" altLang="zh-CN" sz="1300" kern="1200" dirty="0"/>
            <a:t>()   </a:t>
          </a:r>
          <a:r>
            <a:rPr lang="zh-CN" altLang="en-US" sz="1300" kern="1200" dirty="0"/>
            <a:t>创建进程</a:t>
          </a:r>
        </a:p>
      </dsp:txBody>
      <dsp:txXfrm>
        <a:off x="3417187" y="155668"/>
        <a:ext cx="1189610" cy="738627"/>
      </dsp:txXfrm>
    </dsp:sp>
    <dsp:sp modelId="{FBEFA48B-035D-40F5-B708-7505C0EFA9E5}">
      <dsp:nvSpPr>
        <dsp:cNvPr id="0" name=""/>
        <dsp:cNvSpPr/>
      </dsp:nvSpPr>
      <dsp:spPr>
        <a:xfrm>
          <a:off x="2501851" y="1146198"/>
          <a:ext cx="1235570" cy="7845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2193C3-FF46-40B3-BE64-27998E14FC0B}">
      <dsp:nvSpPr>
        <dsp:cNvPr id="0" name=""/>
        <dsp:cNvSpPr/>
      </dsp:nvSpPr>
      <dsp:spPr>
        <a:xfrm>
          <a:off x="2639137" y="1276620"/>
          <a:ext cx="1235570" cy="78458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altLang="en-US" sz="1300" kern="1200" dirty="0" err="1"/>
            <a:t>env_alloc</a:t>
          </a:r>
          <a:r>
            <a:rPr lang="en-US" altLang="en-US" sz="1300" kern="1200" dirty="0"/>
            <a:t>()       </a:t>
          </a:r>
          <a:r>
            <a:rPr lang="zh-CN" altLang="en-US" sz="1300" kern="1200" dirty="0"/>
            <a:t>初始化该进程</a:t>
          </a:r>
        </a:p>
      </dsp:txBody>
      <dsp:txXfrm>
        <a:off x="2662117" y="1299600"/>
        <a:ext cx="1189610" cy="738627"/>
      </dsp:txXfrm>
    </dsp:sp>
    <dsp:sp modelId="{DFADC28C-8E48-4645-A88A-8103AE5FAD37}">
      <dsp:nvSpPr>
        <dsp:cNvPr id="0" name=""/>
        <dsp:cNvSpPr/>
      </dsp:nvSpPr>
      <dsp:spPr>
        <a:xfrm>
          <a:off x="2501851" y="2290130"/>
          <a:ext cx="1235570" cy="7845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C68125-509D-46C9-B4D7-6CFABA0085D8}">
      <dsp:nvSpPr>
        <dsp:cNvPr id="0" name=""/>
        <dsp:cNvSpPr/>
      </dsp:nvSpPr>
      <dsp:spPr>
        <a:xfrm>
          <a:off x="2639137" y="2420552"/>
          <a:ext cx="1235570" cy="78458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altLang="en-US" sz="1300" kern="1200" dirty="0" err="1"/>
            <a:t>env_setup_vm</a:t>
          </a:r>
          <a:r>
            <a:rPr lang="en-US" altLang="en-US" sz="1300" kern="1200" dirty="0"/>
            <a:t>()        </a:t>
          </a:r>
          <a:r>
            <a:rPr lang="zh-CN" altLang="en-US" sz="1300" kern="1200" dirty="0"/>
            <a:t>初始化进程页表</a:t>
          </a:r>
        </a:p>
      </dsp:txBody>
      <dsp:txXfrm>
        <a:off x="2662117" y="2443532"/>
        <a:ext cx="1189610" cy="738627"/>
      </dsp:txXfrm>
    </dsp:sp>
    <dsp:sp modelId="{F43D05FB-51E5-44C2-86D3-77860DE9C317}">
      <dsp:nvSpPr>
        <dsp:cNvPr id="0" name=""/>
        <dsp:cNvSpPr/>
      </dsp:nvSpPr>
      <dsp:spPr>
        <a:xfrm>
          <a:off x="4011992" y="1146198"/>
          <a:ext cx="1235570" cy="7845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CC2C8F-3ABB-4A24-A036-8F27349D8F58}">
      <dsp:nvSpPr>
        <dsp:cNvPr id="0" name=""/>
        <dsp:cNvSpPr/>
      </dsp:nvSpPr>
      <dsp:spPr>
        <a:xfrm>
          <a:off x="4149278" y="1276620"/>
          <a:ext cx="1235570" cy="78458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altLang="en-US" sz="1300" kern="1200" dirty="0" err="1"/>
            <a:t>load_icode</a:t>
          </a:r>
          <a:r>
            <a:rPr lang="en-US" altLang="en-US" sz="1300" kern="1200" dirty="0"/>
            <a:t>()         </a:t>
          </a:r>
          <a:r>
            <a:rPr lang="zh-CN" altLang="en-US" sz="1300" kern="1200" dirty="0"/>
            <a:t>载入代码</a:t>
          </a:r>
        </a:p>
      </dsp:txBody>
      <dsp:txXfrm>
        <a:off x="4172258" y="1299600"/>
        <a:ext cx="1189610" cy="738627"/>
      </dsp:txXfrm>
    </dsp:sp>
    <dsp:sp modelId="{5DB7201B-A951-4F25-857A-2B0915A475C5}">
      <dsp:nvSpPr>
        <dsp:cNvPr id="0" name=""/>
        <dsp:cNvSpPr/>
      </dsp:nvSpPr>
      <dsp:spPr>
        <a:xfrm>
          <a:off x="4011992" y="2290130"/>
          <a:ext cx="1235570" cy="7845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6DA4CC-33D5-4C96-A8D0-2DFE75476F97}">
      <dsp:nvSpPr>
        <dsp:cNvPr id="0" name=""/>
        <dsp:cNvSpPr/>
      </dsp:nvSpPr>
      <dsp:spPr>
        <a:xfrm>
          <a:off x="4149278" y="2420552"/>
          <a:ext cx="1235570" cy="78458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altLang="en-US" sz="1300" kern="1200" dirty="0" err="1"/>
            <a:t>region_alloc</a:t>
          </a:r>
          <a:r>
            <a:rPr lang="en-US" altLang="en-US" sz="1300" kern="1200" dirty="0"/>
            <a:t>()         </a:t>
          </a:r>
          <a:r>
            <a:rPr lang="zh-CN" altLang="en-US" sz="1300" kern="1200" dirty="0"/>
            <a:t>申请内存块</a:t>
          </a:r>
        </a:p>
      </dsp:txBody>
      <dsp:txXfrm>
        <a:off x="4172258" y="2443532"/>
        <a:ext cx="1189610" cy="738627"/>
      </dsp:txXfrm>
    </dsp:sp>
    <dsp:sp modelId="{6EDD2FBD-D178-4D07-BAC5-F493649B3418}">
      <dsp:nvSpPr>
        <dsp:cNvPr id="0" name=""/>
        <dsp:cNvSpPr/>
      </dsp:nvSpPr>
      <dsp:spPr>
        <a:xfrm>
          <a:off x="4011992" y="3434062"/>
          <a:ext cx="1235570" cy="7845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FCA670-9F68-4E6F-8789-724A7600939A}">
      <dsp:nvSpPr>
        <dsp:cNvPr id="0" name=""/>
        <dsp:cNvSpPr/>
      </dsp:nvSpPr>
      <dsp:spPr>
        <a:xfrm>
          <a:off x="4149278" y="3564484"/>
          <a:ext cx="1235570" cy="78458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altLang="en-US" sz="1300" kern="1200" dirty="0" err="1"/>
            <a:t>page_alloc</a:t>
          </a:r>
          <a:r>
            <a:rPr lang="en-US" altLang="en-US" sz="1300" kern="1200" dirty="0"/>
            <a:t>()     </a:t>
          </a:r>
          <a:r>
            <a:rPr lang="zh-CN" altLang="en-US" sz="1300" kern="1200" dirty="0"/>
            <a:t>申请内存页</a:t>
          </a:r>
        </a:p>
      </dsp:txBody>
      <dsp:txXfrm>
        <a:off x="4172258" y="3587464"/>
        <a:ext cx="1189610" cy="7386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9737A3-4C14-448F-8DB4-C2C9AC36B0AE}">
      <dsp:nvSpPr>
        <dsp:cNvPr id="0" name=""/>
        <dsp:cNvSpPr/>
      </dsp:nvSpPr>
      <dsp:spPr>
        <a:xfrm>
          <a:off x="962" y="500289"/>
          <a:ext cx="3153909" cy="3153909"/>
        </a:xfrm>
        <a:prstGeom prst="ellipse">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zh-CN" sz="2300" kern="1200" dirty="0"/>
            <a:t>引导处理器</a:t>
          </a:r>
          <a:r>
            <a:rPr lang="en-US" sz="2300" kern="1200" dirty="0"/>
            <a:t>(BSP) </a:t>
          </a:r>
          <a:r>
            <a:rPr lang="zh-CN" sz="2300" kern="1200" dirty="0"/>
            <a:t>负责初始化系统和引导操作系统</a:t>
          </a:r>
          <a:r>
            <a:rPr lang="zh-CN" altLang="en-US" sz="2300" kern="1200" dirty="0"/>
            <a:t>。</a:t>
          </a:r>
          <a:r>
            <a:rPr lang="en-US" sz="2300" kern="1200" dirty="0"/>
            <a:t>BSP </a:t>
          </a:r>
          <a:r>
            <a:rPr lang="zh-CN" sz="2300" kern="1200" dirty="0"/>
            <a:t>的处理器是由硬件和 </a:t>
          </a:r>
          <a:r>
            <a:rPr lang="en-US" sz="2300" kern="1200" dirty="0"/>
            <a:t>BIOS </a:t>
          </a:r>
          <a:r>
            <a:rPr lang="zh-CN" sz="2300" kern="1200" dirty="0"/>
            <a:t>决定的。</a:t>
          </a:r>
          <a:endParaRPr lang="en-US" sz="2300" kern="1200" dirty="0"/>
        </a:p>
      </dsp:txBody>
      <dsp:txXfrm>
        <a:off x="462841" y="962168"/>
        <a:ext cx="2230151" cy="2230151"/>
      </dsp:txXfrm>
    </dsp:sp>
    <dsp:sp modelId="{9BCE40E0-7AE7-45A1-B504-1C8FAADE899C}">
      <dsp:nvSpPr>
        <dsp:cNvPr id="0" name=""/>
        <dsp:cNvSpPr/>
      </dsp:nvSpPr>
      <dsp:spPr>
        <a:xfrm rot="5400000">
          <a:off x="3415070" y="1659350"/>
          <a:ext cx="1103868" cy="835786"/>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045FADDD-93F3-4EB0-ABCF-C2316B3E29B7}">
      <dsp:nvSpPr>
        <dsp:cNvPr id="0" name=""/>
        <dsp:cNvSpPr/>
      </dsp:nvSpPr>
      <dsp:spPr>
        <a:xfrm>
          <a:off x="4731827" y="500289"/>
          <a:ext cx="3153909" cy="3153909"/>
        </a:xfrm>
        <a:prstGeom prst="ellipse">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zh-CN" sz="2300" kern="1200" dirty="0"/>
            <a:t>只有在操作系统启动并运行之后，应用处理器</a:t>
          </a:r>
          <a:r>
            <a:rPr lang="en-US" sz="2300" kern="1200" dirty="0"/>
            <a:t>(AP)</a:t>
          </a:r>
          <a:r>
            <a:rPr lang="zh-CN" sz="2300" kern="1200" dirty="0"/>
            <a:t>才由 </a:t>
          </a:r>
          <a:r>
            <a:rPr lang="en-US" sz="2300" kern="1200" dirty="0"/>
            <a:t>BSP </a:t>
          </a:r>
          <a:r>
            <a:rPr lang="zh-CN" sz="2300" kern="1200" dirty="0"/>
            <a:t>激活。</a:t>
          </a:r>
          <a:endParaRPr lang="en-US" sz="2300" kern="1200" dirty="0"/>
        </a:p>
      </dsp:txBody>
      <dsp:txXfrm>
        <a:off x="5193706" y="962168"/>
        <a:ext cx="2230151" cy="223015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06B03F0-E1A8-4334-83EB-63046CD6E3C4}" type="datetimeFigureOut">
              <a:rPr lang="zh-CN" altLang="en-US" smtClean="0"/>
              <a:t>2018/1/9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D084453-1C21-4FD6-A06A-7E4B4A559469}" type="slidenum">
              <a:rPr lang="zh-CN" altLang="en-US" smtClean="0"/>
              <a:t>‹#›</a:t>
            </a:fld>
            <a:endParaRPr lang="zh-CN" altLang="en-US"/>
          </a:p>
        </p:txBody>
      </p:sp>
    </p:spTree>
    <p:extLst>
      <p:ext uri="{BB962C8B-B14F-4D97-AF65-F5344CB8AC3E}">
        <p14:creationId xmlns:p14="http://schemas.microsoft.com/office/powerpoint/2010/main" val="336229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06B03F0-E1A8-4334-83EB-63046CD6E3C4}" type="datetimeFigureOut">
              <a:rPr lang="zh-CN" altLang="en-US" smtClean="0"/>
              <a:t>2018/1/9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D084453-1C21-4FD6-A06A-7E4B4A559469}" type="slidenum">
              <a:rPr lang="zh-CN" altLang="en-US" smtClean="0"/>
              <a:t>‹#›</a:t>
            </a:fld>
            <a:endParaRPr lang="zh-CN" altLang="en-US"/>
          </a:p>
        </p:txBody>
      </p:sp>
    </p:spTree>
    <p:extLst>
      <p:ext uri="{BB962C8B-B14F-4D97-AF65-F5344CB8AC3E}">
        <p14:creationId xmlns:p14="http://schemas.microsoft.com/office/powerpoint/2010/main" val="4283432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06B03F0-E1A8-4334-83EB-63046CD6E3C4}" type="datetimeFigureOut">
              <a:rPr lang="zh-CN" altLang="en-US" smtClean="0"/>
              <a:t>2018/1/9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D084453-1C21-4FD6-A06A-7E4B4A559469}" type="slidenum">
              <a:rPr lang="zh-CN" altLang="en-US" smtClean="0"/>
              <a:t>‹#›</a:t>
            </a:fld>
            <a:endParaRPr lang="zh-CN" altLang="en-US"/>
          </a:p>
        </p:txBody>
      </p:sp>
    </p:spTree>
    <p:extLst>
      <p:ext uri="{BB962C8B-B14F-4D97-AF65-F5344CB8AC3E}">
        <p14:creationId xmlns:p14="http://schemas.microsoft.com/office/powerpoint/2010/main" val="224795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06B03F0-E1A8-4334-83EB-63046CD6E3C4}" type="datetimeFigureOut">
              <a:rPr lang="zh-CN" altLang="en-US" smtClean="0"/>
              <a:t>2018/1/9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D084453-1C21-4FD6-A06A-7E4B4A559469}" type="slidenum">
              <a:rPr lang="zh-CN" altLang="en-US" smtClean="0"/>
              <a:t>‹#›</a:t>
            </a:fld>
            <a:endParaRPr lang="zh-CN" altLang="en-US"/>
          </a:p>
        </p:txBody>
      </p:sp>
    </p:spTree>
    <p:extLst>
      <p:ext uri="{BB962C8B-B14F-4D97-AF65-F5344CB8AC3E}">
        <p14:creationId xmlns:p14="http://schemas.microsoft.com/office/powerpoint/2010/main" val="4165803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06B03F0-E1A8-4334-83EB-63046CD6E3C4}" type="datetimeFigureOut">
              <a:rPr lang="zh-CN" altLang="en-US" smtClean="0"/>
              <a:t>2018/1/9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D084453-1C21-4FD6-A06A-7E4B4A559469}" type="slidenum">
              <a:rPr lang="zh-CN" altLang="en-US" smtClean="0"/>
              <a:t>‹#›</a:t>
            </a:fld>
            <a:endParaRPr lang="zh-CN" altLang="en-US"/>
          </a:p>
        </p:txBody>
      </p:sp>
    </p:spTree>
    <p:extLst>
      <p:ext uri="{BB962C8B-B14F-4D97-AF65-F5344CB8AC3E}">
        <p14:creationId xmlns:p14="http://schemas.microsoft.com/office/powerpoint/2010/main" val="2718742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06B03F0-E1A8-4334-83EB-63046CD6E3C4}" type="datetimeFigureOut">
              <a:rPr lang="zh-CN" altLang="en-US" smtClean="0"/>
              <a:t>2018/1/9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D084453-1C21-4FD6-A06A-7E4B4A559469}" type="slidenum">
              <a:rPr lang="zh-CN" altLang="en-US" smtClean="0"/>
              <a:t>‹#›</a:t>
            </a:fld>
            <a:endParaRPr lang="zh-CN" altLang="en-US"/>
          </a:p>
        </p:txBody>
      </p:sp>
    </p:spTree>
    <p:extLst>
      <p:ext uri="{BB962C8B-B14F-4D97-AF65-F5344CB8AC3E}">
        <p14:creationId xmlns:p14="http://schemas.microsoft.com/office/powerpoint/2010/main" val="3176818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06B03F0-E1A8-4334-83EB-63046CD6E3C4}" type="datetimeFigureOut">
              <a:rPr lang="zh-CN" altLang="en-US" smtClean="0"/>
              <a:t>2018/1/9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D084453-1C21-4FD6-A06A-7E4B4A559469}" type="slidenum">
              <a:rPr lang="zh-CN" altLang="en-US" smtClean="0"/>
              <a:t>‹#›</a:t>
            </a:fld>
            <a:endParaRPr lang="zh-CN" altLang="en-US"/>
          </a:p>
        </p:txBody>
      </p:sp>
    </p:spTree>
    <p:extLst>
      <p:ext uri="{BB962C8B-B14F-4D97-AF65-F5344CB8AC3E}">
        <p14:creationId xmlns:p14="http://schemas.microsoft.com/office/powerpoint/2010/main" val="3393333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06B03F0-E1A8-4334-83EB-63046CD6E3C4}" type="datetimeFigureOut">
              <a:rPr lang="zh-CN" altLang="en-US" smtClean="0"/>
              <a:t>2018/1/9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D084453-1C21-4FD6-A06A-7E4B4A559469}" type="slidenum">
              <a:rPr lang="zh-CN" altLang="en-US" smtClean="0"/>
              <a:t>‹#›</a:t>
            </a:fld>
            <a:endParaRPr lang="zh-CN" altLang="en-US"/>
          </a:p>
        </p:txBody>
      </p:sp>
    </p:spTree>
    <p:extLst>
      <p:ext uri="{BB962C8B-B14F-4D97-AF65-F5344CB8AC3E}">
        <p14:creationId xmlns:p14="http://schemas.microsoft.com/office/powerpoint/2010/main" val="273939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6B03F0-E1A8-4334-83EB-63046CD6E3C4}" type="datetimeFigureOut">
              <a:rPr lang="zh-CN" altLang="en-US" smtClean="0"/>
              <a:t>2018/1/9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D084453-1C21-4FD6-A06A-7E4B4A559469}" type="slidenum">
              <a:rPr lang="zh-CN" altLang="en-US" smtClean="0"/>
              <a:t>‹#›</a:t>
            </a:fld>
            <a:endParaRPr lang="zh-CN" altLang="en-US"/>
          </a:p>
        </p:txBody>
      </p:sp>
    </p:spTree>
    <p:extLst>
      <p:ext uri="{BB962C8B-B14F-4D97-AF65-F5344CB8AC3E}">
        <p14:creationId xmlns:p14="http://schemas.microsoft.com/office/powerpoint/2010/main" val="2588517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06B03F0-E1A8-4334-83EB-63046CD6E3C4}" type="datetimeFigureOut">
              <a:rPr lang="zh-CN" altLang="en-US" smtClean="0"/>
              <a:t>2018/1/9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D084453-1C21-4FD6-A06A-7E4B4A559469}" type="slidenum">
              <a:rPr lang="zh-CN" altLang="en-US" smtClean="0"/>
              <a:t>‹#›</a:t>
            </a:fld>
            <a:endParaRPr lang="zh-CN" altLang="en-US"/>
          </a:p>
        </p:txBody>
      </p:sp>
    </p:spTree>
    <p:extLst>
      <p:ext uri="{BB962C8B-B14F-4D97-AF65-F5344CB8AC3E}">
        <p14:creationId xmlns:p14="http://schemas.microsoft.com/office/powerpoint/2010/main" val="2289799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06B03F0-E1A8-4334-83EB-63046CD6E3C4}" type="datetimeFigureOut">
              <a:rPr lang="zh-CN" altLang="en-US" smtClean="0"/>
              <a:t>2018/1/9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D084453-1C21-4FD6-A06A-7E4B4A559469}" type="slidenum">
              <a:rPr lang="zh-CN" altLang="en-US" smtClean="0"/>
              <a:t>‹#›</a:t>
            </a:fld>
            <a:endParaRPr lang="zh-CN" altLang="en-US"/>
          </a:p>
        </p:txBody>
      </p:sp>
    </p:spTree>
    <p:extLst>
      <p:ext uri="{BB962C8B-B14F-4D97-AF65-F5344CB8AC3E}">
        <p14:creationId xmlns:p14="http://schemas.microsoft.com/office/powerpoint/2010/main" val="3478652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6B03F0-E1A8-4334-83EB-63046CD6E3C4}" type="datetimeFigureOut">
              <a:rPr lang="zh-CN" altLang="en-US" smtClean="0"/>
              <a:t>2018/1/9</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084453-1C21-4FD6-A06A-7E4B4A559469}" type="slidenum">
              <a:rPr lang="zh-CN" altLang="en-US" smtClean="0"/>
              <a:t>‹#›</a:t>
            </a:fld>
            <a:endParaRPr lang="zh-CN" altLang="en-US"/>
          </a:p>
        </p:txBody>
      </p:sp>
    </p:spTree>
    <p:extLst>
      <p:ext uri="{BB962C8B-B14F-4D97-AF65-F5344CB8AC3E}">
        <p14:creationId xmlns:p14="http://schemas.microsoft.com/office/powerpoint/2010/main" val="15058219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7" name="Rectangle 14">
            <a:extLst>
              <a:ext uri="{FF2B5EF4-FFF2-40B4-BE49-F238E27FC236}">
                <a16:creationId xmlns:a16="http://schemas.microsoft.com/office/drawing/2014/main" id="{793EF0C2-EE57-40DD-B754-BF1477FABAB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9902" y="0"/>
            <a:ext cx="3054098"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a:extLst>
              <a:ext uri="{FF2B5EF4-FFF2-40B4-BE49-F238E27FC236}">
                <a16:creationId xmlns:a16="http://schemas.microsoft.com/office/drawing/2014/main" id="{F4581A33-F641-4DF6-8413-320D2BC49FE6}"/>
              </a:ext>
            </a:extLst>
          </p:cNvPr>
          <p:cNvSpPr>
            <a:spLocks noGrp="1"/>
          </p:cNvSpPr>
          <p:nvPr>
            <p:ph type="title"/>
          </p:nvPr>
        </p:nvSpPr>
        <p:spPr>
          <a:xfrm>
            <a:off x="767442" y="965198"/>
            <a:ext cx="5074559" cy="4927601"/>
          </a:xfrm>
        </p:spPr>
        <p:txBody>
          <a:bodyPr vert="horz" lIns="91440" tIns="45720" rIns="91440" bIns="45720" rtlCol="0" anchor="ctr">
            <a:normAutofit/>
          </a:bodyPr>
          <a:lstStyle/>
          <a:p>
            <a:pPr algn="r"/>
            <a:r>
              <a:rPr lang="zh-CN" altLang="en-US" kern="1200" dirty="0">
                <a:solidFill>
                  <a:schemeClr val="tx1"/>
                </a:solidFill>
                <a:latin typeface="+mj-lt"/>
                <a:ea typeface="+mj-ea"/>
                <a:cs typeface="+mj-cs"/>
              </a:rPr>
              <a:t>进程管理</a:t>
            </a:r>
          </a:p>
        </p:txBody>
      </p:sp>
      <p:sp>
        <p:nvSpPr>
          <p:cNvPr id="5" name="文本占位符 4">
            <a:extLst>
              <a:ext uri="{FF2B5EF4-FFF2-40B4-BE49-F238E27FC236}">
                <a16:creationId xmlns:a16="http://schemas.microsoft.com/office/drawing/2014/main" id="{A3940F43-3C51-4110-AEFE-5DE4E8DC78A8}"/>
              </a:ext>
            </a:extLst>
          </p:cNvPr>
          <p:cNvSpPr>
            <a:spLocks noGrp="1"/>
          </p:cNvSpPr>
          <p:nvPr>
            <p:ph type="body" idx="1"/>
          </p:nvPr>
        </p:nvSpPr>
        <p:spPr>
          <a:xfrm>
            <a:off x="6340927" y="965199"/>
            <a:ext cx="2320472" cy="4927602"/>
          </a:xfrm>
        </p:spPr>
        <p:txBody>
          <a:bodyPr vert="horz" lIns="91440" tIns="45720" rIns="91440" bIns="45720" rtlCol="0" anchor="ctr">
            <a:normAutofit/>
          </a:bodyPr>
          <a:lstStyle/>
          <a:p>
            <a:endParaRPr lang="en-US" altLang="zh-CN" sz="1700" kern="1200" dirty="0">
              <a:solidFill>
                <a:srgbClr val="FFFFFF"/>
              </a:solidFill>
              <a:latin typeface="+mn-lt"/>
              <a:ea typeface="+mn-ea"/>
              <a:cs typeface="+mn-cs"/>
            </a:endParaRPr>
          </a:p>
        </p:txBody>
      </p:sp>
    </p:spTree>
    <p:extLst>
      <p:ext uri="{BB962C8B-B14F-4D97-AF65-F5344CB8AC3E}">
        <p14:creationId xmlns:p14="http://schemas.microsoft.com/office/powerpoint/2010/main" val="42454143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66CA7257-6E42-4B3B-80A3-DD4526333472}"/>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a:r>
              <a:rPr lang="en-US" altLang="zh-CN" sz="2800" kern="1200" dirty="0" err="1">
                <a:solidFill>
                  <a:schemeClr val="bg1"/>
                </a:solidFill>
                <a:latin typeface="+mj-lt"/>
                <a:ea typeface="+mj-ea"/>
                <a:cs typeface="+mj-cs"/>
              </a:rPr>
              <a:t>trapentry.S</a:t>
            </a:r>
            <a:endParaRPr lang="zh-CN" altLang="en-US" sz="2800" kern="1200" dirty="0">
              <a:solidFill>
                <a:schemeClr val="bg1"/>
              </a:solidFill>
              <a:latin typeface="+mj-lt"/>
              <a:ea typeface="+mj-ea"/>
              <a:cs typeface="+mj-cs"/>
            </a:endParaRPr>
          </a:p>
        </p:txBody>
      </p:sp>
      <p:pic>
        <p:nvPicPr>
          <p:cNvPr id="8" name="内容占位符 7">
            <a:extLst>
              <a:ext uri="{FF2B5EF4-FFF2-40B4-BE49-F238E27FC236}">
                <a16:creationId xmlns:a16="http://schemas.microsoft.com/office/drawing/2014/main" id="{B6DF217C-CC00-4F66-BD8A-2D32F0FB39A2}"/>
              </a:ext>
            </a:extLst>
          </p:cNvPr>
          <p:cNvPicPr>
            <a:picLocks noGrp="1" noChangeAspect="1"/>
          </p:cNvPicPr>
          <p:nvPr>
            <p:ph idx="1"/>
          </p:nvPr>
        </p:nvPicPr>
        <p:blipFill>
          <a:blip r:embed="rId2"/>
          <a:stretch>
            <a:fillRect/>
          </a:stretch>
        </p:blipFill>
        <p:spPr>
          <a:xfrm>
            <a:off x="189029" y="1513653"/>
            <a:ext cx="5109795" cy="5032375"/>
          </a:xfrm>
          <a:prstGeom prst="rect">
            <a:avLst/>
          </a:prstGeom>
        </p:spPr>
      </p:pic>
      <p:sp>
        <p:nvSpPr>
          <p:cNvPr id="7" name="文本框 6">
            <a:extLst>
              <a:ext uri="{FF2B5EF4-FFF2-40B4-BE49-F238E27FC236}">
                <a16:creationId xmlns:a16="http://schemas.microsoft.com/office/drawing/2014/main" id="{AEE58674-AA75-4A11-8B08-94E8EBAB7B8C}"/>
              </a:ext>
            </a:extLst>
          </p:cNvPr>
          <p:cNvSpPr txBox="1"/>
          <p:nvPr/>
        </p:nvSpPr>
        <p:spPr>
          <a:xfrm>
            <a:off x="5606826" y="2506346"/>
            <a:ext cx="3218766" cy="3416320"/>
          </a:xfrm>
          <a:prstGeom prst="rect">
            <a:avLst/>
          </a:prstGeom>
          <a:noFill/>
        </p:spPr>
        <p:txBody>
          <a:bodyPr wrap="none" rtlCol="0">
            <a:spAutoFit/>
          </a:bodyPr>
          <a:lstStyle/>
          <a:p>
            <a:r>
              <a:rPr lang="en-US" altLang="zh-CN" sz="2400" dirty="0"/>
              <a:t>TRAPHANDLER_NOEC</a:t>
            </a:r>
            <a:r>
              <a:rPr lang="zh-CN" altLang="en-US" sz="2400" dirty="0"/>
              <a:t>：</a:t>
            </a:r>
            <a:endParaRPr lang="en-US" altLang="zh-CN" sz="2400" dirty="0"/>
          </a:p>
          <a:p>
            <a:r>
              <a:rPr lang="zh-CN" altLang="en-US" sz="2400" dirty="0"/>
              <a:t>无</a:t>
            </a:r>
            <a:r>
              <a:rPr lang="en-US" altLang="zh-CN" sz="2400" dirty="0"/>
              <a:t>error code(0)</a:t>
            </a:r>
          </a:p>
          <a:p>
            <a:endParaRPr lang="en-US" altLang="zh-CN" sz="2400" dirty="0"/>
          </a:p>
          <a:p>
            <a:r>
              <a:rPr lang="en-US" altLang="zh-CN" sz="2400" dirty="0"/>
              <a:t>TRAPHANDLER:</a:t>
            </a:r>
          </a:p>
          <a:p>
            <a:r>
              <a:rPr lang="zh-CN" altLang="en-US" sz="2400" dirty="0"/>
              <a:t>有</a:t>
            </a:r>
            <a:r>
              <a:rPr lang="en-US" altLang="zh-CN" sz="2400" dirty="0"/>
              <a:t>error code</a:t>
            </a:r>
          </a:p>
          <a:p>
            <a:endParaRPr lang="en-US" altLang="zh-CN" sz="2400" dirty="0"/>
          </a:p>
          <a:p>
            <a:r>
              <a:rPr lang="en-US" altLang="zh-CN" sz="2400" dirty="0"/>
              <a:t>_</a:t>
            </a:r>
            <a:r>
              <a:rPr lang="en-US" altLang="zh-CN" sz="2400" dirty="0" err="1"/>
              <a:t>alltraps</a:t>
            </a:r>
            <a:r>
              <a:rPr lang="zh-CN" altLang="en-US" sz="2400" dirty="0"/>
              <a:t>设置</a:t>
            </a:r>
            <a:r>
              <a:rPr lang="en-US" altLang="zh-CN" sz="2400" dirty="0" err="1"/>
              <a:t>trapframe</a:t>
            </a:r>
            <a:endParaRPr lang="en-US" altLang="zh-CN" sz="2400" dirty="0"/>
          </a:p>
          <a:p>
            <a:r>
              <a:rPr lang="en-US" altLang="zh-CN" sz="2400" dirty="0"/>
              <a:t>trap()</a:t>
            </a:r>
            <a:r>
              <a:rPr lang="zh-CN" altLang="en-US" sz="2400" dirty="0"/>
              <a:t>、</a:t>
            </a:r>
            <a:r>
              <a:rPr lang="en-US" altLang="zh-CN" sz="2400" dirty="0" err="1"/>
              <a:t>trap_dispatch</a:t>
            </a:r>
            <a:r>
              <a:rPr lang="en-US" altLang="zh-CN" sz="2400" dirty="0"/>
              <a:t>()</a:t>
            </a:r>
          </a:p>
          <a:p>
            <a:r>
              <a:rPr lang="zh-CN" altLang="en-US" sz="2400" dirty="0"/>
              <a:t>分发中断</a:t>
            </a:r>
            <a:endParaRPr lang="en-US" altLang="zh-CN" sz="2400" dirty="0"/>
          </a:p>
        </p:txBody>
      </p:sp>
    </p:spTree>
    <p:extLst>
      <p:ext uri="{BB962C8B-B14F-4D97-AF65-F5344CB8AC3E}">
        <p14:creationId xmlns:p14="http://schemas.microsoft.com/office/powerpoint/2010/main" val="775740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66CA7257-6E42-4B3B-80A3-DD4526333472}"/>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a:r>
              <a:rPr lang="en-US" altLang="zh-CN" sz="2800" dirty="0" err="1">
                <a:solidFill>
                  <a:schemeClr val="bg1"/>
                </a:solidFill>
              </a:rPr>
              <a:t>t</a:t>
            </a:r>
            <a:r>
              <a:rPr lang="en-US" altLang="zh-CN" sz="2800" kern="1200" dirty="0" err="1">
                <a:solidFill>
                  <a:schemeClr val="bg1"/>
                </a:solidFill>
                <a:latin typeface="+mj-lt"/>
                <a:ea typeface="+mj-ea"/>
                <a:cs typeface="+mj-cs"/>
              </a:rPr>
              <a:t>rap.c</a:t>
            </a:r>
            <a:endParaRPr lang="zh-CN" altLang="en-US" sz="2800" kern="1200" dirty="0">
              <a:solidFill>
                <a:schemeClr val="bg1"/>
              </a:solidFill>
              <a:latin typeface="+mj-lt"/>
              <a:ea typeface="+mj-ea"/>
              <a:cs typeface="+mj-cs"/>
            </a:endParaRPr>
          </a:p>
        </p:txBody>
      </p:sp>
      <p:pic>
        <p:nvPicPr>
          <p:cNvPr id="6" name="内容占位符 5">
            <a:extLst>
              <a:ext uri="{FF2B5EF4-FFF2-40B4-BE49-F238E27FC236}">
                <a16:creationId xmlns:a16="http://schemas.microsoft.com/office/drawing/2014/main" id="{6FEE126E-00AB-41ED-BFB7-427E0466E15E}"/>
              </a:ext>
            </a:extLst>
          </p:cNvPr>
          <p:cNvPicPr>
            <a:picLocks noGrp="1" noChangeAspect="1"/>
          </p:cNvPicPr>
          <p:nvPr>
            <p:ph idx="1"/>
          </p:nvPr>
        </p:nvPicPr>
        <p:blipFill>
          <a:blip r:embed="rId2"/>
          <a:stretch>
            <a:fillRect/>
          </a:stretch>
        </p:blipFill>
        <p:spPr>
          <a:xfrm>
            <a:off x="417399" y="1692656"/>
            <a:ext cx="4490065" cy="2359391"/>
          </a:xfrm>
          <a:prstGeom prst="rect">
            <a:avLst/>
          </a:prstGeom>
        </p:spPr>
      </p:pic>
      <p:pic>
        <p:nvPicPr>
          <p:cNvPr id="7" name="图片 6">
            <a:extLst>
              <a:ext uri="{FF2B5EF4-FFF2-40B4-BE49-F238E27FC236}">
                <a16:creationId xmlns:a16="http://schemas.microsoft.com/office/drawing/2014/main" id="{ED67D490-EE09-4EAA-B5DE-60E7FF625AA2}"/>
              </a:ext>
            </a:extLst>
          </p:cNvPr>
          <p:cNvPicPr>
            <a:picLocks noChangeAspect="1"/>
          </p:cNvPicPr>
          <p:nvPr/>
        </p:nvPicPr>
        <p:blipFill>
          <a:blip r:embed="rId3"/>
          <a:stretch>
            <a:fillRect/>
          </a:stretch>
        </p:blipFill>
        <p:spPr>
          <a:xfrm>
            <a:off x="3787695" y="2958352"/>
            <a:ext cx="4938906" cy="3256181"/>
          </a:xfrm>
          <a:prstGeom prst="rect">
            <a:avLst/>
          </a:prstGeom>
        </p:spPr>
      </p:pic>
    </p:spTree>
    <p:extLst>
      <p:ext uri="{BB962C8B-B14F-4D97-AF65-F5344CB8AC3E}">
        <p14:creationId xmlns:p14="http://schemas.microsoft.com/office/powerpoint/2010/main" val="1200291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66CA7257-6E42-4B3B-80A3-DD4526333472}"/>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a:r>
              <a:rPr lang="zh-CN" altLang="en-US" sz="2800" kern="1200" dirty="0">
                <a:solidFill>
                  <a:schemeClr val="bg1"/>
                </a:solidFill>
                <a:latin typeface="+mj-lt"/>
                <a:ea typeface="+mj-ea"/>
                <a:cs typeface="+mj-cs"/>
              </a:rPr>
              <a:t>系统调用</a:t>
            </a:r>
          </a:p>
        </p:txBody>
      </p:sp>
      <p:pic>
        <p:nvPicPr>
          <p:cNvPr id="6" name="内容占位符 5">
            <a:extLst>
              <a:ext uri="{FF2B5EF4-FFF2-40B4-BE49-F238E27FC236}">
                <a16:creationId xmlns:a16="http://schemas.microsoft.com/office/drawing/2014/main" id="{02841E78-04DE-4667-AB24-63DE891612D6}"/>
              </a:ext>
            </a:extLst>
          </p:cNvPr>
          <p:cNvPicPr>
            <a:picLocks noGrp="1" noChangeAspect="1"/>
          </p:cNvPicPr>
          <p:nvPr>
            <p:ph idx="1"/>
          </p:nvPr>
        </p:nvPicPr>
        <p:blipFill>
          <a:blip r:embed="rId2"/>
          <a:stretch>
            <a:fillRect/>
          </a:stretch>
        </p:blipFill>
        <p:spPr>
          <a:xfrm>
            <a:off x="224522" y="1847778"/>
            <a:ext cx="5572446" cy="1581222"/>
          </a:xfrm>
          <a:prstGeom prst="rect">
            <a:avLst/>
          </a:prstGeom>
        </p:spPr>
      </p:pic>
      <p:pic>
        <p:nvPicPr>
          <p:cNvPr id="8" name="图片 7">
            <a:extLst>
              <a:ext uri="{FF2B5EF4-FFF2-40B4-BE49-F238E27FC236}">
                <a16:creationId xmlns:a16="http://schemas.microsoft.com/office/drawing/2014/main" id="{46B8B5E9-DE33-479D-A31C-522F53C26C37}"/>
              </a:ext>
            </a:extLst>
          </p:cNvPr>
          <p:cNvPicPr>
            <a:picLocks noChangeAspect="1"/>
          </p:cNvPicPr>
          <p:nvPr/>
        </p:nvPicPr>
        <p:blipFill>
          <a:blip r:embed="rId3"/>
          <a:stretch>
            <a:fillRect/>
          </a:stretch>
        </p:blipFill>
        <p:spPr>
          <a:xfrm>
            <a:off x="3623997" y="2380180"/>
            <a:ext cx="4895238" cy="4219048"/>
          </a:xfrm>
          <a:prstGeom prst="rect">
            <a:avLst/>
          </a:prstGeom>
        </p:spPr>
      </p:pic>
    </p:spTree>
    <p:extLst>
      <p:ext uri="{BB962C8B-B14F-4D97-AF65-F5344CB8AC3E}">
        <p14:creationId xmlns:p14="http://schemas.microsoft.com/office/powerpoint/2010/main" val="4167889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93EF0C2-EE57-40DD-B754-BF1477FABAB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9902" y="0"/>
            <a:ext cx="3054098"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a:extLst>
              <a:ext uri="{FF2B5EF4-FFF2-40B4-BE49-F238E27FC236}">
                <a16:creationId xmlns:a16="http://schemas.microsoft.com/office/drawing/2014/main" id="{F4581A33-F641-4DF6-8413-320D2BC49FE6}"/>
              </a:ext>
            </a:extLst>
          </p:cNvPr>
          <p:cNvSpPr>
            <a:spLocks noGrp="1"/>
          </p:cNvSpPr>
          <p:nvPr>
            <p:ph type="title"/>
          </p:nvPr>
        </p:nvSpPr>
        <p:spPr>
          <a:xfrm>
            <a:off x="767442" y="965198"/>
            <a:ext cx="5074559" cy="4927601"/>
          </a:xfrm>
        </p:spPr>
        <p:txBody>
          <a:bodyPr vert="horz" lIns="91440" tIns="45720" rIns="91440" bIns="45720" rtlCol="0" anchor="ctr">
            <a:normAutofit/>
          </a:bodyPr>
          <a:lstStyle/>
          <a:p>
            <a:pPr algn="r"/>
            <a:r>
              <a:rPr lang="zh-CN" altLang="en-US" kern="1200" dirty="0">
                <a:solidFill>
                  <a:schemeClr val="tx1"/>
                </a:solidFill>
                <a:latin typeface="+mj-lt"/>
                <a:ea typeface="+mj-ea"/>
                <a:cs typeface="+mj-cs"/>
              </a:rPr>
              <a:t>多核</a:t>
            </a:r>
            <a:r>
              <a:rPr lang="en-US" altLang="zh-CN" kern="1200" dirty="0">
                <a:solidFill>
                  <a:schemeClr val="tx1"/>
                </a:solidFill>
                <a:latin typeface="+mj-lt"/>
                <a:ea typeface="+mj-ea"/>
                <a:cs typeface="+mj-cs"/>
              </a:rPr>
              <a:t>CPU</a:t>
            </a:r>
            <a:br>
              <a:rPr lang="en-US" altLang="zh-CN" kern="1200" dirty="0">
                <a:solidFill>
                  <a:schemeClr val="tx1"/>
                </a:solidFill>
                <a:latin typeface="+mj-lt"/>
                <a:ea typeface="+mj-ea"/>
                <a:cs typeface="+mj-cs"/>
              </a:rPr>
            </a:br>
            <a:r>
              <a:rPr lang="zh-CN" altLang="en-US" dirty="0"/>
              <a:t>与</a:t>
            </a:r>
            <a:br>
              <a:rPr lang="en-US" altLang="zh-CN" dirty="0"/>
            </a:br>
            <a:r>
              <a:rPr lang="zh-CN" altLang="en-US" dirty="0"/>
              <a:t>多进程</a:t>
            </a:r>
            <a:endParaRPr lang="zh-CN" altLang="en-US" kern="1200" dirty="0">
              <a:solidFill>
                <a:schemeClr val="tx1"/>
              </a:solidFill>
              <a:latin typeface="+mj-lt"/>
              <a:ea typeface="+mj-ea"/>
              <a:cs typeface="+mj-cs"/>
            </a:endParaRPr>
          </a:p>
        </p:txBody>
      </p:sp>
      <p:sp>
        <p:nvSpPr>
          <p:cNvPr id="5" name="文本占位符 4">
            <a:extLst>
              <a:ext uri="{FF2B5EF4-FFF2-40B4-BE49-F238E27FC236}">
                <a16:creationId xmlns:a16="http://schemas.microsoft.com/office/drawing/2014/main" id="{A3940F43-3C51-4110-AEFE-5DE4E8DC78A8}"/>
              </a:ext>
            </a:extLst>
          </p:cNvPr>
          <p:cNvSpPr>
            <a:spLocks noGrp="1"/>
          </p:cNvSpPr>
          <p:nvPr>
            <p:ph type="body" idx="1"/>
          </p:nvPr>
        </p:nvSpPr>
        <p:spPr>
          <a:xfrm>
            <a:off x="6340927" y="965199"/>
            <a:ext cx="2320472" cy="4927602"/>
          </a:xfrm>
        </p:spPr>
        <p:txBody>
          <a:bodyPr vert="horz" lIns="91440" tIns="45720" rIns="91440" bIns="45720" rtlCol="0" anchor="ctr">
            <a:normAutofit/>
          </a:bodyPr>
          <a:lstStyle/>
          <a:p>
            <a:endParaRPr lang="en-US" altLang="zh-CN" sz="1700" kern="1200" dirty="0">
              <a:solidFill>
                <a:srgbClr val="FFFFFF"/>
              </a:solidFill>
              <a:latin typeface="+mn-lt"/>
              <a:ea typeface="+mn-ea"/>
              <a:cs typeface="+mn-cs"/>
            </a:endParaRPr>
          </a:p>
        </p:txBody>
      </p:sp>
    </p:spTree>
    <p:extLst>
      <p:ext uri="{BB962C8B-B14F-4D97-AF65-F5344CB8AC3E}">
        <p14:creationId xmlns:p14="http://schemas.microsoft.com/office/powerpoint/2010/main" val="1138732803"/>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66CA7257-6E42-4B3B-80A3-DD4526333472}"/>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a:r>
              <a:rPr lang="en-US" altLang="zh-CN" sz="2800" kern="1200" dirty="0">
                <a:solidFill>
                  <a:schemeClr val="bg1"/>
                </a:solidFill>
                <a:latin typeface="+mj-lt"/>
                <a:ea typeface="+mj-ea"/>
                <a:cs typeface="+mj-cs"/>
              </a:rPr>
              <a:t>MMIO</a:t>
            </a:r>
            <a:r>
              <a:rPr lang="zh-CN" altLang="en-US" sz="2800" kern="1200" dirty="0">
                <a:solidFill>
                  <a:schemeClr val="bg1"/>
                </a:solidFill>
                <a:latin typeface="+mj-lt"/>
                <a:ea typeface="+mj-ea"/>
                <a:cs typeface="+mj-cs"/>
              </a:rPr>
              <a:t>映射</a:t>
            </a:r>
          </a:p>
        </p:txBody>
      </p:sp>
      <p:pic>
        <p:nvPicPr>
          <p:cNvPr id="6" name="内容占位符 5">
            <a:extLst>
              <a:ext uri="{FF2B5EF4-FFF2-40B4-BE49-F238E27FC236}">
                <a16:creationId xmlns:a16="http://schemas.microsoft.com/office/drawing/2014/main" id="{BE45CB33-608D-40CA-AE69-961A2F5B50AF}"/>
              </a:ext>
            </a:extLst>
          </p:cNvPr>
          <p:cNvPicPr>
            <a:picLocks noGrp="1" noChangeAspect="1"/>
          </p:cNvPicPr>
          <p:nvPr>
            <p:ph idx="1"/>
          </p:nvPr>
        </p:nvPicPr>
        <p:blipFill>
          <a:blip r:embed="rId2"/>
          <a:stretch>
            <a:fillRect/>
          </a:stretch>
        </p:blipFill>
        <p:spPr>
          <a:xfrm>
            <a:off x="261341" y="1762333"/>
            <a:ext cx="6342004" cy="3711875"/>
          </a:xfrm>
          <a:prstGeom prst="rect">
            <a:avLst/>
          </a:prstGeom>
        </p:spPr>
      </p:pic>
      <p:sp>
        <p:nvSpPr>
          <p:cNvPr id="7" name="文本框 6">
            <a:extLst>
              <a:ext uri="{FF2B5EF4-FFF2-40B4-BE49-F238E27FC236}">
                <a16:creationId xmlns:a16="http://schemas.microsoft.com/office/drawing/2014/main" id="{44479C45-C9CA-4A12-B3C0-EE72E9D16C7F}"/>
              </a:ext>
            </a:extLst>
          </p:cNvPr>
          <p:cNvSpPr txBox="1"/>
          <p:nvPr/>
        </p:nvSpPr>
        <p:spPr>
          <a:xfrm>
            <a:off x="6603345" y="3535680"/>
            <a:ext cx="1771254" cy="923330"/>
          </a:xfrm>
          <a:prstGeom prst="rect">
            <a:avLst/>
          </a:prstGeom>
          <a:noFill/>
        </p:spPr>
        <p:txBody>
          <a:bodyPr wrap="none" rtlCol="0">
            <a:spAutoFit/>
          </a:bodyPr>
          <a:lstStyle/>
          <a:p>
            <a:r>
              <a:rPr lang="en-US" altLang="zh-CN" dirty="0"/>
              <a:t>[pa, </a:t>
            </a:r>
            <a:r>
              <a:rPr lang="en-US" altLang="zh-CN" dirty="0" err="1"/>
              <a:t>pa+size</a:t>
            </a:r>
            <a:r>
              <a:rPr lang="en-US" altLang="zh-CN" dirty="0"/>
              <a:t>)</a:t>
            </a:r>
          </a:p>
          <a:p>
            <a:r>
              <a:rPr lang="zh-CN" altLang="en-US" dirty="0"/>
              <a:t>映射到</a:t>
            </a:r>
            <a:endParaRPr lang="en-US" altLang="zh-CN" dirty="0"/>
          </a:p>
          <a:p>
            <a:r>
              <a:rPr lang="en-US" altLang="zh-CN" dirty="0"/>
              <a:t>[base, </a:t>
            </a:r>
            <a:r>
              <a:rPr lang="en-US" altLang="zh-CN" dirty="0" err="1"/>
              <a:t>base+size</a:t>
            </a:r>
            <a:r>
              <a:rPr lang="en-US" altLang="zh-CN" dirty="0"/>
              <a:t>)</a:t>
            </a:r>
            <a:endParaRPr lang="zh-CN" altLang="en-US" dirty="0"/>
          </a:p>
        </p:txBody>
      </p:sp>
    </p:spTree>
    <p:extLst>
      <p:ext uri="{BB962C8B-B14F-4D97-AF65-F5344CB8AC3E}">
        <p14:creationId xmlns:p14="http://schemas.microsoft.com/office/powerpoint/2010/main" val="4228927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B0DF90E-6BAD-4E82-8FDF-717C9A35737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9144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3">
            <a:extLst>
              <a:ext uri="{FF2B5EF4-FFF2-40B4-BE49-F238E27FC236}">
                <a16:creationId xmlns:a16="http://schemas.microsoft.com/office/drawing/2014/main" id="{13DCC859-0434-4BB8-B6C5-09C88AE698F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40065"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1">
            <a:extLst>
              <a:ext uri="{FF2B5EF4-FFF2-40B4-BE49-F238E27FC236}">
                <a16:creationId xmlns:a16="http://schemas.microsoft.com/office/drawing/2014/main" id="{08E7ACFB-B791-4C23-8B17-013FEDC09A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68605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标题 1">
            <a:extLst>
              <a:ext uri="{FF2B5EF4-FFF2-40B4-BE49-F238E27FC236}">
                <a16:creationId xmlns:a16="http://schemas.microsoft.com/office/drawing/2014/main" id="{66CA7257-6E42-4B3B-80A3-DD4526333472}"/>
              </a:ext>
            </a:extLst>
          </p:cNvPr>
          <p:cNvSpPr>
            <a:spLocks noGrp="1"/>
          </p:cNvSpPr>
          <p:nvPr>
            <p:ph type="title"/>
          </p:nvPr>
        </p:nvSpPr>
        <p:spPr>
          <a:xfrm>
            <a:off x="624751" y="365125"/>
            <a:ext cx="7890527" cy="1325563"/>
          </a:xfrm>
        </p:spPr>
        <p:txBody>
          <a:bodyPr vert="horz" lIns="91440" tIns="45720" rIns="91440" bIns="45720" rtlCol="0">
            <a:normAutofit/>
          </a:bodyPr>
          <a:lstStyle/>
          <a:p>
            <a:r>
              <a:rPr lang="en-US" altLang="zh-CN" kern="1200" dirty="0">
                <a:latin typeface="+mj-lt"/>
                <a:ea typeface="+mj-ea"/>
                <a:cs typeface="+mj-cs"/>
              </a:rPr>
              <a:t>BSP</a:t>
            </a:r>
            <a:r>
              <a:rPr lang="zh-CN" altLang="en-US" kern="1200" dirty="0">
                <a:latin typeface="+mj-lt"/>
                <a:ea typeface="+mj-ea"/>
                <a:cs typeface="+mj-cs"/>
              </a:rPr>
              <a:t>和</a:t>
            </a:r>
            <a:r>
              <a:rPr lang="en-US" altLang="zh-CN" kern="1200" dirty="0">
                <a:latin typeface="+mj-lt"/>
                <a:ea typeface="+mj-ea"/>
                <a:cs typeface="+mj-cs"/>
              </a:rPr>
              <a:t>AP</a:t>
            </a:r>
            <a:endParaRPr lang="zh-CN" altLang="en-US" kern="1200" dirty="0">
              <a:latin typeface="+mj-lt"/>
              <a:ea typeface="+mj-ea"/>
              <a:cs typeface="+mj-cs"/>
            </a:endParaRPr>
          </a:p>
        </p:txBody>
      </p:sp>
      <p:graphicFrame>
        <p:nvGraphicFramePr>
          <p:cNvPr id="11" name="内容占位符 4"/>
          <p:cNvGraphicFramePr>
            <a:graphicFrameLocks noGrp="1"/>
          </p:cNvGraphicFramePr>
          <p:nvPr>
            <p:ph idx="1"/>
            <p:extLst>
              <p:ext uri="{D42A27DB-BD31-4B8C-83A1-F6EECF244321}">
                <p14:modId xmlns:p14="http://schemas.microsoft.com/office/powerpoint/2010/main" val="3404384433"/>
              </p:ext>
            </p:extLst>
          </p:nvPr>
        </p:nvGraphicFramePr>
        <p:xfrm>
          <a:off x="628650" y="2022475"/>
          <a:ext cx="7886700" cy="415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853860"/>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66CA7257-6E42-4B3B-80A3-DD4526333472}"/>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a:r>
              <a:rPr lang="zh-CN" altLang="en-US" sz="2800" kern="1200" dirty="0">
                <a:solidFill>
                  <a:schemeClr val="bg1"/>
                </a:solidFill>
                <a:latin typeface="+mj-lt"/>
                <a:ea typeface="+mj-ea"/>
                <a:cs typeface="+mj-cs"/>
              </a:rPr>
              <a:t>启动</a:t>
            </a:r>
            <a:r>
              <a:rPr lang="en-US" altLang="zh-CN" sz="2800" kern="1200" dirty="0">
                <a:solidFill>
                  <a:schemeClr val="bg1"/>
                </a:solidFill>
                <a:latin typeface="+mj-lt"/>
                <a:ea typeface="+mj-ea"/>
                <a:cs typeface="+mj-cs"/>
              </a:rPr>
              <a:t>AP</a:t>
            </a:r>
            <a:r>
              <a:rPr lang="zh-CN" altLang="en-US" sz="2800" kern="1200" dirty="0">
                <a:solidFill>
                  <a:schemeClr val="bg1"/>
                </a:solidFill>
                <a:latin typeface="+mj-lt"/>
                <a:ea typeface="+mj-ea"/>
                <a:cs typeface="+mj-cs"/>
              </a:rPr>
              <a:t>们</a:t>
            </a:r>
          </a:p>
        </p:txBody>
      </p:sp>
      <p:pic>
        <p:nvPicPr>
          <p:cNvPr id="6" name="内容占位符 5">
            <a:extLst>
              <a:ext uri="{FF2B5EF4-FFF2-40B4-BE49-F238E27FC236}">
                <a16:creationId xmlns:a16="http://schemas.microsoft.com/office/drawing/2014/main" id="{BDDC90E6-65A4-4A14-9E0F-1B421E67B304}"/>
              </a:ext>
            </a:extLst>
          </p:cNvPr>
          <p:cNvPicPr>
            <a:picLocks noGrp="1" noChangeAspect="1"/>
          </p:cNvPicPr>
          <p:nvPr>
            <p:ph idx="1"/>
          </p:nvPr>
        </p:nvPicPr>
        <p:blipFill>
          <a:blip r:embed="rId2"/>
          <a:stretch>
            <a:fillRect/>
          </a:stretch>
        </p:blipFill>
        <p:spPr>
          <a:xfrm>
            <a:off x="1606778" y="1626471"/>
            <a:ext cx="6246304" cy="5028613"/>
          </a:xfrm>
          <a:prstGeom prst="rect">
            <a:avLst/>
          </a:prstGeom>
        </p:spPr>
      </p:pic>
    </p:spTree>
    <p:extLst>
      <p:ext uri="{BB962C8B-B14F-4D97-AF65-F5344CB8AC3E}">
        <p14:creationId xmlns:p14="http://schemas.microsoft.com/office/powerpoint/2010/main" val="4155680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66CA7257-6E42-4B3B-80A3-DD4526333472}"/>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a:r>
              <a:rPr lang="en-US" altLang="zh-CN" sz="2800" kern="1200" dirty="0">
                <a:solidFill>
                  <a:schemeClr val="bg1"/>
                </a:solidFill>
                <a:latin typeface="+mj-lt"/>
                <a:ea typeface="+mj-ea"/>
                <a:cs typeface="+mj-cs"/>
              </a:rPr>
              <a:t>AP</a:t>
            </a:r>
            <a:r>
              <a:rPr lang="zh-CN" altLang="en-US" sz="2800" kern="1200" dirty="0">
                <a:solidFill>
                  <a:schemeClr val="bg1"/>
                </a:solidFill>
                <a:latin typeface="+mj-lt"/>
                <a:ea typeface="+mj-ea"/>
                <a:cs typeface="+mj-cs"/>
              </a:rPr>
              <a:t>启动程序</a:t>
            </a:r>
          </a:p>
        </p:txBody>
      </p:sp>
      <p:pic>
        <p:nvPicPr>
          <p:cNvPr id="6" name="内容占位符 5">
            <a:extLst>
              <a:ext uri="{FF2B5EF4-FFF2-40B4-BE49-F238E27FC236}">
                <a16:creationId xmlns:a16="http://schemas.microsoft.com/office/drawing/2014/main" id="{8B954C2D-F406-4616-BFC2-53E5D2F86FA2}"/>
              </a:ext>
            </a:extLst>
          </p:cNvPr>
          <p:cNvPicPr>
            <a:picLocks noGrp="1" noChangeAspect="1"/>
          </p:cNvPicPr>
          <p:nvPr>
            <p:ph idx="1"/>
          </p:nvPr>
        </p:nvPicPr>
        <p:blipFill>
          <a:blip r:embed="rId2"/>
          <a:stretch>
            <a:fillRect/>
          </a:stretch>
        </p:blipFill>
        <p:spPr>
          <a:xfrm>
            <a:off x="1286749" y="1541009"/>
            <a:ext cx="6570501" cy="5003226"/>
          </a:xfrm>
          <a:prstGeom prst="rect">
            <a:avLst/>
          </a:prstGeom>
        </p:spPr>
      </p:pic>
    </p:spTree>
    <p:extLst>
      <p:ext uri="{BB962C8B-B14F-4D97-AF65-F5344CB8AC3E}">
        <p14:creationId xmlns:p14="http://schemas.microsoft.com/office/powerpoint/2010/main" val="820232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66CA7257-6E42-4B3B-80A3-DD4526333472}"/>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a:r>
              <a:rPr lang="zh-CN" altLang="en-US" sz="2800" kern="1200" dirty="0">
                <a:solidFill>
                  <a:schemeClr val="bg1"/>
                </a:solidFill>
                <a:latin typeface="+mj-lt"/>
                <a:ea typeface="+mj-ea"/>
                <a:cs typeface="+mj-cs"/>
              </a:rPr>
              <a:t>解决多个</a:t>
            </a:r>
            <a:r>
              <a:rPr lang="en-US" altLang="zh-CN" sz="2800" kern="1200" dirty="0" err="1">
                <a:solidFill>
                  <a:schemeClr val="bg1"/>
                </a:solidFill>
                <a:latin typeface="+mj-lt"/>
                <a:ea typeface="+mj-ea"/>
                <a:cs typeface="+mj-cs"/>
              </a:rPr>
              <a:t>cpu</a:t>
            </a:r>
            <a:r>
              <a:rPr lang="zh-CN" altLang="en-US" sz="2800" kern="1200" dirty="0">
                <a:solidFill>
                  <a:schemeClr val="bg1"/>
                </a:solidFill>
                <a:latin typeface="+mj-lt"/>
                <a:ea typeface="+mj-ea"/>
                <a:cs typeface="+mj-cs"/>
              </a:rPr>
              <a:t>进程访问</a:t>
            </a:r>
            <a:r>
              <a:rPr lang="en-US" altLang="zh-CN" sz="2800" kern="1200" dirty="0">
                <a:solidFill>
                  <a:schemeClr val="bg1"/>
                </a:solidFill>
                <a:latin typeface="+mj-lt"/>
                <a:ea typeface="+mj-ea"/>
                <a:cs typeface="+mj-cs"/>
              </a:rPr>
              <a:t>kernel</a:t>
            </a:r>
            <a:r>
              <a:rPr lang="zh-CN" altLang="en-US" sz="2800" kern="1200" dirty="0">
                <a:solidFill>
                  <a:schemeClr val="bg1"/>
                </a:solidFill>
                <a:latin typeface="+mj-lt"/>
                <a:ea typeface="+mj-ea"/>
                <a:cs typeface="+mj-cs"/>
              </a:rPr>
              <a:t>的冲突</a:t>
            </a:r>
          </a:p>
        </p:txBody>
      </p:sp>
      <p:sp>
        <p:nvSpPr>
          <p:cNvPr id="5" name="内容占位符 4">
            <a:extLst>
              <a:ext uri="{FF2B5EF4-FFF2-40B4-BE49-F238E27FC236}">
                <a16:creationId xmlns:a16="http://schemas.microsoft.com/office/drawing/2014/main" id="{60BECF36-1E5C-4324-9F8A-F3885D5F1504}"/>
              </a:ext>
            </a:extLst>
          </p:cNvPr>
          <p:cNvSpPr>
            <a:spLocks noGrp="1"/>
          </p:cNvSpPr>
          <p:nvPr>
            <p:ph idx="1"/>
          </p:nvPr>
        </p:nvSpPr>
        <p:spPr/>
        <p:txBody>
          <a:bodyPr/>
          <a:lstStyle/>
          <a:p>
            <a:r>
              <a:rPr lang="zh-CN" altLang="en-US" dirty="0"/>
              <a:t>暴力解决！</a:t>
            </a:r>
            <a:endParaRPr lang="en-US" altLang="zh-CN" dirty="0"/>
          </a:p>
          <a:p>
            <a:r>
              <a:rPr lang="en-US" altLang="zh-CN" dirty="0" err="1"/>
              <a:t>big_kernel_lock</a:t>
            </a:r>
            <a:endParaRPr lang="en-US" altLang="zh-CN" dirty="0"/>
          </a:p>
          <a:p>
            <a:r>
              <a:rPr lang="en-US" altLang="zh-CN" dirty="0" err="1"/>
              <a:t>lock_kernel</a:t>
            </a:r>
            <a:r>
              <a:rPr lang="en-US" altLang="zh-CN" dirty="0"/>
              <a:t>()</a:t>
            </a:r>
          </a:p>
          <a:p>
            <a:r>
              <a:rPr lang="en-US" altLang="zh-CN" dirty="0" err="1"/>
              <a:t>unlock_kernel</a:t>
            </a:r>
            <a:r>
              <a:rPr lang="en-US" altLang="zh-CN" dirty="0"/>
              <a:t>()</a:t>
            </a:r>
            <a:endParaRPr lang="zh-CN" altLang="en-US" dirty="0"/>
          </a:p>
        </p:txBody>
      </p:sp>
    </p:spTree>
    <p:extLst>
      <p:ext uri="{BB962C8B-B14F-4D97-AF65-F5344CB8AC3E}">
        <p14:creationId xmlns:p14="http://schemas.microsoft.com/office/powerpoint/2010/main" val="1652924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66CA7257-6E42-4B3B-80A3-DD4526333472}"/>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a:r>
              <a:rPr lang="en-US" altLang="zh-CN" sz="2800" kern="1200" dirty="0" err="1">
                <a:solidFill>
                  <a:schemeClr val="bg1"/>
                </a:solidFill>
                <a:latin typeface="+mj-lt"/>
                <a:ea typeface="+mj-ea"/>
                <a:cs typeface="+mj-cs"/>
              </a:rPr>
              <a:t>Sched_yield</a:t>
            </a:r>
            <a:r>
              <a:rPr lang="zh-CN" altLang="en-US" sz="2800" kern="1200" dirty="0">
                <a:solidFill>
                  <a:schemeClr val="bg1"/>
                </a:solidFill>
                <a:latin typeface="+mj-lt"/>
                <a:ea typeface="+mj-ea"/>
                <a:cs typeface="+mj-cs"/>
              </a:rPr>
              <a:t>循环调度</a:t>
            </a:r>
          </a:p>
        </p:txBody>
      </p:sp>
      <p:pic>
        <p:nvPicPr>
          <p:cNvPr id="6" name="内容占位符 5">
            <a:extLst>
              <a:ext uri="{FF2B5EF4-FFF2-40B4-BE49-F238E27FC236}">
                <a16:creationId xmlns:a16="http://schemas.microsoft.com/office/drawing/2014/main" id="{2A8A5DDF-CB39-4FEF-8E32-5C1B53B573ED}"/>
              </a:ext>
            </a:extLst>
          </p:cNvPr>
          <p:cNvPicPr>
            <a:picLocks noGrp="1" noChangeAspect="1"/>
          </p:cNvPicPr>
          <p:nvPr>
            <p:ph idx="1"/>
          </p:nvPr>
        </p:nvPicPr>
        <p:blipFill>
          <a:blip r:embed="rId2"/>
          <a:stretch>
            <a:fillRect/>
          </a:stretch>
        </p:blipFill>
        <p:spPr>
          <a:xfrm>
            <a:off x="603393" y="1609126"/>
            <a:ext cx="7937214" cy="4881319"/>
          </a:xfrm>
          <a:prstGeom prst="rect">
            <a:avLst/>
          </a:prstGeom>
        </p:spPr>
      </p:pic>
    </p:spTree>
    <p:extLst>
      <p:ext uri="{BB962C8B-B14F-4D97-AF65-F5344CB8AC3E}">
        <p14:creationId xmlns:p14="http://schemas.microsoft.com/office/powerpoint/2010/main" val="2595120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B0DF90E-6BAD-4E82-8FDF-717C9A35737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9144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3">
            <a:extLst>
              <a:ext uri="{FF2B5EF4-FFF2-40B4-BE49-F238E27FC236}">
                <a16:creationId xmlns:a16="http://schemas.microsoft.com/office/drawing/2014/main" id="{13DCC859-0434-4BB8-B6C5-09C88AE698F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40065"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11">
            <a:extLst>
              <a:ext uri="{FF2B5EF4-FFF2-40B4-BE49-F238E27FC236}">
                <a16:creationId xmlns:a16="http://schemas.microsoft.com/office/drawing/2014/main" id="{08E7ACFB-B791-4C23-8B17-013FEDC09A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68605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标题 1">
            <a:extLst>
              <a:ext uri="{FF2B5EF4-FFF2-40B4-BE49-F238E27FC236}">
                <a16:creationId xmlns:a16="http://schemas.microsoft.com/office/drawing/2014/main" id="{7280811D-C824-4670-99A1-31AA34985AC2}"/>
              </a:ext>
            </a:extLst>
          </p:cNvPr>
          <p:cNvSpPr>
            <a:spLocks noGrp="1"/>
          </p:cNvSpPr>
          <p:nvPr>
            <p:ph type="title"/>
          </p:nvPr>
        </p:nvSpPr>
        <p:spPr>
          <a:xfrm>
            <a:off x="624751" y="365125"/>
            <a:ext cx="7890527" cy="1325563"/>
          </a:xfrm>
        </p:spPr>
        <p:txBody>
          <a:bodyPr>
            <a:normAutofit/>
          </a:bodyPr>
          <a:lstStyle/>
          <a:p>
            <a:r>
              <a:rPr lang="zh-CN" altLang="en-US" dirty="0"/>
              <a:t>三个重要变量</a:t>
            </a:r>
          </a:p>
        </p:txBody>
      </p:sp>
      <p:graphicFrame>
        <p:nvGraphicFramePr>
          <p:cNvPr id="5" name="内容占位符 2"/>
          <p:cNvGraphicFramePr>
            <a:graphicFrameLocks noGrp="1"/>
          </p:cNvGraphicFramePr>
          <p:nvPr>
            <p:ph idx="1"/>
            <p:extLst>
              <p:ext uri="{D42A27DB-BD31-4B8C-83A1-F6EECF244321}">
                <p14:modId xmlns:p14="http://schemas.microsoft.com/office/powerpoint/2010/main" val="3362054384"/>
              </p:ext>
            </p:extLst>
          </p:nvPr>
        </p:nvGraphicFramePr>
        <p:xfrm>
          <a:off x="628650" y="2022475"/>
          <a:ext cx="7886700" cy="415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1972486"/>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66CA7257-6E42-4B3B-80A3-DD4526333472}"/>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a:r>
              <a:rPr lang="zh-CN" altLang="en-US" sz="2800" kern="1200" dirty="0">
                <a:solidFill>
                  <a:schemeClr val="bg1"/>
                </a:solidFill>
                <a:latin typeface="+mj-lt"/>
                <a:ea typeface="+mj-ea"/>
                <a:cs typeface="+mj-cs"/>
              </a:rPr>
              <a:t>写时拷贝</a:t>
            </a:r>
          </a:p>
        </p:txBody>
      </p:sp>
      <p:sp>
        <p:nvSpPr>
          <p:cNvPr id="5" name="内容占位符 4">
            <a:extLst>
              <a:ext uri="{FF2B5EF4-FFF2-40B4-BE49-F238E27FC236}">
                <a16:creationId xmlns:a16="http://schemas.microsoft.com/office/drawing/2014/main" id="{0ACA7DF0-6081-4029-BE45-75EFFA8E87DA}"/>
              </a:ext>
            </a:extLst>
          </p:cNvPr>
          <p:cNvSpPr>
            <a:spLocks noGrp="1"/>
          </p:cNvSpPr>
          <p:nvPr>
            <p:ph idx="1"/>
          </p:nvPr>
        </p:nvSpPr>
        <p:spPr/>
        <p:txBody>
          <a:bodyPr>
            <a:normAutofit lnSpcReduction="10000"/>
          </a:bodyPr>
          <a:lstStyle/>
          <a:p>
            <a:r>
              <a:rPr lang="zh-CN" altLang="en-US" dirty="0"/>
              <a:t>父进程使用上面实现的</a:t>
            </a:r>
            <a:r>
              <a:rPr lang="en-US" altLang="zh-CN" dirty="0" err="1"/>
              <a:t>set_pgfault_handler</a:t>
            </a:r>
            <a:r>
              <a:rPr lang="en-US" altLang="zh-CN" dirty="0"/>
              <a:t>()</a:t>
            </a:r>
            <a:r>
              <a:rPr lang="zh-CN" altLang="en-US" dirty="0"/>
              <a:t>设置</a:t>
            </a:r>
            <a:r>
              <a:rPr lang="en-US" altLang="zh-CN" dirty="0" err="1"/>
              <a:t>pgfault</a:t>
            </a:r>
            <a:r>
              <a:rPr lang="en-US" altLang="zh-CN" dirty="0"/>
              <a:t>()</a:t>
            </a:r>
            <a:r>
              <a:rPr lang="zh-CN" altLang="en-US" dirty="0"/>
              <a:t>为页错误处理程序</a:t>
            </a:r>
            <a:endParaRPr lang="en-US" altLang="zh-CN" dirty="0"/>
          </a:p>
          <a:p>
            <a:r>
              <a:rPr lang="zh-CN" altLang="en-US" dirty="0"/>
              <a:t>父进程调用 </a:t>
            </a:r>
            <a:r>
              <a:rPr lang="en-US" altLang="zh-CN" dirty="0" err="1"/>
              <a:t>sys_exofork</a:t>
            </a:r>
            <a:r>
              <a:rPr lang="en-US" altLang="zh-CN" dirty="0"/>
              <a:t>() </a:t>
            </a:r>
            <a:r>
              <a:rPr lang="zh-CN" altLang="en-US" dirty="0"/>
              <a:t>来建立子进程。</a:t>
            </a:r>
            <a:endParaRPr lang="en-US" altLang="zh-CN" dirty="0"/>
          </a:p>
          <a:p>
            <a:r>
              <a:rPr lang="zh-CN" altLang="en-US" dirty="0"/>
              <a:t>对于父进程的每一个可写的页或者写入时复制的页，父进程会调用 </a:t>
            </a:r>
            <a:r>
              <a:rPr lang="en-US" altLang="zh-CN" dirty="0" err="1"/>
              <a:t>duppage</a:t>
            </a:r>
            <a:r>
              <a:rPr lang="en-US" altLang="zh-CN" dirty="0"/>
              <a:t>()</a:t>
            </a:r>
            <a:r>
              <a:rPr lang="zh-CN" altLang="en-US" dirty="0"/>
              <a:t>，来让页面映射到子进程的地址空间中并且重新映射该页面到自己的地址空间中。</a:t>
            </a:r>
            <a:endParaRPr lang="en-US" altLang="zh-CN" dirty="0"/>
          </a:p>
          <a:p>
            <a:r>
              <a:rPr lang="zh-CN" altLang="en-US" dirty="0"/>
              <a:t>父进程为子进程设置用户页错误的入口（跟自己的一样）。</a:t>
            </a:r>
            <a:endParaRPr lang="en-US" altLang="zh-CN" dirty="0"/>
          </a:p>
          <a:p>
            <a:r>
              <a:rPr lang="zh-CN" altLang="en-US" dirty="0"/>
              <a:t>子进程可以运行。</a:t>
            </a:r>
          </a:p>
        </p:txBody>
      </p:sp>
    </p:spTree>
    <p:extLst>
      <p:ext uri="{BB962C8B-B14F-4D97-AF65-F5344CB8AC3E}">
        <p14:creationId xmlns:p14="http://schemas.microsoft.com/office/powerpoint/2010/main" val="2449012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66CA7257-6E42-4B3B-80A3-DD4526333472}"/>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a:r>
              <a:rPr lang="en-US" altLang="zh-CN" sz="2800" kern="1200" dirty="0">
                <a:solidFill>
                  <a:schemeClr val="bg1"/>
                </a:solidFill>
                <a:latin typeface="+mj-lt"/>
                <a:ea typeface="+mj-ea"/>
                <a:cs typeface="+mj-cs"/>
              </a:rPr>
              <a:t>fork()</a:t>
            </a:r>
            <a:endParaRPr lang="zh-CN" altLang="en-US" sz="2800" kern="1200" dirty="0">
              <a:solidFill>
                <a:schemeClr val="bg1"/>
              </a:solidFill>
              <a:latin typeface="+mj-lt"/>
              <a:ea typeface="+mj-ea"/>
              <a:cs typeface="+mj-cs"/>
            </a:endParaRPr>
          </a:p>
        </p:txBody>
      </p:sp>
      <p:pic>
        <p:nvPicPr>
          <p:cNvPr id="10" name="内容占位符 9">
            <a:extLst>
              <a:ext uri="{FF2B5EF4-FFF2-40B4-BE49-F238E27FC236}">
                <a16:creationId xmlns:a16="http://schemas.microsoft.com/office/drawing/2014/main" id="{26363087-49C0-451B-A925-DB1009ACD8BD}"/>
              </a:ext>
            </a:extLst>
          </p:cNvPr>
          <p:cNvPicPr>
            <a:picLocks noGrp="1" noChangeAspect="1"/>
          </p:cNvPicPr>
          <p:nvPr>
            <p:ph idx="1"/>
          </p:nvPr>
        </p:nvPicPr>
        <p:blipFill>
          <a:blip r:embed="rId2"/>
          <a:stretch>
            <a:fillRect/>
          </a:stretch>
        </p:blipFill>
        <p:spPr>
          <a:xfrm>
            <a:off x="2079656" y="1960915"/>
            <a:ext cx="4984688" cy="4245333"/>
          </a:xfrm>
          <a:prstGeom prst="rect">
            <a:avLst/>
          </a:prstGeom>
        </p:spPr>
      </p:pic>
    </p:spTree>
    <p:extLst>
      <p:ext uri="{BB962C8B-B14F-4D97-AF65-F5344CB8AC3E}">
        <p14:creationId xmlns:p14="http://schemas.microsoft.com/office/powerpoint/2010/main" val="30658406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66CA7257-6E42-4B3B-80A3-DD4526333472}"/>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a:r>
              <a:rPr lang="en-US" altLang="zh-CN" sz="2800" kern="1200" dirty="0">
                <a:solidFill>
                  <a:schemeClr val="bg1"/>
                </a:solidFill>
                <a:latin typeface="+mj-lt"/>
                <a:ea typeface="+mj-ea"/>
                <a:cs typeface="+mj-cs"/>
              </a:rPr>
              <a:t>fork() </a:t>
            </a:r>
            <a:r>
              <a:rPr lang="zh-CN" altLang="en-US" sz="2800" kern="1200" dirty="0">
                <a:solidFill>
                  <a:schemeClr val="bg1"/>
                </a:solidFill>
                <a:latin typeface="+mj-lt"/>
                <a:ea typeface="+mj-ea"/>
                <a:cs typeface="+mj-cs"/>
              </a:rPr>
              <a:t>续</a:t>
            </a:r>
          </a:p>
        </p:txBody>
      </p:sp>
      <p:pic>
        <p:nvPicPr>
          <p:cNvPr id="6" name="内容占位符 5">
            <a:extLst>
              <a:ext uri="{FF2B5EF4-FFF2-40B4-BE49-F238E27FC236}">
                <a16:creationId xmlns:a16="http://schemas.microsoft.com/office/drawing/2014/main" id="{DD4C33DB-8C19-42FF-A1BD-E1AA058A503B}"/>
              </a:ext>
            </a:extLst>
          </p:cNvPr>
          <p:cNvPicPr>
            <a:picLocks noGrp="1" noChangeAspect="1"/>
          </p:cNvPicPr>
          <p:nvPr>
            <p:ph idx="1"/>
          </p:nvPr>
        </p:nvPicPr>
        <p:blipFill>
          <a:blip r:embed="rId2"/>
          <a:stretch>
            <a:fillRect/>
          </a:stretch>
        </p:blipFill>
        <p:spPr>
          <a:xfrm>
            <a:off x="1934550" y="1958926"/>
            <a:ext cx="5274900" cy="4247322"/>
          </a:xfrm>
          <a:prstGeom prst="rect">
            <a:avLst/>
          </a:prstGeom>
        </p:spPr>
      </p:pic>
    </p:spTree>
    <p:extLst>
      <p:ext uri="{BB962C8B-B14F-4D97-AF65-F5344CB8AC3E}">
        <p14:creationId xmlns:p14="http://schemas.microsoft.com/office/powerpoint/2010/main" val="3970392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66CA7257-6E42-4B3B-80A3-DD4526333472}"/>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a:r>
              <a:rPr lang="en-US" altLang="zh-CN" sz="2800" kern="1200" dirty="0">
                <a:solidFill>
                  <a:schemeClr val="bg1"/>
                </a:solidFill>
                <a:latin typeface="+mj-lt"/>
                <a:ea typeface="+mj-ea"/>
                <a:cs typeface="+mj-cs"/>
              </a:rPr>
              <a:t>fork</a:t>
            </a:r>
            <a:r>
              <a:rPr lang="en-US" altLang="zh-CN" sz="2800" dirty="0">
                <a:solidFill>
                  <a:schemeClr val="bg1"/>
                </a:solidFill>
              </a:rPr>
              <a:t>()</a:t>
            </a:r>
            <a:r>
              <a:rPr lang="zh-CN" altLang="en-US" sz="2800" dirty="0">
                <a:solidFill>
                  <a:schemeClr val="bg1"/>
                </a:solidFill>
              </a:rPr>
              <a:t> 续</a:t>
            </a:r>
            <a:endParaRPr lang="zh-CN" altLang="en-US" sz="2800" kern="1200" dirty="0">
              <a:solidFill>
                <a:schemeClr val="bg1"/>
              </a:solidFill>
              <a:latin typeface="+mj-lt"/>
              <a:ea typeface="+mj-ea"/>
              <a:cs typeface="+mj-cs"/>
            </a:endParaRPr>
          </a:p>
        </p:txBody>
      </p:sp>
      <p:pic>
        <p:nvPicPr>
          <p:cNvPr id="6" name="内容占位符 5">
            <a:extLst>
              <a:ext uri="{FF2B5EF4-FFF2-40B4-BE49-F238E27FC236}">
                <a16:creationId xmlns:a16="http://schemas.microsoft.com/office/drawing/2014/main" id="{54DC8E5E-5E57-464E-9333-88C4CC961AF4}"/>
              </a:ext>
            </a:extLst>
          </p:cNvPr>
          <p:cNvPicPr>
            <a:picLocks noGrp="1" noChangeAspect="1"/>
          </p:cNvPicPr>
          <p:nvPr>
            <p:ph idx="1"/>
          </p:nvPr>
        </p:nvPicPr>
        <p:blipFill>
          <a:blip r:embed="rId2"/>
          <a:stretch>
            <a:fillRect/>
          </a:stretch>
        </p:blipFill>
        <p:spPr>
          <a:xfrm>
            <a:off x="710340" y="1936171"/>
            <a:ext cx="7723320" cy="3639876"/>
          </a:xfrm>
          <a:prstGeom prst="rect">
            <a:avLst/>
          </a:prstGeom>
        </p:spPr>
      </p:pic>
    </p:spTree>
    <p:extLst>
      <p:ext uri="{BB962C8B-B14F-4D97-AF65-F5344CB8AC3E}">
        <p14:creationId xmlns:p14="http://schemas.microsoft.com/office/powerpoint/2010/main" val="11069769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66CA7257-6E42-4B3B-80A3-DD4526333472}"/>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a:r>
              <a:rPr lang="zh-CN" altLang="en-US" sz="2800" kern="1200" dirty="0">
                <a:solidFill>
                  <a:schemeClr val="bg1"/>
                </a:solidFill>
                <a:latin typeface="+mj-lt"/>
                <a:ea typeface="+mj-ea"/>
                <a:cs typeface="+mj-cs"/>
              </a:rPr>
              <a:t>进程间通信</a:t>
            </a:r>
          </a:p>
        </p:txBody>
      </p:sp>
      <p:sp>
        <p:nvSpPr>
          <p:cNvPr id="5" name="内容占位符 4">
            <a:extLst>
              <a:ext uri="{FF2B5EF4-FFF2-40B4-BE49-F238E27FC236}">
                <a16:creationId xmlns:a16="http://schemas.microsoft.com/office/drawing/2014/main" id="{C2F3D7B7-FCCE-4E76-BA8E-C4BDA0E355BB}"/>
              </a:ext>
            </a:extLst>
          </p:cNvPr>
          <p:cNvSpPr>
            <a:spLocks noGrp="1"/>
          </p:cNvSpPr>
          <p:nvPr>
            <p:ph idx="1"/>
          </p:nvPr>
        </p:nvSpPr>
        <p:spPr/>
        <p:txBody>
          <a:bodyPr/>
          <a:lstStyle/>
          <a:p>
            <a:r>
              <a:rPr lang="en-US" altLang="zh-CN" dirty="0" err="1"/>
              <a:t>sys_ipc_recv</a:t>
            </a:r>
            <a:r>
              <a:rPr lang="en-US" altLang="zh-CN" dirty="0"/>
              <a:t>: </a:t>
            </a:r>
            <a:r>
              <a:rPr lang="zh-CN" altLang="en-US" dirty="0"/>
              <a:t>用于接受信息的中断</a:t>
            </a:r>
            <a:endParaRPr lang="en-US" altLang="zh-CN" dirty="0"/>
          </a:p>
          <a:p>
            <a:r>
              <a:rPr lang="en-US" altLang="zh-CN" dirty="0" err="1"/>
              <a:t>sys_ipc_try_send</a:t>
            </a:r>
            <a:r>
              <a:rPr lang="en-US" altLang="zh-CN" dirty="0"/>
              <a:t>: </a:t>
            </a:r>
            <a:r>
              <a:rPr lang="zh-CN" altLang="en-US" dirty="0"/>
              <a:t>用于发送信息的中断</a:t>
            </a:r>
            <a:endParaRPr lang="en-US" altLang="zh-CN" dirty="0"/>
          </a:p>
          <a:p>
            <a:r>
              <a:rPr lang="en-US" altLang="zh-CN" dirty="0"/>
              <a:t>kern/</a:t>
            </a:r>
            <a:r>
              <a:rPr lang="en-US" altLang="zh-CN" dirty="0" err="1"/>
              <a:t>syscall.c</a:t>
            </a:r>
            <a:endParaRPr lang="zh-CN" altLang="en-US" dirty="0"/>
          </a:p>
        </p:txBody>
      </p:sp>
    </p:spTree>
    <p:extLst>
      <p:ext uri="{BB962C8B-B14F-4D97-AF65-F5344CB8AC3E}">
        <p14:creationId xmlns:p14="http://schemas.microsoft.com/office/powerpoint/2010/main" val="3485542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内容占位符 3" descr="图片包含 屏幕截图&#10;&#10;已生成极高可信度的说明">
            <a:extLst>
              <a:ext uri="{FF2B5EF4-FFF2-40B4-BE49-F238E27FC236}">
                <a16:creationId xmlns:a16="http://schemas.microsoft.com/office/drawing/2014/main" id="{F19083B4-1354-4E58-8B3C-4A3A04E4656D}"/>
              </a:ext>
            </a:extLst>
          </p:cNvPr>
          <p:cNvPicPr>
            <a:picLocks noGrp="1" noChangeAspect="1"/>
          </p:cNvPicPr>
          <p:nvPr>
            <p:ph idx="1"/>
          </p:nvPr>
        </p:nvPicPr>
        <p:blipFill>
          <a:blip r:embed="rId2"/>
          <a:stretch>
            <a:fillRect/>
          </a:stretch>
        </p:blipFill>
        <p:spPr>
          <a:xfrm>
            <a:off x="1113908" y="1675227"/>
            <a:ext cx="6916182" cy="4394199"/>
          </a:xfrm>
          <a:prstGeom prst="rect">
            <a:avLst/>
          </a:prstGeom>
        </p:spPr>
      </p:pic>
      <p:sp>
        <p:nvSpPr>
          <p:cNvPr id="2" name="标题 1">
            <a:extLst>
              <a:ext uri="{FF2B5EF4-FFF2-40B4-BE49-F238E27FC236}">
                <a16:creationId xmlns:a16="http://schemas.microsoft.com/office/drawing/2014/main" id="{3CE00A1D-2116-43BA-9EAC-170FEBDE8971}"/>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a:r>
              <a:rPr lang="en-US" altLang="zh-CN" sz="2800" kern="1200" dirty="0" err="1">
                <a:solidFill>
                  <a:schemeClr val="bg1"/>
                </a:solidFill>
                <a:latin typeface="+mj-lt"/>
                <a:ea typeface="+mj-ea"/>
                <a:cs typeface="+mj-cs"/>
              </a:rPr>
              <a:t>Env</a:t>
            </a:r>
            <a:r>
              <a:rPr lang="zh-CN" altLang="en-US" sz="2800" kern="1200" dirty="0">
                <a:solidFill>
                  <a:schemeClr val="bg1"/>
                </a:solidFill>
                <a:latin typeface="+mj-lt"/>
                <a:ea typeface="+mj-ea"/>
                <a:cs typeface="+mj-cs"/>
              </a:rPr>
              <a:t>结构体</a:t>
            </a:r>
            <a:r>
              <a:rPr lang="en-US" altLang="zh-CN" sz="2800" kern="1200" dirty="0">
                <a:solidFill>
                  <a:schemeClr val="bg1"/>
                </a:solidFill>
                <a:latin typeface="+mj-lt"/>
                <a:ea typeface="+mj-ea"/>
                <a:cs typeface="+mj-cs"/>
              </a:rPr>
              <a:t>(</a:t>
            </a:r>
            <a:r>
              <a:rPr lang="en-US" altLang="zh-CN" sz="2800" kern="1200" dirty="0" err="1">
                <a:solidFill>
                  <a:schemeClr val="bg1"/>
                </a:solidFill>
                <a:latin typeface="+mj-lt"/>
                <a:ea typeface="+mj-ea"/>
                <a:cs typeface="+mj-cs"/>
              </a:rPr>
              <a:t>inc</a:t>
            </a:r>
            <a:r>
              <a:rPr lang="en-US" altLang="zh-CN" sz="2800" kern="1200" dirty="0">
                <a:solidFill>
                  <a:schemeClr val="bg1"/>
                </a:solidFill>
                <a:latin typeface="+mj-lt"/>
                <a:ea typeface="+mj-ea"/>
                <a:cs typeface="+mj-cs"/>
              </a:rPr>
              <a:t>/</a:t>
            </a:r>
            <a:r>
              <a:rPr lang="en-US" altLang="zh-CN" sz="2800" kern="1200" dirty="0" err="1">
                <a:solidFill>
                  <a:schemeClr val="bg1"/>
                </a:solidFill>
                <a:latin typeface="+mj-lt"/>
                <a:ea typeface="+mj-ea"/>
                <a:cs typeface="+mj-cs"/>
              </a:rPr>
              <a:t>env.h</a:t>
            </a:r>
            <a:r>
              <a:rPr lang="en-US" altLang="zh-CN" sz="2800" dirty="0">
                <a:solidFill>
                  <a:schemeClr val="bg1"/>
                </a:solidFill>
              </a:rPr>
              <a:t>)</a:t>
            </a:r>
            <a:endParaRPr lang="zh-CN" altLang="en-US" sz="2800" kern="1200" dirty="0">
              <a:solidFill>
                <a:schemeClr val="bg1"/>
              </a:solidFill>
              <a:latin typeface="+mj-lt"/>
              <a:ea typeface="+mj-ea"/>
              <a:cs typeface="+mj-cs"/>
            </a:endParaRPr>
          </a:p>
        </p:txBody>
      </p:sp>
    </p:spTree>
    <p:extLst>
      <p:ext uri="{BB962C8B-B14F-4D97-AF65-F5344CB8AC3E}">
        <p14:creationId xmlns:p14="http://schemas.microsoft.com/office/powerpoint/2010/main" val="299406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E0F43-7D6A-4D7A-8BE4-6C8C453E6458}"/>
              </a:ext>
            </a:extLst>
          </p:cNvPr>
          <p:cNvSpPr>
            <a:spLocks noGrp="1"/>
          </p:cNvSpPr>
          <p:nvPr>
            <p:ph type="title"/>
          </p:nvPr>
        </p:nvSpPr>
        <p:spPr/>
        <p:txBody>
          <a:bodyPr/>
          <a:lstStyle/>
          <a:p>
            <a:r>
              <a:rPr lang="en-US" altLang="zh-CN" dirty="0" err="1"/>
              <a:t>env_init</a:t>
            </a:r>
            <a:r>
              <a:rPr lang="en-US" altLang="zh-CN" dirty="0"/>
              <a:t>() </a:t>
            </a:r>
            <a:r>
              <a:rPr lang="zh-CN" altLang="en-US" dirty="0"/>
              <a:t>初始化进程</a:t>
            </a:r>
          </a:p>
        </p:txBody>
      </p:sp>
      <p:pic>
        <p:nvPicPr>
          <p:cNvPr id="4" name="内容占位符 3">
            <a:extLst>
              <a:ext uri="{FF2B5EF4-FFF2-40B4-BE49-F238E27FC236}">
                <a16:creationId xmlns:a16="http://schemas.microsoft.com/office/drawing/2014/main" id="{4C1267A7-37F4-454B-9A29-655EC98DEAC5}"/>
              </a:ext>
            </a:extLst>
          </p:cNvPr>
          <p:cNvPicPr>
            <a:picLocks noGrp="1" noChangeAspect="1"/>
          </p:cNvPicPr>
          <p:nvPr>
            <p:ph idx="1"/>
          </p:nvPr>
        </p:nvPicPr>
        <p:blipFill>
          <a:blip r:embed="rId2"/>
          <a:stretch>
            <a:fillRect/>
          </a:stretch>
        </p:blipFill>
        <p:spPr>
          <a:xfrm>
            <a:off x="1618869" y="1485603"/>
            <a:ext cx="5906262" cy="3324903"/>
          </a:xfrm>
          <a:prstGeom prst="rect">
            <a:avLst/>
          </a:prstGeom>
        </p:spPr>
      </p:pic>
      <p:pic>
        <p:nvPicPr>
          <p:cNvPr id="5" name="图片 4">
            <a:extLst>
              <a:ext uri="{FF2B5EF4-FFF2-40B4-BE49-F238E27FC236}">
                <a16:creationId xmlns:a16="http://schemas.microsoft.com/office/drawing/2014/main" id="{5AA75173-88E7-4C01-A11B-2E520067CF65}"/>
              </a:ext>
            </a:extLst>
          </p:cNvPr>
          <p:cNvPicPr>
            <a:picLocks noChangeAspect="1"/>
          </p:cNvPicPr>
          <p:nvPr/>
        </p:nvPicPr>
        <p:blipFill>
          <a:blip r:embed="rId3"/>
          <a:stretch>
            <a:fillRect/>
          </a:stretch>
        </p:blipFill>
        <p:spPr>
          <a:xfrm>
            <a:off x="1484757" y="5548267"/>
            <a:ext cx="6174486" cy="765431"/>
          </a:xfrm>
          <a:prstGeom prst="rect">
            <a:avLst/>
          </a:prstGeom>
        </p:spPr>
      </p:pic>
      <p:sp>
        <p:nvSpPr>
          <p:cNvPr id="6" name="文本框 5">
            <a:extLst>
              <a:ext uri="{FF2B5EF4-FFF2-40B4-BE49-F238E27FC236}">
                <a16:creationId xmlns:a16="http://schemas.microsoft.com/office/drawing/2014/main" id="{E96C7BE1-4DE7-4AD5-BF70-32F5C398F295}"/>
              </a:ext>
            </a:extLst>
          </p:cNvPr>
          <p:cNvSpPr txBox="1"/>
          <p:nvPr/>
        </p:nvSpPr>
        <p:spPr>
          <a:xfrm>
            <a:off x="3862511" y="4954924"/>
            <a:ext cx="1418978" cy="369332"/>
          </a:xfrm>
          <a:prstGeom prst="rect">
            <a:avLst/>
          </a:prstGeom>
          <a:noFill/>
        </p:spPr>
        <p:txBody>
          <a:bodyPr wrap="none" rtlCol="0">
            <a:spAutoFit/>
          </a:bodyPr>
          <a:lstStyle/>
          <a:p>
            <a:r>
              <a:rPr lang="en-US" altLang="zh-CN" dirty="0"/>
              <a:t>NENV</a:t>
            </a:r>
            <a:r>
              <a:rPr lang="zh-CN" altLang="en-US" dirty="0"/>
              <a:t>多大？</a:t>
            </a:r>
          </a:p>
        </p:txBody>
      </p:sp>
    </p:spTree>
    <p:extLst>
      <p:ext uri="{BB962C8B-B14F-4D97-AF65-F5344CB8AC3E}">
        <p14:creationId xmlns:p14="http://schemas.microsoft.com/office/powerpoint/2010/main" val="4047883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CE00A1D-2116-43BA-9EAC-170FEBDE8971}"/>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a:r>
              <a:rPr lang="zh-CN" altLang="en-US" sz="2800" kern="1200" dirty="0">
                <a:solidFill>
                  <a:schemeClr val="bg1"/>
                </a:solidFill>
                <a:latin typeface="+mj-lt"/>
                <a:ea typeface="+mj-ea"/>
                <a:cs typeface="+mj-cs"/>
              </a:rPr>
              <a:t>新建进程的过程</a:t>
            </a:r>
          </a:p>
        </p:txBody>
      </p:sp>
      <p:graphicFrame>
        <p:nvGraphicFramePr>
          <p:cNvPr id="6" name="内容占位符 5">
            <a:extLst>
              <a:ext uri="{FF2B5EF4-FFF2-40B4-BE49-F238E27FC236}">
                <a16:creationId xmlns:a16="http://schemas.microsoft.com/office/drawing/2014/main" id="{95A69DD2-36FE-4705-A41B-0EEAC99ADE87}"/>
              </a:ext>
            </a:extLst>
          </p:cNvPr>
          <p:cNvGraphicFramePr>
            <a:graphicFrameLocks noGrp="1"/>
          </p:cNvGraphicFramePr>
          <p:nvPr>
            <p:ph idx="1"/>
            <p:extLst>
              <p:ext uri="{D42A27DB-BD31-4B8C-83A1-F6EECF244321}">
                <p14:modId xmlns:p14="http://schemas.microsoft.com/office/powerpoint/2010/main" val="1628122595"/>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3141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内容占位符 3" descr="图片包含 屏幕截图&#10;&#10;已生成极高可信度的说明">
            <a:extLst>
              <a:ext uri="{FF2B5EF4-FFF2-40B4-BE49-F238E27FC236}">
                <a16:creationId xmlns:a16="http://schemas.microsoft.com/office/drawing/2014/main" id="{347E91BF-4D78-46AA-B2A7-A815138EC5AD}"/>
              </a:ext>
            </a:extLst>
          </p:cNvPr>
          <p:cNvPicPr>
            <a:picLocks noGrp="1" noChangeAspect="1"/>
          </p:cNvPicPr>
          <p:nvPr>
            <p:ph idx="1"/>
          </p:nvPr>
        </p:nvPicPr>
        <p:blipFill>
          <a:blip r:embed="rId2"/>
          <a:stretch>
            <a:fillRect/>
          </a:stretch>
        </p:blipFill>
        <p:spPr>
          <a:xfrm>
            <a:off x="1067844" y="1675227"/>
            <a:ext cx="7008311" cy="4394199"/>
          </a:xfrm>
          <a:prstGeom prst="rect">
            <a:avLst/>
          </a:prstGeom>
        </p:spPr>
      </p:pic>
      <p:sp>
        <p:nvSpPr>
          <p:cNvPr id="2" name="标题 1">
            <a:extLst>
              <a:ext uri="{FF2B5EF4-FFF2-40B4-BE49-F238E27FC236}">
                <a16:creationId xmlns:a16="http://schemas.microsoft.com/office/drawing/2014/main" id="{CC5B3065-27A4-4235-BCDB-F33514000715}"/>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a:r>
              <a:rPr lang="en-US" altLang="zh-CN" sz="2800" kern="1200">
                <a:solidFill>
                  <a:schemeClr val="bg1"/>
                </a:solidFill>
                <a:latin typeface="+mj-lt"/>
                <a:ea typeface="+mj-ea"/>
                <a:cs typeface="+mj-cs"/>
              </a:rPr>
              <a:t>env_setup_vm()</a:t>
            </a:r>
            <a:r>
              <a:rPr lang="zh-CN" altLang="en-US" sz="2800" kern="1200">
                <a:solidFill>
                  <a:schemeClr val="bg1"/>
                </a:solidFill>
                <a:latin typeface="+mj-lt"/>
                <a:ea typeface="+mj-ea"/>
                <a:cs typeface="+mj-cs"/>
              </a:rPr>
              <a:t>为进程分配页目录</a:t>
            </a:r>
          </a:p>
        </p:txBody>
      </p:sp>
    </p:spTree>
    <p:extLst>
      <p:ext uri="{BB962C8B-B14F-4D97-AF65-F5344CB8AC3E}">
        <p14:creationId xmlns:p14="http://schemas.microsoft.com/office/powerpoint/2010/main" val="3716513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内容占位符 3" descr="图片包含 屏幕截图&#10;&#10;已生成极高可信度的说明">
            <a:extLst>
              <a:ext uri="{FF2B5EF4-FFF2-40B4-BE49-F238E27FC236}">
                <a16:creationId xmlns:a16="http://schemas.microsoft.com/office/drawing/2014/main" id="{07D86864-CB9F-450E-8AA3-091C3B19AF75}"/>
              </a:ext>
            </a:extLst>
          </p:cNvPr>
          <p:cNvPicPr>
            <a:picLocks noGrp="1" noChangeAspect="1"/>
          </p:cNvPicPr>
          <p:nvPr>
            <p:ph idx="1"/>
          </p:nvPr>
        </p:nvPicPr>
        <p:blipFill rotWithShape="1">
          <a:blip r:embed="rId2"/>
          <a:srcRect/>
          <a:stretch/>
        </p:blipFill>
        <p:spPr>
          <a:xfrm>
            <a:off x="2240172" y="1675227"/>
            <a:ext cx="4663654" cy="4394199"/>
          </a:xfrm>
          <a:prstGeom prst="rect">
            <a:avLst/>
          </a:prstGeom>
        </p:spPr>
      </p:pic>
      <p:sp>
        <p:nvSpPr>
          <p:cNvPr id="2" name="标题 1">
            <a:extLst>
              <a:ext uri="{FF2B5EF4-FFF2-40B4-BE49-F238E27FC236}">
                <a16:creationId xmlns:a16="http://schemas.microsoft.com/office/drawing/2014/main" id="{FFB7CD4B-A175-4A4D-86E5-16079B4B8E41}"/>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a:r>
              <a:rPr lang="en-US" altLang="zh-CN" sz="2800" kern="1200">
                <a:solidFill>
                  <a:schemeClr val="bg1"/>
                </a:solidFill>
                <a:latin typeface="+mj-lt"/>
                <a:ea typeface="+mj-ea"/>
                <a:cs typeface="+mj-cs"/>
              </a:rPr>
              <a:t>env_create() </a:t>
            </a:r>
            <a:r>
              <a:rPr lang="zh-CN" altLang="en-US" sz="2800" kern="1200">
                <a:solidFill>
                  <a:schemeClr val="bg1"/>
                </a:solidFill>
                <a:latin typeface="+mj-lt"/>
                <a:ea typeface="+mj-ea"/>
                <a:cs typeface="+mj-cs"/>
              </a:rPr>
              <a:t>创建进程</a:t>
            </a:r>
          </a:p>
        </p:txBody>
      </p:sp>
    </p:spTree>
    <p:extLst>
      <p:ext uri="{BB962C8B-B14F-4D97-AF65-F5344CB8AC3E}">
        <p14:creationId xmlns:p14="http://schemas.microsoft.com/office/powerpoint/2010/main" val="2801929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内容占位符 3" descr="图片包含 屏幕截图&#10;&#10;已生成高可信度的说明">
            <a:extLst>
              <a:ext uri="{FF2B5EF4-FFF2-40B4-BE49-F238E27FC236}">
                <a16:creationId xmlns:a16="http://schemas.microsoft.com/office/drawing/2014/main" id="{5CC131E3-E1D3-4F94-95C4-8DBF353DA0CE}"/>
              </a:ext>
            </a:extLst>
          </p:cNvPr>
          <p:cNvPicPr>
            <a:picLocks noGrp="1" noChangeAspect="1"/>
          </p:cNvPicPr>
          <p:nvPr>
            <p:ph idx="1"/>
          </p:nvPr>
        </p:nvPicPr>
        <p:blipFill>
          <a:blip r:embed="rId2"/>
          <a:stretch>
            <a:fillRect/>
          </a:stretch>
        </p:blipFill>
        <p:spPr>
          <a:xfrm>
            <a:off x="482600" y="1788375"/>
            <a:ext cx="8178799" cy="4167903"/>
          </a:xfrm>
          <a:prstGeom prst="rect">
            <a:avLst/>
          </a:prstGeom>
        </p:spPr>
      </p:pic>
      <p:sp>
        <p:nvSpPr>
          <p:cNvPr id="2" name="标题 1">
            <a:extLst>
              <a:ext uri="{FF2B5EF4-FFF2-40B4-BE49-F238E27FC236}">
                <a16:creationId xmlns:a16="http://schemas.microsoft.com/office/drawing/2014/main" id="{66CA7257-6E42-4B3B-80A3-DD4526333472}"/>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a:r>
              <a:rPr lang="en-US" altLang="zh-CN" sz="2800" kern="1200" dirty="0" err="1">
                <a:solidFill>
                  <a:schemeClr val="bg1"/>
                </a:solidFill>
                <a:latin typeface="+mj-lt"/>
                <a:ea typeface="+mj-ea"/>
                <a:cs typeface="+mj-cs"/>
              </a:rPr>
              <a:t>env_run</a:t>
            </a:r>
            <a:r>
              <a:rPr lang="en-US" altLang="zh-CN" sz="2800" kern="1200" dirty="0">
                <a:solidFill>
                  <a:schemeClr val="bg1"/>
                </a:solidFill>
                <a:latin typeface="+mj-lt"/>
                <a:ea typeface="+mj-ea"/>
                <a:cs typeface="+mj-cs"/>
              </a:rPr>
              <a:t>() </a:t>
            </a:r>
            <a:r>
              <a:rPr lang="zh-CN" altLang="en-US" sz="2800" kern="1200" dirty="0">
                <a:solidFill>
                  <a:schemeClr val="bg1"/>
                </a:solidFill>
                <a:latin typeface="+mj-lt"/>
                <a:ea typeface="+mj-ea"/>
                <a:cs typeface="+mj-cs"/>
              </a:rPr>
              <a:t>运行（唤起）进程</a:t>
            </a:r>
          </a:p>
        </p:txBody>
      </p:sp>
    </p:spTree>
    <p:extLst>
      <p:ext uri="{BB962C8B-B14F-4D97-AF65-F5344CB8AC3E}">
        <p14:creationId xmlns:p14="http://schemas.microsoft.com/office/powerpoint/2010/main" val="2473753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93EF0C2-EE57-40DD-B754-BF1477FABAB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9902" y="0"/>
            <a:ext cx="3054098"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a:extLst>
              <a:ext uri="{FF2B5EF4-FFF2-40B4-BE49-F238E27FC236}">
                <a16:creationId xmlns:a16="http://schemas.microsoft.com/office/drawing/2014/main" id="{F4581A33-F641-4DF6-8413-320D2BC49FE6}"/>
              </a:ext>
            </a:extLst>
          </p:cNvPr>
          <p:cNvSpPr>
            <a:spLocks noGrp="1"/>
          </p:cNvSpPr>
          <p:nvPr>
            <p:ph type="title"/>
          </p:nvPr>
        </p:nvSpPr>
        <p:spPr>
          <a:xfrm>
            <a:off x="767442" y="965198"/>
            <a:ext cx="5074559" cy="4927601"/>
          </a:xfrm>
        </p:spPr>
        <p:txBody>
          <a:bodyPr vert="horz" lIns="91440" tIns="45720" rIns="91440" bIns="45720" rtlCol="0" anchor="ctr">
            <a:normAutofit/>
          </a:bodyPr>
          <a:lstStyle/>
          <a:p>
            <a:pPr algn="r"/>
            <a:r>
              <a:rPr lang="zh-CN" altLang="en-US" kern="1200" dirty="0">
                <a:solidFill>
                  <a:schemeClr val="tx1"/>
                </a:solidFill>
                <a:latin typeface="+mj-lt"/>
                <a:ea typeface="+mj-ea"/>
                <a:cs typeface="+mj-cs"/>
              </a:rPr>
              <a:t>中断</a:t>
            </a:r>
          </a:p>
        </p:txBody>
      </p:sp>
      <p:sp>
        <p:nvSpPr>
          <p:cNvPr id="5" name="文本占位符 4">
            <a:extLst>
              <a:ext uri="{FF2B5EF4-FFF2-40B4-BE49-F238E27FC236}">
                <a16:creationId xmlns:a16="http://schemas.microsoft.com/office/drawing/2014/main" id="{A3940F43-3C51-4110-AEFE-5DE4E8DC78A8}"/>
              </a:ext>
            </a:extLst>
          </p:cNvPr>
          <p:cNvSpPr>
            <a:spLocks noGrp="1"/>
          </p:cNvSpPr>
          <p:nvPr>
            <p:ph type="body" idx="1"/>
          </p:nvPr>
        </p:nvSpPr>
        <p:spPr>
          <a:xfrm>
            <a:off x="6340927" y="965199"/>
            <a:ext cx="2320472" cy="4927602"/>
          </a:xfrm>
        </p:spPr>
        <p:txBody>
          <a:bodyPr vert="horz" lIns="91440" tIns="45720" rIns="91440" bIns="45720" rtlCol="0" anchor="ctr">
            <a:normAutofit/>
          </a:bodyPr>
          <a:lstStyle/>
          <a:p>
            <a:endParaRPr lang="en-US" altLang="zh-CN" sz="1700" kern="1200" dirty="0">
              <a:solidFill>
                <a:srgbClr val="FFFFFF"/>
              </a:solidFill>
              <a:latin typeface="+mn-lt"/>
              <a:ea typeface="+mn-ea"/>
              <a:cs typeface="+mn-cs"/>
            </a:endParaRPr>
          </a:p>
        </p:txBody>
      </p:sp>
    </p:spTree>
    <p:extLst>
      <p:ext uri="{BB962C8B-B14F-4D97-AF65-F5344CB8AC3E}">
        <p14:creationId xmlns:p14="http://schemas.microsoft.com/office/powerpoint/2010/main" val="162976922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228</TotalTime>
  <Words>423</Words>
  <Application>Microsoft Office PowerPoint</Application>
  <PresentationFormat>全屏显示(4:3)</PresentationFormat>
  <Paragraphs>63</Paragraphs>
  <Slides>24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24</vt:i4>
      </vt:variant>
    </vt:vector>
  </HeadingPairs>
  <TitlesOfParts>
    <vt:vector size="30" baseType="lpstr">
      <vt:lpstr>等线</vt:lpstr>
      <vt:lpstr>等线 Light</vt:lpstr>
      <vt:lpstr>Arial</vt:lpstr>
      <vt:lpstr>Calibri</vt:lpstr>
      <vt:lpstr>Calibri Light</vt:lpstr>
      <vt:lpstr>Office 主题​​</vt:lpstr>
      <vt:lpstr>进程管理</vt:lpstr>
      <vt:lpstr>三个重要变量</vt:lpstr>
      <vt:lpstr>Env结构体(inc/env.h)</vt:lpstr>
      <vt:lpstr>env_init() 初始化进程</vt:lpstr>
      <vt:lpstr>新建进程的过程</vt:lpstr>
      <vt:lpstr>env_setup_vm()为进程分配页目录</vt:lpstr>
      <vt:lpstr>env_create() 创建进程</vt:lpstr>
      <vt:lpstr>env_run() 运行（唤起）进程</vt:lpstr>
      <vt:lpstr>中断</vt:lpstr>
      <vt:lpstr>trapentry.S</vt:lpstr>
      <vt:lpstr>trap.c</vt:lpstr>
      <vt:lpstr>系统调用</vt:lpstr>
      <vt:lpstr>多核CPU 与 多进程</vt:lpstr>
      <vt:lpstr>MMIO映射</vt:lpstr>
      <vt:lpstr>BSP和AP</vt:lpstr>
      <vt:lpstr>启动AP们</vt:lpstr>
      <vt:lpstr>AP启动程序</vt:lpstr>
      <vt:lpstr>解决多个cpu进程访问kernel的冲突</vt:lpstr>
      <vt:lpstr>Sched_yield循环调度</vt:lpstr>
      <vt:lpstr>写时拷贝</vt:lpstr>
      <vt:lpstr>fork()</vt:lpstr>
      <vt:lpstr>fork() 续</vt:lpstr>
      <vt:lpstr>fork() 续</vt:lpstr>
      <vt:lpstr>进程间通信</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QWERTIer _</dc:creator>
  <cp:lastModifiedBy>QWERTIer _</cp:lastModifiedBy>
  <cp:revision>46</cp:revision>
  <dcterms:created xsi:type="dcterms:W3CDTF">2018-01-09T13:36:08Z</dcterms:created>
  <dcterms:modified xsi:type="dcterms:W3CDTF">2018-01-09T17:24:36Z</dcterms:modified>
</cp:coreProperties>
</file>