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1" r:id="rId4"/>
    <p:sldId id="266" r:id="rId5"/>
    <p:sldId id="28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E2D6E7"/>
    <a:srgbClr val="E2D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957B83-D047-40F0-8C2D-EEE9646F4AFA}" v="7" dt="2021-09-18T23:15:06.3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 autoAdjust="0"/>
    <p:restoredTop sz="94672" autoAdjust="0"/>
  </p:normalViewPr>
  <p:slideViewPr>
    <p:cSldViewPr snapToGrid="0" showGuides="1">
      <p:cViewPr varScale="1">
        <p:scale>
          <a:sx n="102" d="100"/>
          <a:sy n="102" d="100"/>
        </p:scale>
        <p:origin x="78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20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0"/>
          </c:spPr>
          <c:dPt>
            <c:idx val="0"/>
            <c:bubble3D val="0"/>
            <c:spPr>
              <a:solidFill>
                <a:schemeClr val="tx2"/>
              </a:solidFill>
              <a:ln w="317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395-43C2-A80D-E652D98BF18F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317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395-43C2-A80D-E652D98BF1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317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BC2-448D-BED4-39A63D22950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317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BC2-448D-BED4-39A63D22950A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95-43C2-A80D-E652D98BF1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F19E0-37F0-4AC8-8B99-AA7382D1F096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50336-3B2E-4049-BCF1-0868F007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58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50336-3B2E-4049-BCF1-0868F0074E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2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2"/>
            </a:gs>
            <a:gs pos="100000">
              <a:schemeClr val="accent6"/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16BEB0AD-39CB-4245-8107-99D549E898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ACFF91D-ADB3-4FC6-878E-003F54162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1447" y="4602684"/>
            <a:ext cx="5249106" cy="6471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FD55B-DA1E-434E-8387-932520706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C418923F-CA15-4DBF-BA19-B9E21B546AA4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BF71E-7104-4EBE-967E-DC565F23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4217" y="6327157"/>
            <a:ext cx="472542" cy="4084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txBody>
          <a:bodyPr/>
          <a:lstStyle>
            <a:lvl1pPr algn="ctr">
              <a:defRPr b="1">
                <a:solidFill>
                  <a:schemeClr val="tx2"/>
                </a:solidFill>
              </a:defRPr>
            </a:lvl1pPr>
          </a:lstStyle>
          <a:p>
            <a:fld id="{E583DA99-2703-497E-8295-C56BAB97C5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6490F-2321-4D8F-951A-6767F367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8732983" y="3064988"/>
            <a:ext cx="6134663" cy="365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Kchio - Personal Use Only - All Rights Reserved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A6E7FB-A14D-4F81-84DE-C35CF6349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696" y="1695714"/>
            <a:ext cx="8812608" cy="851105"/>
          </a:xfrm>
        </p:spPr>
        <p:txBody>
          <a:bodyPr anchor="b">
            <a:noAutofit/>
          </a:bodyPr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157CA6B8-214F-42DF-B051-9C60C5C46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81388" y="2702448"/>
            <a:ext cx="5229225" cy="371475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Author</a:t>
            </a:r>
          </a:p>
        </p:txBody>
      </p:sp>
    </p:spTree>
    <p:extLst>
      <p:ext uri="{BB962C8B-B14F-4D97-AF65-F5344CB8AC3E}">
        <p14:creationId xmlns:p14="http://schemas.microsoft.com/office/powerpoint/2010/main" val="189606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0">
              <a:schemeClr val="accent6"/>
            </a:gs>
            <a:gs pos="100000">
              <a:schemeClr val="accent2"/>
            </a:gs>
          </a:gsLst>
          <a:lin ang="12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4CAFD13F-8B55-4F89-8861-D3BCF5262D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D65C93-C54B-4FAE-8184-3E35AA2F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4678"/>
            <a:ext cx="3237753" cy="35928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D54830-8956-4E6B-A272-1FF7CF34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0DBA-C3DE-4188-88D7-2F15D58E337B}" type="datetime1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58FD3-4008-4D31-8B70-97A36D80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Kchio - Personal Use Only - All Rights Reserved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5CF48A-CE20-4B3D-BEAF-7AC37899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DA99-2703-497E-8295-C56BAB97C5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2F8E811E-1385-40FB-BBE5-D93908F79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8674" y="3590094"/>
            <a:ext cx="4641552" cy="2081577"/>
          </a:xfrm>
        </p:spPr>
        <p:txBody>
          <a:bodyPr anchor="t">
            <a:normAutofit/>
          </a:bodyPr>
          <a:lstStyle>
            <a:lvl1pPr marL="0" indent="0" algn="l">
              <a:buNone/>
              <a:defRPr sz="1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EA10EA56-B0E0-4F98-9428-131BAAB1F9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48674" y="2764822"/>
            <a:ext cx="4665538" cy="708671"/>
          </a:xfrm>
        </p:spPr>
        <p:txBody>
          <a:bodyPr anchor="b">
            <a:norm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7095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Graph">
    <p:bg>
      <p:bgPr>
        <a:gradFill>
          <a:gsLst>
            <a:gs pos="0">
              <a:schemeClr val="accent6"/>
            </a:gs>
            <a:gs pos="100000">
              <a:schemeClr val="tx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A20B3666-FA3A-4E39-9D8B-EF834613DC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D65C93-C54B-4FAE-8184-3E35AA2F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D54830-8956-4E6B-A272-1FF7CF34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941B-EB96-45B9-86DA-7A49E1E62307}" type="datetime1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58FD3-4008-4D31-8B70-97A36D80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Kchio - Personal Use Only - All Rights Reserved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5CF48A-CE20-4B3D-BEAF-7AC37899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DA99-2703-497E-8295-C56BAB97C5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hart Placeholder 15">
            <a:extLst>
              <a:ext uri="{FF2B5EF4-FFF2-40B4-BE49-F238E27FC236}">
                <a16:creationId xmlns:a16="http://schemas.microsoft.com/office/drawing/2014/main" id="{65A2796F-F588-419D-BC2B-BA32DFA77AF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53180" y="2270551"/>
            <a:ext cx="4068763" cy="4068763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25AD11AA-5B37-4292-86B0-9019B26F9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3003" y="3700559"/>
            <a:ext cx="4641552" cy="1957676"/>
          </a:xfrm>
        </p:spPr>
        <p:txBody>
          <a:bodyPr anchor="t">
            <a:normAutofit/>
          </a:bodyPr>
          <a:lstStyle>
            <a:lvl1pPr marL="0" indent="0" algn="l">
              <a:buNone/>
              <a:defRPr sz="1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02DCFBA9-561F-40AB-AF64-C71922611F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53003" y="2875286"/>
            <a:ext cx="4665538" cy="708671"/>
          </a:xfrm>
        </p:spPr>
        <p:txBody>
          <a:bodyPr anchor="b">
            <a:norm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703DFA9D-EEE2-44A6-BA5A-C91C62EBBAB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8901" y="1251930"/>
            <a:ext cx="9878422" cy="343668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1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063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+ 2 Photos">
    <p:bg>
      <p:bgPr>
        <a:gradFill>
          <a:gsLst>
            <a:gs pos="0">
              <a:schemeClr val="accent6"/>
            </a:gs>
            <a:gs pos="100000">
              <a:schemeClr val="tx2"/>
            </a:gs>
          </a:gsLst>
          <a:lin ang="8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isplay&#10;&#10;Description automatically generated">
            <a:extLst>
              <a:ext uri="{FF2B5EF4-FFF2-40B4-BE49-F238E27FC236}">
                <a16:creationId xmlns:a16="http://schemas.microsoft.com/office/drawing/2014/main" id="{2B8636CD-A54C-4AEE-A020-33E7ABEBFF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AF5B44-EBDE-4E6C-8ADF-75A94A3AD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94082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444ABA2-209A-4596-87B9-0544B1B71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36A5-9331-4A1C-9BEA-F51683B125DB}" type="datetime1">
              <a:rPr lang="en-US" smtClean="0"/>
              <a:t>9/18/2021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FF2B519-351C-4306-AD9F-107F7484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Kchio - Personal Use Only - All Rights Reserved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41242F-8D5A-4335-B431-52313BA1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DA99-2703-497E-8295-C56BAB97C5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D0C1F91-C9A5-4AA1-BE96-7AB1A99307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90871" y="723152"/>
            <a:ext cx="4447054" cy="5582397"/>
          </a:xfrm>
          <a:solidFill>
            <a:schemeClr val="bg1"/>
          </a:solidFill>
          <a:ln w="3175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FADBBE91-C7EA-41EF-B200-4FE84C1AF8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2800" y="4064000"/>
            <a:ext cx="5678207" cy="2241550"/>
          </a:xfrm>
          <a:solidFill>
            <a:schemeClr val="bg1"/>
          </a:solidFill>
          <a:ln w="3175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99152654-54F1-4B6D-8A17-F7C7297A66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4620" y="1955771"/>
            <a:ext cx="5696599" cy="5350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A706E4C-7B71-4717-B442-12344B1F2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705" y="2559335"/>
            <a:ext cx="5701553" cy="1319394"/>
          </a:xfrm>
        </p:spPr>
        <p:txBody>
          <a:bodyPr anchor="t">
            <a:normAutofit/>
          </a:bodyPr>
          <a:lstStyle>
            <a:lvl1pPr marL="0" indent="0" algn="l">
              <a:buNone/>
              <a:defRPr sz="1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5" name="Graphic 19">
            <a:extLst>
              <a:ext uri="{FF2B5EF4-FFF2-40B4-BE49-F238E27FC236}">
                <a16:creationId xmlns:a16="http://schemas.microsoft.com/office/drawing/2014/main" id="{A9B5B51F-0666-4743-B474-CD7D1DCE16E1}"/>
              </a:ext>
            </a:extLst>
          </p:cNvPr>
          <p:cNvSpPr/>
          <p:nvPr userDrawn="1"/>
        </p:nvSpPr>
        <p:spPr>
          <a:xfrm>
            <a:off x="8016328" y="796574"/>
            <a:ext cx="245296" cy="245296"/>
          </a:xfrm>
          <a:custGeom>
            <a:avLst/>
            <a:gdLst>
              <a:gd name="connsiteX0" fmla="*/ 709045 w 952500"/>
              <a:gd name="connsiteY0" fmla="*/ 425620 h 952500"/>
              <a:gd name="connsiteX1" fmla="*/ 950314 w 952500"/>
              <a:gd name="connsiteY1" fmla="*/ 474960 h 952500"/>
              <a:gd name="connsiteX2" fmla="*/ 709045 w 952500"/>
              <a:gd name="connsiteY2" fmla="*/ 524299 h 952500"/>
              <a:gd name="connsiteX3" fmla="*/ 523403 w 952500"/>
              <a:gd name="connsiteY3" fmla="*/ 709941 h 952500"/>
              <a:gd name="connsiteX4" fmla="*/ 474064 w 952500"/>
              <a:gd name="connsiteY4" fmla="*/ 951210 h 952500"/>
              <a:gd name="connsiteX5" fmla="*/ 424723 w 952500"/>
              <a:gd name="connsiteY5" fmla="*/ 709941 h 952500"/>
              <a:gd name="connsiteX6" fmla="*/ 239176 w 952500"/>
              <a:gd name="connsiteY6" fmla="*/ 524299 h 952500"/>
              <a:gd name="connsiteX7" fmla="*/ -2186 w 952500"/>
              <a:gd name="connsiteY7" fmla="*/ 474960 h 952500"/>
              <a:gd name="connsiteX8" fmla="*/ 239176 w 952500"/>
              <a:gd name="connsiteY8" fmla="*/ 425620 h 952500"/>
              <a:gd name="connsiteX9" fmla="*/ 424723 w 952500"/>
              <a:gd name="connsiteY9" fmla="*/ 240073 h 952500"/>
              <a:gd name="connsiteX10" fmla="*/ 474064 w 952500"/>
              <a:gd name="connsiteY10" fmla="*/ -1290 h 952500"/>
              <a:gd name="connsiteX11" fmla="*/ 523403 w 952500"/>
              <a:gd name="connsiteY11" fmla="*/ 240073 h 952500"/>
              <a:gd name="connsiteX12" fmla="*/ 709045 w 952500"/>
              <a:gd name="connsiteY12" fmla="*/ 42562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52500" h="952500">
                <a:moveTo>
                  <a:pt x="709045" y="425620"/>
                </a:moveTo>
                <a:lnTo>
                  <a:pt x="950314" y="474960"/>
                </a:lnTo>
                <a:lnTo>
                  <a:pt x="709045" y="524299"/>
                </a:lnTo>
                <a:cubicBezTo>
                  <a:pt x="615604" y="543444"/>
                  <a:pt x="542548" y="616501"/>
                  <a:pt x="523403" y="709941"/>
                </a:cubicBezTo>
                <a:lnTo>
                  <a:pt x="474064" y="951210"/>
                </a:lnTo>
                <a:lnTo>
                  <a:pt x="424723" y="709941"/>
                </a:lnTo>
                <a:cubicBezTo>
                  <a:pt x="405673" y="616501"/>
                  <a:pt x="332617" y="543444"/>
                  <a:pt x="239176" y="524299"/>
                </a:cubicBezTo>
                <a:lnTo>
                  <a:pt x="-2186" y="474960"/>
                </a:lnTo>
                <a:lnTo>
                  <a:pt x="239176" y="425620"/>
                </a:lnTo>
                <a:cubicBezTo>
                  <a:pt x="332617" y="406474"/>
                  <a:pt x="405578" y="333512"/>
                  <a:pt x="424723" y="240073"/>
                </a:cubicBezTo>
                <a:lnTo>
                  <a:pt x="474064" y="-1290"/>
                </a:lnTo>
                <a:lnTo>
                  <a:pt x="523403" y="240073"/>
                </a:lnTo>
                <a:cubicBezTo>
                  <a:pt x="542548" y="333512"/>
                  <a:pt x="615604" y="406570"/>
                  <a:pt x="709045" y="425620"/>
                </a:cubicBezTo>
                <a:close/>
              </a:path>
            </a:pathLst>
          </a:custGeom>
          <a:solidFill>
            <a:schemeClr val="bg1"/>
          </a:solidFill>
          <a:ln w="28575" cap="flat">
            <a:noFill/>
            <a:prstDash val="solid"/>
            <a:bevel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4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gradFill>
          <a:gsLst>
            <a:gs pos="100000">
              <a:schemeClr val="tx2"/>
            </a:gs>
            <a:gs pos="0">
              <a:schemeClr val="accent5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EEC67E13-DDA2-4CA7-B943-3FFDF0F1CB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EF8A72D-9B34-4041-A035-57DCE7191D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47861" y="337930"/>
            <a:ext cx="5956714" cy="6228521"/>
          </a:xfrm>
          <a:custGeom>
            <a:avLst/>
            <a:gdLst>
              <a:gd name="connsiteX0" fmla="*/ 0 w 5956714"/>
              <a:gd name="connsiteY0" fmla="*/ 0 h 6228521"/>
              <a:gd name="connsiteX1" fmla="*/ 5956714 w 5956714"/>
              <a:gd name="connsiteY1" fmla="*/ 0 h 6228521"/>
              <a:gd name="connsiteX2" fmla="*/ 5956714 w 5956714"/>
              <a:gd name="connsiteY2" fmla="*/ 6228521 h 6228521"/>
              <a:gd name="connsiteX3" fmla="*/ 0 w 5956714"/>
              <a:gd name="connsiteY3" fmla="*/ 6228521 h 6228521"/>
              <a:gd name="connsiteX4" fmla="*/ 0 w 5956714"/>
              <a:gd name="connsiteY4" fmla="*/ 5918509 h 6228521"/>
              <a:gd name="connsiteX5" fmla="*/ 728870 w 5956714"/>
              <a:gd name="connsiteY5" fmla="*/ 5918509 h 6228521"/>
              <a:gd name="connsiteX6" fmla="*/ 728870 w 5956714"/>
              <a:gd name="connsiteY6" fmla="*/ 354351 h 6228521"/>
              <a:gd name="connsiteX7" fmla="*/ 0 w 5956714"/>
              <a:gd name="connsiteY7" fmla="*/ 354351 h 622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6714" h="6228521">
                <a:moveTo>
                  <a:pt x="0" y="0"/>
                </a:moveTo>
                <a:lnTo>
                  <a:pt x="5956714" y="0"/>
                </a:lnTo>
                <a:lnTo>
                  <a:pt x="5956714" y="6228521"/>
                </a:lnTo>
                <a:lnTo>
                  <a:pt x="0" y="6228521"/>
                </a:lnTo>
                <a:lnTo>
                  <a:pt x="0" y="5918509"/>
                </a:lnTo>
                <a:lnTo>
                  <a:pt x="728870" y="5918509"/>
                </a:lnTo>
                <a:lnTo>
                  <a:pt x="728870" y="354351"/>
                </a:lnTo>
                <a:lnTo>
                  <a:pt x="0" y="354351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D352F1-8F47-4706-B9CD-F666F662D1D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087368" y="1351722"/>
            <a:ext cx="4564684" cy="123245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BF8C9A-A5FF-4B35-82B0-9217F16875B9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7527447A-B5B3-4572-A127-97967BB2F7D9}" type="datetime1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62FCC-7E22-481A-A791-62D0730A1195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/>
              <a:t>Kchio - Personal Use Only - All Rights Reserved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18D40-77F9-4705-B074-BDE76E7D9E4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E583DA99-2703-497E-8295-C56BAB97C5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96C4804-D3BA-4F11-ABBE-13A55271C1D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87368" y="2763838"/>
            <a:ext cx="4584885" cy="108585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3"/>
                </a:solidFill>
              </a:defRPr>
            </a:lvl1pPr>
            <a:lvl2pPr marL="457200" indent="0">
              <a:buNone/>
              <a:defRPr sz="1200" b="1"/>
            </a:lvl2pPr>
            <a:lvl3pPr marL="914400" indent="0">
              <a:buNone/>
              <a:defRPr sz="1100" b="1"/>
            </a:lvl3pPr>
            <a:lvl4pPr marL="1371600" indent="0">
              <a:buNone/>
              <a:defRPr sz="1050" b="1"/>
            </a:lvl4pPr>
            <a:lvl5pPr marL="1828800" indent="0">
              <a:buNone/>
              <a:defRPr sz="1050" b="1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393D054C-C217-4AC9-A4D2-3D4635DB4954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87368" y="4042673"/>
            <a:ext cx="4584885" cy="1920806"/>
          </a:xfrm>
        </p:spPr>
        <p:txBody>
          <a:bodyPr anchor="b"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050" b="0"/>
            </a:lvl2pPr>
            <a:lvl3pPr marL="914400" indent="0">
              <a:buNone/>
              <a:defRPr sz="1000" b="0"/>
            </a:lvl3pPr>
            <a:lvl4pPr marL="1371600" indent="0">
              <a:buNone/>
              <a:defRPr sz="900" b="0"/>
            </a:lvl4pPr>
            <a:lvl5pPr marL="1828800" indent="0">
              <a:buNone/>
              <a:defRPr sz="900" b="0"/>
            </a:lvl5pPr>
          </a:lstStyle>
          <a:p>
            <a:pPr lvl="0"/>
            <a:r>
              <a:rPr lang="en-US" dirty="0"/>
              <a:t>Disclaimer</a:t>
            </a:r>
          </a:p>
        </p:txBody>
      </p:sp>
    </p:spTree>
    <p:extLst>
      <p:ext uri="{BB962C8B-B14F-4D97-AF65-F5344CB8AC3E}">
        <p14:creationId xmlns:p14="http://schemas.microsoft.com/office/powerpoint/2010/main" val="347984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FBFE1-A328-4A5B-8847-D2560C5A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A2DB4-BB6B-46E0-A46B-78231BC91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1FB61-31A0-4057-8853-38878B4A5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101991" y="13222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7527447A-B5B3-4572-A127-97967BB2F7D9}" type="datetime1">
              <a:rPr lang="en-US" smtClean="0"/>
              <a:t>9/18/2021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155F713-EBBF-422C-A159-6F32B1C08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8732983" y="3064988"/>
            <a:ext cx="6134663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Kchio - Personal Use Only - All Rights Reserved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245BCFE-A72E-4BD3-8D2A-0B8DBADA8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4217" y="6327157"/>
            <a:ext cx="472542" cy="4084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txBody>
          <a:bodyPr anchor="ctr"/>
          <a:lstStyle>
            <a:lvl1pPr algn="ctr">
              <a:defRPr sz="1050" b="1">
                <a:solidFill>
                  <a:schemeClr val="tx2"/>
                </a:solidFill>
              </a:defRPr>
            </a:lvl1pPr>
          </a:lstStyle>
          <a:p>
            <a:fld id="{E583DA99-2703-497E-8295-C56BAB97C5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3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2" r:id="rId4"/>
    <p:sldLayoutId id="2147483684" r:id="rId5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lang="en-US" sz="18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2CDA1BE-9E43-4550-9FF8-87C78CB50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1447" y="4602684"/>
            <a:ext cx="5249106" cy="647104"/>
          </a:xfrm>
        </p:spPr>
        <p:txBody>
          <a:bodyPr>
            <a:normAutofit/>
          </a:bodyPr>
          <a:lstStyle/>
          <a:p>
            <a:r>
              <a:rPr lang="en-US" dirty="0"/>
              <a:t>Lorem ipsum dolor sit amet, consectetuer adipiscing elit.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congusa</a:t>
            </a:r>
            <a:r>
              <a:rPr lang="en-US" dirty="0"/>
              <a:t>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031C502-FA33-44DC-929C-346AA81503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101991" y="1322254"/>
            <a:ext cx="2743200" cy="365125"/>
          </a:xfrm>
        </p:spPr>
        <p:txBody>
          <a:bodyPr/>
          <a:lstStyle/>
          <a:p>
            <a:fld id="{B99A0719-227F-4CB9-84BC-AF067FB33F7F}" type="datetime1">
              <a:rPr lang="en-US" smtClean="0"/>
              <a:pPr/>
              <a:t>9/18/2021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5A3479D-9E32-4770-B153-3AD28831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4217" y="6327157"/>
            <a:ext cx="472542" cy="408479"/>
          </a:xfrm>
        </p:spPr>
        <p:txBody>
          <a:bodyPr/>
          <a:lstStyle/>
          <a:p>
            <a:fld id="{E583DA99-2703-497E-8295-C56BAB97C51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5E5E20-452B-4249-8331-7B231379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8732983" y="3064988"/>
            <a:ext cx="6134663" cy="365125"/>
          </a:xfrm>
        </p:spPr>
        <p:txBody>
          <a:bodyPr/>
          <a:lstStyle/>
          <a:p>
            <a:r>
              <a:rPr lang="en-US"/>
              <a:t>Kchio - Personal Use Only - All Rights Reserved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6A8C98-64BD-4706-A1D8-2CCF551A8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696" y="1695714"/>
            <a:ext cx="8812608" cy="851105"/>
          </a:xfrm>
        </p:spPr>
        <p:txBody>
          <a:bodyPr/>
          <a:lstStyle/>
          <a:p>
            <a:r>
              <a:rPr lang="en-US" dirty="0"/>
              <a:t>CREATIVE STORE TEMPLATE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12A65C2-58BD-4B09-ADD3-D21E146E73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81388" y="2702448"/>
            <a:ext cx="5229225" cy="371475"/>
          </a:xfrm>
        </p:spPr>
        <p:txBody>
          <a:bodyPr/>
          <a:lstStyle/>
          <a:p>
            <a:r>
              <a:rPr lang="en-US" dirty="0"/>
              <a:t>/Name Last Name of the Author of this Deck</a:t>
            </a:r>
          </a:p>
        </p:txBody>
      </p:sp>
    </p:spTree>
    <p:extLst>
      <p:ext uri="{BB962C8B-B14F-4D97-AF65-F5344CB8AC3E}">
        <p14:creationId xmlns:p14="http://schemas.microsoft.com/office/powerpoint/2010/main" val="323908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BCF8EF-185F-4E6A-97A2-E611F1184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4678"/>
            <a:ext cx="3237753" cy="3592823"/>
          </a:xfrm>
        </p:spPr>
        <p:txBody>
          <a:bodyPr>
            <a:normAutofit/>
          </a:bodyPr>
          <a:lstStyle/>
          <a:p>
            <a:r>
              <a:rPr lang="en-US" dirty="0"/>
              <a:t>TITLE AND TEXT SIMPLE SLIDE FOR YOUR IDEAS  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B89D0086-E52B-4D4F-9EF8-1C521989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101991" y="1322254"/>
            <a:ext cx="2743200" cy="365125"/>
          </a:xfrm>
        </p:spPr>
        <p:txBody>
          <a:bodyPr/>
          <a:lstStyle/>
          <a:p>
            <a:fld id="{2E4559DD-7382-4674-A77F-D85AB4135153}" type="datetime1">
              <a:rPr lang="en-US" smtClean="0"/>
              <a:pPr/>
              <a:t>9/18/2021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0A9C93D-C7DC-417A-B893-39642F94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8732983" y="3064988"/>
            <a:ext cx="6134663" cy="365125"/>
          </a:xfrm>
        </p:spPr>
        <p:txBody>
          <a:bodyPr/>
          <a:lstStyle/>
          <a:p>
            <a:r>
              <a:rPr lang="en-US"/>
              <a:t>Kchio - Personal Use Only - All Rights Reserved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12DA840-4617-4A81-A4FF-805C9F1C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4217" y="6327157"/>
            <a:ext cx="472542" cy="408479"/>
          </a:xfrm>
        </p:spPr>
        <p:txBody>
          <a:bodyPr/>
          <a:lstStyle/>
          <a:p>
            <a:fld id="{E583DA99-2703-497E-8295-C56BAB97C51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503A969-7701-4A26-A407-BDEEC8D64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8674" y="3590094"/>
            <a:ext cx="4641552" cy="2081577"/>
          </a:xfrm>
        </p:spPr>
        <p:txBody>
          <a:bodyPr>
            <a:normAutofit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  <a:p>
            <a:r>
              <a:rPr lang="en-US" dirty="0"/>
              <a:t>Nunc viverra imperdiet enim. Fusce est. Vivamus a </a:t>
            </a:r>
            <a:r>
              <a:rPr lang="en-US" dirty="0" err="1"/>
              <a:t>tellus</a:t>
            </a:r>
            <a:r>
              <a:rPr lang="en-US" dirty="0"/>
              <a:t>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BE4E4C8-D451-4672-8913-7FFC55315A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8674" y="2764822"/>
            <a:ext cx="4665538" cy="708671"/>
          </a:xfrm>
        </p:spPr>
        <p:txBody>
          <a:bodyPr>
            <a:normAutofit/>
          </a:bodyPr>
          <a:lstStyle/>
          <a:p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498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>
            <a:extLst>
              <a:ext uri="{FF2B5EF4-FFF2-40B4-BE49-F238E27FC236}">
                <a16:creationId xmlns:a16="http://schemas.microsoft.com/office/drawing/2014/main" id="{03D155F5-574C-4A40-8C62-D408B3A9CD75}"/>
              </a:ext>
            </a:extLst>
          </p:cNvPr>
          <p:cNvSpPr/>
          <p:nvPr/>
        </p:nvSpPr>
        <p:spPr>
          <a:xfrm>
            <a:off x="1448311" y="2620462"/>
            <a:ext cx="2921171" cy="2921171"/>
          </a:xfrm>
          <a:prstGeom prst="ellipse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C1E89C19-9829-4FC4-AD58-77FACEE2F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99"/>
          </a:xfrm>
        </p:spPr>
        <p:txBody>
          <a:bodyPr/>
          <a:lstStyle/>
          <a:p>
            <a:r>
              <a:rPr lang="en-US" dirty="0"/>
              <a:t>Chart and Text Slide Example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2665D2C-4B2F-4EDD-842B-A1B4F1BD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101991" y="1322254"/>
            <a:ext cx="2743200" cy="365125"/>
          </a:xfrm>
        </p:spPr>
        <p:txBody>
          <a:bodyPr/>
          <a:lstStyle/>
          <a:p>
            <a:fld id="{81D9E270-D6D5-4592-B50A-3CBA6CE64899}" type="datetime1">
              <a:rPr lang="en-US" smtClean="0"/>
              <a:pPr/>
              <a:t>9/18/2021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93A9367-15C1-4FA4-BA89-88F57878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8732983" y="3064988"/>
            <a:ext cx="6134663" cy="365125"/>
          </a:xfrm>
        </p:spPr>
        <p:txBody>
          <a:bodyPr/>
          <a:lstStyle/>
          <a:p>
            <a:r>
              <a:rPr lang="en-US"/>
              <a:t>Kchio - Personal Use Only - All Rights Reserved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15840B0-ACE0-453A-B3B0-18747A73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4217" y="6327157"/>
            <a:ext cx="472542" cy="408479"/>
          </a:xfrm>
        </p:spPr>
        <p:txBody>
          <a:bodyPr/>
          <a:lstStyle/>
          <a:p>
            <a:fld id="{E583DA99-2703-497E-8295-C56BAB97C51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9" name="Chart Placeholder 18">
            <a:extLst>
              <a:ext uri="{FF2B5EF4-FFF2-40B4-BE49-F238E27FC236}">
                <a16:creationId xmlns:a16="http://schemas.microsoft.com/office/drawing/2014/main" id="{E80088BE-E2E9-46C1-98D2-2D26EABFEBA7}"/>
              </a:ext>
            </a:extLst>
          </p:cNvPr>
          <p:cNvGraphicFramePr>
            <a:graphicFrameLocks noGrp="1"/>
          </p:cNvGraphicFramePr>
          <p:nvPr>
            <p:ph type="chart" sz="quarter" idx="4294967295"/>
            <p:extLst>
              <p:ext uri="{D42A27DB-BD31-4B8C-83A1-F6EECF244321}">
                <p14:modId xmlns:p14="http://schemas.microsoft.com/office/powerpoint/2010/main" val="995216989"/>
              </p:ext>
            </p:extLst>
          </p:nvPr>
        </p:nvGraphicFramePr>
        <p:xfrm>
          <a:off x="852488" y="2270125"/>
          <a:ext cx="4068762" cy="4068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Subtitle 13">
            <a:extLst>
              <a:ext uri="{FF2B5EF4-FFF2-40B4-BE49-F238E27FC236}">
                <a16:creationId xmlns:a16="http://schemas.microsoft.com/office/drawing/2014/main" id="{366BD487-AE11-4DBB-B579-F5158AD39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3003" y="3700559"/>
            <a:ext cx="4641552" cy="19576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  <a:p>
            <a:r>
              <a:rPr lang="en-US" dirty="0"/>
              <a:t>Nunc viverra imperdiet enim. Fusce est. Vivamus a </a:t>
            </a:r>
            <a:r>
              <a:rPr lang="en-US" dirty="0" err="1"/>
              <a:t>tellus</a:t>
            </a:r>
            <a:r>
              <a:rPr lang="en-US" dirty="0"/>
              <a:t>.</a:t>
            </a:r>
          </a:p>
          <a:p>
            <a:r>
              <a:rPr lang="en-US" dirty="0"/>
              <a:t>Pellentesque habitant morbi tristique senectus et netus et malesuada fames ac turpis egestas. Proin pharetra nonummy pede. Mauris et </a:t>
            </a:r>
            <a:r>
              <a:rPr lang="en-US" dirty="0" err="1"/>
              <a:t>orci</a:t>
            </a:r>
            <a:r>
              <a:rPr lang="en-US" dirty="0"/>
              <a:t> pulvinar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amet </a:t>
            </a:r>
            <a:r>
              <a:rPr lang="en-US" dirty="0" err="1"/>
              <a:t>commodo</a:t>
            </a:r>
            <a:r>
              <a:rPr lang="en-US" dirty="0"/>
              <a:t> magna eros </a:t>
            </a:r>
            <a:r>
              <a:rPr lang="en-US" dirty="0" err="1"/>
              <a:t>quis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5EAC477-1860-47DB-B46C-051A80F2C0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53003" y="2875286"/>
            <a:ext cx="4665538" cy="708671"/>
          </a:xfrm>
        </p:spPr>
        <p:txBody>
          <a:bodyPr>
            <a:normAutofit/>
          </a:bodyPr>
          <a:lstStyle/>
          <a:p>
            <a:r>
              <a:rPr lang="en-US" dirty="0"/>
              <a:t>Lorem ipsum dolor sit amet, consectetuer adipiscing elit. Maecenas </a:t>
            </a:r>
            <a:r>
              <a:rPr lang="en-US" dirty="0" err="1"/>
              <a:t>porttitor</a:t>
            </a:r>
            <a:r>
              <a:rPr lang="en-US" dirty="0"/>
              <a:t>.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47602B1-5BA9-4671-BED3-CE4C94BA3C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8901" y="1251930"/>
            <a:ext cx="9878422" cy="343668"/>
          </a:xfrm>
        </p:spPr>
        <p:txBody>
          <a:bodyPr>
            <a:normAutofit/>
          </a:bodyPr>
          <a:lstStyle/>
          <a:p>
            <a:r>
              <a:rPr lang="en-US" dirty="0"/>
              <a:t>/Lorem ipsum dolor sit amet, consectetuer adipiscing elit. Maecenas porttitor congue </a:t>
            </a:r>
            <a:r>
              <a:rPr lang="en-US" dirty="0" err="1"/>
              <a:t>massa</a:t>
            </a:r>
            <a:r>
              <a:rPr lang="en-US" dirty="0"/>
              <a:t>.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A6D11E66-8B7E-4AA4-885D-9967A93ED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3266" y="5790369"/>
            <a:ext cx="1800225" cy="628650"/>
          </a:xfrm>
          <a:prstGeom prst="rect">
            <a:avLst/>
          </a:prstGeom>
        </p:spPr>
      </p:pic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33DD684C-A9C0-410A-B45E-412038374172}"/>
              </a:ext>
            </a:extLst>
          </p:cNvPr>
          <p:cNvSpPr txBox="1">
            <a:spLocks/>
          </p:cNvSpPr>
          <p:nvPr/>
        </p:nvSpPr>
        <p:spPr>
          <a:xfrm>
            <a:off x="8992720" y="5873025"/>
            <a:ext cx="1599592" cy="374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Sales File 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D134C126-2EE7-455E-8C6A-DD3C3A369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91168" y="202549"/>
            <a:ext cx="312738" cy="233172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E678C98D-9E47-40AD-BB11-0E2817A9E42D}"/>
              </a:ext>
            </a:extLst>
          </p:cNvPr>
          <p:cNvGrpSpPr/>
          <p:nvPr/>
        </p:nvGrpSpPr>
        <p:grpSpPr>
          <a:xfrm>
            <a:off x="3922433" y="3778726"/>
            <a:ext cx="885327" cy="885327"/>
            <a:chOff x="10494122" y="803936"/>
            <a:chExt cx="625964" cy="625964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3036430-FA07-4836-B45D-57EE5E847496}"/>
                </a:ext>
              </a:extLst>
            </p:cNvPr>
            <p:cNvSpPr/>
            <p:nvPr/>
          </p:nvSpPr>
          <p:spPr>
            <a:xfrm>
              <a:off x="10494122" y="803936"/>
              <a:ext cx="625964" cy="625964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Graphic 142">
              <a:extLst>
                <a:ext uri="{FF2B5EF4-FFF2-40B4-BE49-F238E27FC236}">
                  <a16:creationId xmlns:a16="http://schemas.microsoft.com/office/drawing/2014/main" id="{20B7BCB7-4AB3-40C6-AF11-DE5D62A19509}"/>
                </a:ext>
              </a:extLst>
            </p:cNvPr>
            <p:cNvSpPr/>
            <p:nvPr/>
          </p:nvSpPr>
          <p:spPr>
            <a:xfrm>
              <a:off x="10671455" y="1009577"/>
              <a:ext cx="271570" cy="240329"/>
            </a:xfrm>
            <a:custGeom>
              <a:avLst/>
              <a:gdLst>
                <a:gd name="connsiteX0" fmla="*/ 268445 w 271570"/>
                <a:gd name="connsiteY0" fmla="*/ 73900 h 240328"/>
                <a:gd name="connsiteX1" fmla="*/ 194818 w 271570"/>
                <a:gd name="connsiteY1" fmla="*/ 273 h 240328"/>
                <a:gd name="connsiteX2" fmla="*/ 132660 w 271570"/>
                <a:gd name="connsiteY2" fmla="*/ 34528 h 240328"/>
                <a:gd name="connsiteX3" fmla="*/ 70502 w 271570"/>
                <a:gd name="connsiteY3" fmla="*/ 273 h 240328"/>
                <a:gd name="connsiteX4" fmla="*/ -3125 w 271570"/>
                <a:gd name="connsiteY4" fmla="*/ 73900 h 240328"/>
                <a:gd name="connsiteX5" fmla="*/ 13292 w 271570"/>
                <a:gd name="connsiteY5" fmla="*/ 120212 h 240328"/>
                <a:gd name="connsiteX6" fmla="*/ 132831 w 271570"/>
                <a:gd name="connsiteY6" fmla="*/ 240601 h 240328"/>
                <a:gd name="connsiteX7" fmla="*/ 252037 w 271570"/>
                <a:gd name="connsiteY7" fmla="*/ 120186 h 240328"/>
                <a:gd name="connsiteX8" fmla="*/ 268445 w 271570"/>
                <a:gd name="connsiteY8" fmla="*/ 73900 h 240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570" h="240328">
                  <a:moveTo>
                    <a:pt x="268445" y="73900"/>
                  </a:moveTo>
                  <a:cubicBezTo>
                    <a:pt x="268445" y="33237"/>
                    <a:pt x="235485" y="273"/>
                    <a:pt x="194818" y="273"/>
                  </a:cubicBezTo>
                  <a:cubicBezTo>
                    <a:pt x="169597" y="272"/>
                    <a:pt x="146131" y="13203"/>
                    <a:pt x="132660" y="34528"/>
                  </a:cubicBezTo>
                  <a:cubicBezTo>
                    <a:pt x="119190" y="13200"/>
                    <a:pt x="95723" y="269"/>
                    <a:pt x="70502" y="273"/>
                  </a:cubicBezTo>
                  <a:cubicBezTo>
                    <a:pt x="29836" y="273"/>
                    <a:pt x="-3125" y="33237"/>
                    <a:pt x="-3125" y="73900"/>
                  </a:cubicBezTo>
                  <a:cubicBezTo>
                    <a:pt x="-3142" y="90766"/>
                    <a:pt x="2657" y="107123"/>
                    <a:pt x="13292" y="120212"/>
                  </a:cubicBezTo>
                  <a:lnTo>
                    <a:pt x="132831" y="240601"/>
                  </a:lnTo>
                  <a:lnTo>
                    <a:pt x="252037" y="120186"/>
                  </a:lnTo>
                  <a:cubicBezTo>
                    <a:pt x="262664" y="107103"/>
                    <a:pt x="268462" y="90757"/>
                    <a:pt x="268445" y="73900"/>
                  </a:cubicBezTo>
                  <a:close/>
                </a:path>
              </a:pathLst>
            </a:custGeom>
            <a:solidFill>
              <a:schemeClr val="tx2"/>
            </a:solidFill>
            <a:ln w="31750" cap="flat">
              <a:solidFill>
                <a:srgbClr val="000000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0879F2B5-4A19-497C-AB03-4CC25ED37294}"/>
              </a:ext>
            </a:extLst>
          </p:cNvPr>
          <p:cNvSpPr txBox="1">
            <a:spLocks/>
          </p:cNvSpPr>
          <p:nvPr/>
        </p:nvSpPr>
        <p:spPr>
          <a:xfrm>
            <a:off x="1904586" y="3283248"/>
            <a:ext cx="1961669" cy="1761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/>
              <a:t>85M</a:t>
            </a:r>
          </a:p>
        </p:txBody>
      </p:sp>
    </p:spTree>
    <p:extLst>
      <p:ext uri="{BB962C8B-B14F-4D97-AF65-F5344CB8AC3E}">
        <p14:creationId xmlns:p14="http://schemas.microsoft.com/office/powerpoint/2010/main" val="66321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8B55613B-8173-4053-BF94-6B3E1640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94082" cy="1325563"/>
          </a:xfrm>
        </p:spPr>
        <p:txBody>
          <a:bodyPr/>
          <a:lstStyle/>
          <a:p>
            <a:r>
              <a:rPr lang="en-US" dirty="0"/>
              <a:t>THIS IS TEXT AND 2 PHOTO SLIDE EXAMPLE WITH SOME DESCRIPTION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D213F-06E1-44ED-829C-997ABE0F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101991" y="1322254"/>
            <a:ext cx="2743200" cy="365125"/>
          </a:xfrm>
        </p:spPr>
        <p:txBody>
          <a:bodyPr/>
          <a:lstStyle/>
          <a:p>
            <a:fld id="{3EA3996E-A845-4EA6-B167-D3B0AE1D63CD}" type="datetime1">
              <a:rPr lang="en-US" smtClean="0"/>
              <a:pPr/>
              <a:t>9/18/2021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F01B0-FB82-4F70-9FF2-FBA02BA4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8732983" y="3064988"/>
            <a:ext cx="6134663" cy="365125"/>
          </a:xfrm>
        </p:spPr>
        <p:txBody>
          <a:bodyPr/>
          <a:lstStyle/>
          <a:p>
            <a:r>
              <a:rPr lang="en-US"/>
              <a:t>Kchio - Personal Use Only - All Rights Reserved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38F4B-D9D7-4B2C-AAFC-7AB37ACE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4217" y="6327157"/>
            <a:ext cx="472542" cy="408479"/>
          </a:xfrm>
        </p:spPr>
        <p:txBody>
          <a:bodyPr/>
          <a:lstStyle/>
          <a:p>
            <a:fld id="{E583DA99-2703-497E-8295-C56BAB97C51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CE1F5B3-F296-4960-858B-CCA8A8F336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4620" y="1955771"/>
            <a:ext cx="5696599" cy="535022"/>
          </a:xfrm>
        </p:spPr>
        <p:txBody>
          <a:bodyPr/>
          <a:lstStyle/>
          <a:p>
            <a:r>
              <a:rPr lang="en-US" dirty="0"/>
              <a:t>Purus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amet commo.</a:t>
            </a:r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1344221C-0F9D-4152-BFC9-1706D50D2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705" y="2559335"/>
            <a:ext cx="5701553" cy="1319394"/>
          </a:xfrm>
        </p:spPr>
        <p:txBody>
          <a:bodyPr/>
          <a:lstStyle/>
          <a:p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 pulvinar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amet </a:t>
            </a:r>
            <a:r>
              <a:rPr lang="en-US" dirty="0" err="1"/>
              <a:t>commodo</a:t>
            </a:r>
            <a:r>
              <a:rPr lang="en-US" dirty="0"/>
              <a:t> magna eros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2BE833F-5A41-4F92-AFA7-06F66D9D171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7213AF5-1B35-4ECE-8CAB-0EDDE2C6AB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585092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B29F53E-DBAB-4C6B-97B5-95C03ED9349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0B2E7A42-90CC-4B7D-AEAC-D983DE61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368" y="1351722"/>
            <a:ext cx="4564684" cy="123245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C5374D-4303-454F-81A9-2CCD6845D4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101991" y="1322254"/>
            <a:ext cx="2743200" cy="365125"/>
          </a:xfrm>
        </p:spPr>
        <p:txBody>
          <a:bodyPr/>
          <a:lstStyle/>
          <a:p>
            <a:fld id="{EDD136A5-9331-4A1C-9BEA-F51683B125DB}" type="datetime1">
              <a:rPr lang="en-US" smtClean="0"/>
              <a:pPr/>
              <a:t>9/18/2021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E49B1-9C94-41DB-BD32-872F8FC0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8732983" y="3064988"/>
            <a:ext cx="6134663" cy="365125"/>
          </a:xfrm>
        </p:spPr>
        <p:txBody>
          <a:bodyPr/>
          <a:lstStyle/>
          <a:p>
            <a:r>
              <a:rPr lang="en-US"/>
              <a:t>Kchio - Personal Use Only - All Rights Reserved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24045-8620-4885-842D-82AABD50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4217" y="6327157"/>
            <a:ext cx="472542" cy="408479"/>
          </a:xfrm>
        </p:spPr>
        <p:txBody>
          <a:bodyPr/>
          <a:lstStyle/>
          <a:p>
            <a:fld id="{E583DA99-2703-497E-8295-C56BAB97C51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C2DA4E4B-6E7A-42C1-BDF4-ED38C69059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7368" y="2763838"/>
            <a:ext cx="4584885" cy="1085850"/>
          </a:xfrm>
        </p:spPr>
        <p:txBody>
          <a:bodyPr/>
          <a:lstStyle/>
          <a:p>
            <a:r>
              <a:rPr lang="en-US" dirty="0"/>
              <a:t>Goodbye message and CTA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608D98FE-45DD-4F31-AC35-AC1F038607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87368" y="4042673"/>
            <a:ext cx="4584885" cy="1920806"/>
          </a:xfrm>
        </p:spPr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  <a:p>
            <a:r>
              <a:rPr lang="en-US" dirty="0"/>
              <a:t>Nunc viverra imperdiet enim. Fusce est. Vivamus a </a:t>
            </a:r>
            <a:r>
              <a:rPr lang="en-US" dirty="0" err="1"/>
              <a:t>tellus</a:t>
            </a:r>
            <a:r>
              <a:rPr lang="en-US" dirty="0"/>
              <a:t>.</a:t>
            </a:r>
          </a:p>
          <a:p>
            <a:r>
              <a:rPr lang="en-US" dirty="0" err="1"/>
              <a:t>Pellentesqu</a:t>
            </a:r>
            <a:r>
              <a:rPr lang="en-US" dirty="0"/>
              <a:t> habitant morbi tristique senectus et netus et malesuada fames ac turpis egestas. Proin pharetra nonummy pede. Mauris et </a:t>
            </a:r>
            <a:r>
              <a:rPr lang="en-US" dirty="0" err="1"/>
              <a:t>orci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344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tro UI Gamer">
      <a:dk1>
        <a:sysClr val="windowText" lastClr="000000"/>
      </a:dk1>
      <a:lt1>
        <a:sysClr val="window" lastClr="FFFFFF"/>
      </a:lt1>
      <a:dk2>
        <a:srgbClr val="6AD2D8"/>
      </a:dk2>
      <a:lt2>
        <a:srgbClr val="F2F2F2"/>
      </a:lt2>
      <a:accent1>
        <a:srgbClr val="C8E6E6"/>
      </a:accent1>
      <a:accent2>
        <a:srgbClr val="DEE798"/>
      </a:accent2>
      <a:accent3>
        <a:srgbClr val="BE4137"/>
      </a:accent3>
      <a:accent4>
        <a:srgbClr val="F23B3C"/>
      </a:accent4>
      <a:accent5>
        <a:srgbClr val="F29FB7"/>
      </a:accent5>
      <a:accent6>
        <a:srgbClr val="E2C4DE"/>
      </a:accent6>
      <a:hlink>
        <a:srgbClr val="0563C1"/>
      </a:hlink>
      <a:folHlink>
        <a:srgbClr val="954F72"/>
      </a:folHlink>
    </a:clrScheme>
    <a:fontScheme name="Custom 161">
      <a:majorFont>
        <a:latin typeface="Source Code Pro Bold"/>
        <a:ea typeface=""/>
        <a:cs typeface=""/>
      </a:majorFont>
      <a:minorFont>
        <a:latin typeface="Source Code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443</Words>
  <Application>Microsoft Office PowerPoint</Application>
  <PresentationFormat>Widescreen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Source Code Pro</vt:lpstr>
      <vt:lpstr>Office Theme</vt:lpstr>
      <vt:lpstr>CREATIVE STORE TEMPLATE</vt:lpstr>
      <vt:lpstr>TITLE AND TEXT SIMPLE SLIDE FOR YOUR IDEAS  </vt:lpstr>
      <vt:lpstr>Chart and Text Slide Example</vt:lpstr>
      <vt:lpstr>THIS IS TEXT AND 2 PHOTO SLIDE EXAMPLE WITH SOME DESCRIPTION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Khalay Chio</dc:creator>
  <cp:lastModifiedBy>Khalay Chio</cp:lastModifiedBy>
  <cp:revision>4</cp:revision>
  <dcterms:created xsi:type="dcterms:W3CDTF">2021-09-14T19:12:31Z</dcterms:created>
  <dcterms:modified xsi:type="dcterms:W3CDTF">2021-09-18T23:15:32Z</dcterms:modified>
</cp:coreProperties>
</file>