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516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79BFF-AFDB-4BCB-8E6B-5F5099D6F231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6103F-066D-43B8-88C5-7ECA3CBFF0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219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79BFF-AFDB-4BCB-8E6B-5F5099D6F231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6103F-066D-43B8-88C5-7ECA3CBFF0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812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79BFF-AFDB-4BCB-8E6B-5F5099D6F231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6103F-066D-43B8-88C5-7ECA3CBFF0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999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79BFF-AFDB-4BCB-8E6B-5F5099D6F231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6103F-066D-43B8-88C5-7ECA3CBFF0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46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79BFF-AFDB-4BCB-8E6B-5F5099D6F231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6103F-066D-43B8-88C5-7ECA3CBFF0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912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79BFF-AFDB-4BCB-8E6B-5F5099D6F231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6103F-066D-43B8-88C5-7ECA3CBFF0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788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79BFF-AFDB-4BCB-8E6B-5F5099D6F231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6103F-066D-43B8-88C5-7ECA3CBFF0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804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79BFF-AFDB-4BCB-8E6B-5F5099D6F231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6103F-066D-43B8-88C5-7ECA3CBFF0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736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79BFF-AFDB-4BCB-8E6B-5F5099D6F231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6103F-066D-43B8-88C5-7ECA3CBFF0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076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79BFF-AFDB-4BCB-8E6B-5F5099D6F231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6103F-066D-43B8-88C5-7ECA3CBFF0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474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79BFF-AFDB-4BCB-8E6B-5F5099D6F231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6103F-066D-43B8-88C5-7ECA3CBFF0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1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79BFF-AFDB-4BCB-8E6B-5F5099D6F231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6103F-066D-43B8-88C5-7ECA3CBFF0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157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825865" y="3087789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永不</a:t>
            </a:r>
            <a:r>
              <a:rPr lang="zh-CN" altLang="en-US" sz="24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言败，是成功者的最佳品格。</a:t>
            </a:r>
            <a:endParaRPr lang="zh-CN" altLang="en-US" sz="32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980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70481" y="3121345"/>
            <a:ext cx="3214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距离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级考试还有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78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038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821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18</Words>
  <Application>Microsoft Office PowerPoint</Application>
  <PresentationFormat>宽屏</PresentationFormat>
  <Paragraphs>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华文楷体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马韵</dc:creator>
  <cp:lastModifiedBy>马韵</cp:lastModifiedBy>
  <cp:revision>6</cp:revision>
  <dcterms:created xsi:type="dcterms:W3CDTF">2019-09-27T13:03:45Z</dcterms:created>
  <dcterms:modified xsi:type="dcterms:W3CDTF">2019-11-03T03:46:44Z</dcterms:modified>
</cp:coreProperties>
</file>