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7CFCE-A06E-F3BE-A4F2-AF0270169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F6032-566F-AAAD-9A8A-9728B8EBB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B455A-72B8-9DC7-025B-661186E6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860B-17BE-C645-79E2-3C009F80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CDC51-823A-44F8-3723-429969B0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A12D6-43F3-7CA8-411B-621EBF71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E02B2-9BFF-9784-E4AC-80126616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408A5-6E46-91E2-F0C8-0E3E3BD5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DC4C9-CA0C-8A28-2799-43AF22E7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A18C-2776-275F-CBFA-FDC8D70A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4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61FB30-EF9B-2A93-C22C-218466A17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52226-C8D4-2B70-5725-03361E08F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81DA2-B425-375F-51C5-8AEABF79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C9344-BF90-30D3-B3BF-F63D9AB3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D2FA4-1E5D-B863-C7B1-9E92116D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2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AFA3-D835-E232-3C10-524928B7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CEA96-7EB2-5212-45DF-C7E56842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7854F-3DAF-B9AE-954C-BD66BAB2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EDD70-6EF2-97F0-1E59-05D00D0B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2FD05-8ADD-3DEC-8EE5-062F5DE6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4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99FDF-3F0E-3A54-9BEF-CD0351B3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A7697-C2F6-2882-801D-72F64CD9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BF419-4DB5-7076-8141-59FF32FE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18185-F4B9-0F45-271C-D60C920A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0FE70-D1C6-A107-6CF2-8B3E1653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6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9A433-038E-BDE8-4A02-F7E32420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15CD1-1DD1-ADED-6250-8BB6BB4E3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808F-D67B-856D-A254-5A106E9E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0D0A4-6789-C0EC-044E-A8D7C1A1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7849-B176-8245-70A8-DBBCCF0B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81A26-348D-A289-1294-FC8F3F93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1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25660-3951-4417-D7DC-225453B2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0DCF7-9C71-F100-3751-0BA0CDA3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7EA75-2CE4-41C2-A87E-30106F84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533CF-518C-D2C7-EF29-AD04919E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3767E-F9AB-2669-9A6D-771A77E6F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87F85F-6D40-FC94-DC9B-2D1A74DB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F99CA-E139-3CF5-4BFF-B3F4B2CE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8D59D8-D549-2D5E-E8F2-C757081F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69673-FCDF-52C6-6515-3F1A07F8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B8BFD-0B5A-68B9-1322-A72F2AB3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26CB7-0D86-70B0-7418-FBA2ED07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31761E-E490-42D2-FF2E-7DC467C1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1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338179-95D2-95EF-A2E3-E8560BEB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32722-D0EE-ED07-B2FC-682AE0F1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E4354-22CF-A638-C65C-7CB88E66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FA89A-AF65-AA38-C306-66645C8E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9CBC2-9E6B-7E48-4E4D-06F01F2C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9A1BF-4C5E-5F4B-F024-36CFD843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04B9B-32C7-7991-4A6C-AC8AC619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6251A-DA63-78CE-76F2-4046FB48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6221E-35B4-9870-8CA1-6930790B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2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A0927-33C5-50C6-1084-84944460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5184FA-DAF2-D88E-69E4-9FDEE1449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26E93-B091-E089-3A3B-237A1816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9B154-B847-E1C4-A7CC-57FD5BA5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9610A-4D51-7496-5870-A5501983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44D4D-B937-1ABA-EE54-4C699873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2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CA8D7D-955C-3FFC-7735-A5A20713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4D9FB-51FB-C535-5056-1B3E5948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BA7E-2AE4-5281-E574-0BC2D98D6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830B-46A4-4437-8306-5A808C5A331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71018-7FE1-E696-4ED4-EB34D6160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3C604-9B2A-6453-24CC-3F92C71E9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39E5-2E18-4740-AC5E-5DE112A8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0A3D13-CC39-31E2-6014-B1969D65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353"/>
            <a:ext cx="12192000" cy="5535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4902F3-8C76-76AE-794A-C5DFD7928135}"/>
              </a:ext>
            </a:extLst>
          </p:cNvPr>
          <p:cNvSpPr txBox="1"/>
          <p:nvPr/>
        </p:nvSpPr>
        <p:spPr>
          <a:xfrm>
            <a:off x="227493" y="6295258"/>
            <a:ext cx="54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Index.jsp</a:t>
            </a:r>
            <a:r>
              <a:rPr lang="en-US" altLang="ko-KR" sz="1600" dirty="0">
                <a:solidFill>
                  <a:srgbClr val="FF0000"/>
                </a:solidFill>
              </a:rPr>
              <a:t> – 2</a:t>
            </a:r>
            <a:r>
              <a:rPr lang="ko-KR" altLang="en-US" sz="1600" dirty="0">
                <a:solidFill>
                  <a:srgbClr val="FF0000"/>
                </a:solidFill>
              </a:rPr>
              <a:t>초 후 </a:t>
            </a:r>
            <a:r>
              <a:rPr lang="en-US" altLang="ko-KR" sz="1600" dirty="0" err="1">
                <a:solidFill>
                  <a:srgbClr val="FF0000"/>
                </a:solidFill>
              </a:rPr>
              <a:t>home.jsp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화면으로 </a:t>
            </a:r>
            <a:r>
              <a:rPr lang="ko-KR" altLang="en-US" sz="1600" dirty="0" err="1">
                <a:solidFill>
                  <a:srgbClr val="FF0000"/>
                </a:solidFill>
              </a:rPr>
              <a:t>넘어감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02E40A-4FE2-080F-BE65-6FC2AAEE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423"/>
            <a:ext cx="12192000" cy="55491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366C08-F18E-4914-2AB5-6D2B33DC72C5}"/>
              </a:ext>
            </a:extLst>
          </p:cNvPr>
          <p:cNvSpPr/>
          <p:nvPr/>
        </p:nvSpPr>
        <p:spPr>
          <a:xfrm>
            <a:off x="528918" y="762000"/>
            <a:ext cx="564776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F9856-FE37-CE17-A9E8-8EBC881C4060}"/>
              </a:ext>
            </a:extLst>
          </p:cNvPr>
          <p:cNvSpPr txBox="1"/>
          <p:nvPr/>
        </p:nvSpPr>
        <p:spPr>
          <a:xfrm>
            <a:off x="335071" y="315869"/>
            <a:ext cx="1708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home.jsp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2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DDBCCE-B22B-AAD6-819F-C0D9EDBD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388"/>
            <a:ext cx="12192000" cy="553122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102A2CE-A648-E578-1ECF-D552FD16ABD2}"/>
              </a:ext>
            </a:extLst>
          </p:cNvPr>
          <p:cNvSpPr/>
          <p:nvPr/>
        </p:nvSpPr>
        <p:spPr>
          <a:xfrm>
            <a:off x="11510682" y="735107"/>
            <a:ext cx="537883" cy="430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C856D-6547-DE8E-B0DE-0E3906401856}"/>
              </a:ext>
            </a:extLst>
          </p:cNvPr>
          <p:cNvSpPr txBox="1"/>
          <p:nvPr/>
        </p:nvSpPr>
        <p:spPr>
          <a:xfrm>
            <a:off x="11170026" y="311986"/>
            <a:ext cx="106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Login.jsp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C93D68-C6E3-A558-44B2-94EB6D18D085}"/>
              </a:ext>
            </a:extLst>
          </p:cNvPr>
          <p:cNvSpPr/>
          <p:nvPr/>
        </p:nvSpPr>
        <p:spPr>
          <a:xfrm>
            <a:off x="4751295" y="2868706"/>
            <a:ext cx="2689411" cy="4482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6D73F-184A-C155-AC66-4CF8E422EA16}"/>
              </a:ext>
            </a:extLst>
          </p:cNvPr>
          <p:cNvSpPr txBox="1"/>
          <p:nvPr/>
        </p:nvSpPr>
        <p:spPr>
          <a:xfrm>
            <a:off x="3030067" y="3428999"/>
            <a:ext cx="687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catLogin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테이블에 정보 있을 시 로그인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후 </a:t>
            </a:r>
            <a:r>
              <a:rPr lang="en-US" altLang="ko-KR" sz="1600" dirty="0" err="1">
                <a:solidFill>
                  <a:srgbClr val="FF0000"/>
                </a:solidFill>
              </a:rPr>
              <a:t>home.jsp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309086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B66390-75B0-52A9-881F-92CF82E2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720"/>
            <a:ext cx="12192000" cy="54805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7D0B4C3-3C85-83EC-040C-8C9C86B620DC}"/>
              </a:ext>
            </a:extLst>
          </p:cNvPr>
          <p:cNvSpPr/>
          <p:nvPr/>
        </p:nvSpPr>
        <p:spPr>
          <a:xfrm>
            <a:off x="10327341" y="778367"/>
            <a:ext cx="1183341" cy="396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E9FE5-FC44-0924-86B0-07E5C38FF604}"/>
              </a:ext>
            </a:extLst>
          </p:cNvPr>
          <p:cNvSpPr txBox="1"/>
          <p:nvPr/>
        </p:nvSpPr>
        <p:spPr>
          <a:xfrm>
            <a:off x="10224246" y="350166"/>
            <a:ext cx="184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Login </a:t>
            </a:r>
            <a:r>
              <a:rPr lang="ko-KR" altLang="en-US" sz="1600" dirty="0">
                <a:solidFill>
                  <a:srgbClr val="FF0000"/>
                </a:solidFill>
              </a:rPr>
              <a:t>정보 확인</a:t>
            </a:r>
          </a:p>
        </p:txBody>
      </p:sp>
    </p:spTree>
    <p:extLst>
      <p:ext uri="{BB962C8B-B14F-4D97-AF65-F5344CB8AC3E}">
        <p14:creationId xmlns:p14="http://schemas.microsoft.com/office/powerpoint/2010/main" val="363928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7A2E67-9CAA-8572-2C45-591CD808DA30}"/>
              </a:ext>
            </a:extLst>
          </p:cNvPr>
          <p:cNvGrpSpPr/>
          <p:nvPr/>
        </p:nvGrpSpPr>
        <p:grpSpPr>
          <a:xfrm>
            <a:off x="0" y="681317"/>
            <a:ext cx="12192000" cy="5495365"/>
            <a:chOff x="0" y="681317"/>
            <a:chExt cx="12192000" cy="54953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12572F-DCF4-15F3-0370-CF4BFBD6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81317"/>
              <a:ext cx="12192000" cy="549536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ADA8491-E3F2-4D96-1707-A392518CC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212" y="4939553"/>
              <a:ext cx="906598" cy="1156447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5E3E33-37B4-FA28-2082-0F7982916B3D}"/>
              </a:ext>
            </a:extLst>
          </p:cNvPr>
          <p:cNvSpPr/>
          <p:nvPr/>
        </p:nvSpPr>
        <p:spPr>
          <a:xfrm>
            <a:off x="7037294" y="4948518"/>
            <a:ext cx="519953" cy="367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DCB53-1DF8-121A-B237-CAD8EEF5BB24}"/>
              </a:ext>
            </a:extLst>
          </p:cNvPr>
          <p:cNvSpPr txBox="1"/>
          <p:nvPr/>
        </p:nvSpPr>
        <p:spPr>
          <a:xfrm>
            <a:off x="881918" y="369658"/>
            <a:ext cx="235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catBoard.jsp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D4A697-2FA8-1C96-99D5-660DD1E5D436}"/>
              </a:ext>
            </a:extLst>
          </p:cNvPr>
          <p:cNvSpPr/>
          <p:nvPr/>
        </p:nvSpPr>
        <p:spPr>
          <a:xfrm>
            <a:off x="1093693" y="753036"/>
            <a:ext cx="699247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B9755-3510-B4EA-C8F4-DB0FF46C37D9}"/>
              </a:ext>
            </a:extLst>
          </p:cNvPr>
          <p:cNvSpPr txBox="1"/>
          <p:nvPr/>
        </p:nvSpPr>
        <p:spPr>
          <a:xfrm>
            <a:off x="7605447" y="4948518"/>
            <a:ext cx="235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catBoardAdd.jsp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F4A2E0-023C-204C-E2B1-5644496FD55B}"/>
              </a:ext>
            </a:extLst>
          </p:cNvPr>
          <p:cNvSpPr/>
          <p:nvPr/>
        </p:nvSpPr>
        <p:spPr>
          <a:xfrm>
            <a:off x="3550023" y="1541930"/>
            <a:ext cx="887506" cy="2779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20612-4760-5739-2067-348254A2A86E}"/>
              </a:ext>
            </a:extLst>
          </p:cNvPr>
          <p:cNvSpPr txBox="1"/>
          <p:nvPr/>
        </p:nvSpPr>
        <p:spPr>
          <a:xfrm>
            <a:off x="3885093" y="1230270"/>
            <a:ext cx="360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 시 </a:t>
            </a:r>
            <a:r>
              <a:rPr lang="en-US" altLang="ko-KR" sz="1600" dirty="0" err="1">
                <a:solidFill>
                  <a:srgbClr val="FF0000"/>
                </a:solidFill>
              </a:rPr>
              <a:t>catBoardDetail</a:t>
            </a:r>
            <a:r>
              <a:rPr lang="ko-KR" altLang="en-US" sz="1600" dirty="0">
                <a:solidFill>
                  <a:srgbClr val="FF0000"/>
                </a:solidFill>
              </a:rPr>
              <a:t>로 </a:t>
            </a:r>
            <a:r>
              <a:rPr lang="ko-KR" altLang="en-US" sz="1600" dirty="0" err="1">
                <a:solidFill>
                  <a:srgbClr val="FF0000"/>
                </a:solidFill>
              </a:rPr>
              <a:t>넘어감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4C84B9-3761-65D7-5E7D-C68679967F63}"/>
              </a:ext>
            </a:extLst>
          </p:cNvPr>
          <p:cNvSpPr/>
          <p:nvPr/>
        </p:nvSpPr>
        <p:spPr>
          <a:xfrm>
            <a:off x="4285129" y="3364923"/>
            <a:ext cx="259977" cy="281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DBE1D-D729-7DB0-2633-DFF0DC014CB0}"/>
              </a:ext>
            </a:extLst>
          </p:cNvPr>
          <p:cNvSpPr txBox="1"/>
          <p:nvPr/>
        </p:nvSpPr>
        <p:spPr>
          <a:xfrm>
            <a:off x="4545106" y="3364922"/>
            <a:ext cx="90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댓글 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E63A64-238C-A96B-6726-73FC518CC767}"/>
              </a:ext>
            </a:extLst>
          </p:cNvPr>
          <p:cNvSpPr/>
          <p:nvPr/>
        </p:nvSpPr>
        <p:spPr>
          <a:xfrm>
            <a:off x="4518212" y="4939553"/>
            <a:ext cx="906598" cy="1156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1A71C-70EB-47E7-9B42-DC0B6FA95694}"/>
              </a:ext>
            </a:extLst>
          </p:cNvPr>
          <p:cNvSpPr txBox="1"/>
          <p:nvPr/>
        </p:nvSpPr>
        <p:spPr>
          <a:xfrm>
            <a:off x="4437529" y="6132911"/>
            <a:ext cx="3334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제목 내용으로 게시글 검색</a:t>
            </a:r>
          </a:p>
        </p:txBody>
      </p:sp>
    </p:spTree>
    <p:extLst>
      <p:ext uri="{BB962C8B-B14F-4D97-AF65-F5344CB8AC3E}">
        <p14:creationId xmlns:p14="http://schemas.microsoft.com/office/powerpoint/2010/main" val="9243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9A2634-A66D-2F4E-C2A7-24E15B6E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810"/>
            <a:ext cx="12192000" cy="5508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B6BF1-0D75-49D6-8C58-3B4A45C74671}"/>
              </a:ext>
            </a:extLst>
          </p:cNvPr>
          <p:cNvSpPr txBox="1"/>
          <p:nvPr/>
        </p:nvSpPr>
        <p:spPr>
          <a:xfrm>
            <a:off x="80683" y="233760"/>
            <a:ext cx="235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catBoardAdd.jsp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ED8E9B-0C8D-CAC4-9284-C84C7AE688DA}"/>
              </a:ext>
            </a:extLst>
          </p:cNvPr>
          <p:cNvSpPr/>
          <p:nvPr/>
        </p:nvSpPr>
        <p:spPr>
          <a:xfrm>
            <a:off x="5916706" y="5818094"/>
            <a:ext cx="376518" cy="2061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BE53A-AF04-9805-2418-C504F63F702C}"/>
              </a:ext>
            </a:extLst>
          </p:cNvPr>
          <p:cNvSpPr txBox="1"/>
          <p:nvPr/>
        </p:nvSpPr>
        <p:spPr>
          <a:xfrm>
            <a:off x="6293224" y="5751911"/>
            <a:ext cx="66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 시 </a:t>
            </a:r>
            <a:r>
              <a:rPr lang="en-US" altLang="ko-KR" sz="1600" dirty="0" err="1">
                <a:solidFill>
                  <a:srgbClr val="FF0000"/>
                </a:solidFill>
              </a:rPr>
              <a:t>catBoard</a:t>
            </a:r>
            <a:r>
              <a:rPr lang="ko-KR" altLang="en-US" sz="1600" dirty="0">
                <a:solidFill>
                  <a:srgbClr val="FF0000"/>
                </a:solidFill>
              </a:rPr>
              <a:t>테이블로 정보 저장되고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catBoard</a:t>
            </a:r>
            <a:r>
              <a:rPr lang="ko-KR" altLang="en-US" sz="1600" dirty="0">
                <a:solidFill>
                  <a:srgbClr val="FF0000"/>
                </a:solidFill>
              </a:rPr>
              <a:t>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BB9DFF-B994-4DB4-62EA-B6ABFEC1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747" y="1213694"/>
            <a:ext cx="2885013" cy="15026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C82F4D-C297-80BF-2E66-B57FEFE787BB}"/>
              </a:ext>
            </a:extLst>
          </p:cNvPr>
          <p:cNvSpPr/>
          <p:nvPr/>
        </p:nvSpPr>
        <p:spPr>
          <a:xfrm>
            <a:off x="1999129" y="1213694"/>
            <a:ext cx="441438" cy="2061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8DEEB7-F382-E86F-3765-56811DFA153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40567" y="1316788"/>
            <a:ext cx="27051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2FDACE-EB64-2925-EA3D-5725C3CBBB7B}"/>
              </a:ext>
            </a:extLst>
          </p:cNvPr>
          <p:cNvSpPr txBox="1"/>
          <p:nvPr/>
        </p:nvSpPr>
        <p:spPr>
          <a:xfrm>
            <a:off x="5075747" y="2716305"/>
            <a:ext cx="663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 시 </a:t>
            </a:r>
            <a:r>
              <a:rPr lang="en-US" altLang="ko-KR" sz="1600" dirty="0" err="1">
                <a:solidFill>
                  <a:srgbClr val="FF0000"/>
                </a:solidFill>
              </a:rPr>
              <a:t>checkSb.jsp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화면으로 이동 후 중복확인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78D65D-425F-D79E-C069-2152E015C989}"/>
              </a:ext>
            </a:extLst>
          </p:cNvPr>
          <p:cNvSpPr/>
          <p:nvPr/>
        </p:nvSpPr>
        <p:spPr>
          <a:xfrm>
            <a:off x="7082116" y="1758810"/>
            <a:ext cx="636495" cy="294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0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D9DEF3-3B52-B1F6-D4A2-975BBD9C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595"/>
            <a:ext cx="12192000" cy="5232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DFCCB-C724-7B16-9730-4E55520474D8}"/>
              </a:ext>
            </a:extLst>
          </p:cNvPr>
          <p:cNvSpPr txBox="1"/>
          <p:nvPr/>
        </p:nvSpPr>
        <p:spPr>
          <a:xfrm>
            <a:off x="84058" y="443263"/>
            <a:ext cx="284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catBoardDetail.jsp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0E131-F8AE-BD3A-E028-106E6B5F0163}"/>
              </a:ext>
            </a:extLst>
          </p:cNvPr>
          <p:cNvSpPr/>
          <p:nvPr/>
        </p:nvSpPr>
        <p:spPr>
          <a:xfrm>
            <a:off x="5683623" y="3704864"/>
            <a:ext cx="833718" cy="167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ABAE5-0676-1F9B-101D-FA364C5F867F}"/>
              </a:ext>
            </a:extLst>
          </p:cNvPr>
          <p:cNvSpPr/>
          <p:nvPr/>
        </p:nvSpPr>
        <p:spPr>
          <a:xfrm>
            <a:off x="5809129" y="3890682"/>
            <a:ext cx="286871" cy="167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AC52AA-C8F8-868F-614D-B155F9E46295}"/>
              </a:ext>
            </a:extLst>
          </p:cNvPr>
          <p:cNvSpPr/>
          <p:nvPr/>
        </p:nvSpPr>
        <p:spPr>
          <a:xfrm>
            <a:off x="6096000" y="3890682"/>
            <a:ext cx="286871" cy="167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E622D-A99B-AA56-EC73-8FD4ABA19ADA}"/>
              </a:ext>
            </a:extLst>
          </p:cNvPr>
          <p:cNvSpPr/>
          <p:nvPr/>
        </p:nvSpPr>
        <p:spPr>
          <a:xfrm flipH="1" flipV="1">
            <a:off x="8731624" y="4506806"/>
            <a:ext cx="466164" cy="19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70DE11-FE70-4294-5BF7-6AB0CC14A5C2}"/>
              </a:ext>
            </a:extLst>
          </p:cNvPr>
          <p:cNvSpPr/>
          <p:nvPr/>
        </p:nvSpPr>
        <p:spPr>
          <a:xfrm flipH="1" flipV="1">
            <a:off x="9197788" y="4864732"/>
            <a:ext cx="466164" cy="19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F874EF-707D-D9B0-3CDC-0B5D843CEBC2}"/>
              </a:ext>
            </a:extLst>
          </p:cNvPr>
          <p:cNvSpPr/>
          <p:nvPr/>
        </p:nvSpPr>
        <p:spPr>
          <a:xfrm flipH="1" flipV="1">
            <a:off x="8543365" y="5546049"/>
            <a:ext cx="573740" cy="254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CFF78-9714-A955-2997-06BC10171D0F}"/>
              </a:ext>
            </a:extLst>
          </p:cNvPr>
          <p:cNvSpPr txBox="1"/>
          <p:nvPr/>
        </p:nvSpPr>
        <p:spPr>
          <a:xfrm>
            <a:off x="6493822" y="3634919"/>
            <a:ext cx="317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시 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12726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252292-C888-B920-3D01-94660FA3F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983"/>
            <a:ext cx="12192000" cy="55540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60B0A2-4A44-92B0-DB8E-1CE50E438209}"/>
              </a:ext>
            </a:extLst>
          </p:cNvPr>
          <p:cNvSpPr/>
          <p:nvPr/>
        </p:nvSpPr>
        <p:spPr>
          <a:xfrm>
            <a:off x="80681" y="5811570"/>
            <a:ext cx="1954307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B4B61-EFF0-F3D6-6532-2B213EE93AF6}"/>
              </a:ext>
            </a:extLst>
          </p:cNvPr>
          <p:cNvSpPr txBox="1"/>
          <p:nvPr/>
        </p:nvSpPr>
        <p:spPr>
          <a:xfrm>
            <a:off x="80681" y="5359115"/>
            <a:ext cx="284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fileDownload.jsp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EEF6F-49B9-4678-9886-EDE786CF4F76}"/>
              </a:ext>
            </a:extLst>
          </p:cNvPr>
          <p:cNvSpPr txBox="1"/>
          <p:nvPr/>
        </p:nvSpPr>
        <p:spPr>
          <a:xfrm>
            <a:off x="1617023" y="294056"/>
            <a:ext cx="284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catGallery.jsp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7D1BAE-0870-D3A0-FE03-87BB7335CCB1}"/>
              </a:ext>
            </a:extLst>
          </p:cNvPr>
          <p:cNvSpPr/>
          <p:nvPr/>
        </p:nvSpPr>
        <p:spPr>
          <a:xfrm>
            <a:off x="1828799" y="753036"/>
            <a:ext cx="84268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C70480-EB70-A52A-4030-CD13118B2435}"/>
              </a:ext>
            </a:extLst>
          </p:cNvPr>
          <p:cNvSpPr/>
          <p:nvPr/>
        </p:nvSpPr>
        <p:spPr>
          <a:xfrm>
            <a:off x="4903693" y="1299883"/>
            <a:ext cx="1801907" cy="17481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1BDF9-51CF-526F-6D93-D73668E349FC}"/>
              </a:ext>
            </a:extLst>
          </p:cNvPr>
          <p:cNvSpPr txBox="1"/>
          <p:nvPr/>
        </p:nvSpPr>
        <p:spPr>
          <a:xfrm>
            <a:off x="4826388" y="878668"/>
            <a:ext cx="3170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사진 클릭 시 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246574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92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윤경 마</dc:creator>
  <cp:lastModifiedBy>윤경 마</cp:lastModifiedBy>
  <cp:revision>8</cp:revision>
  <dcterms:created xsi:type="dcterms:W3CDTF">2022-08-23T00:28:49Z</dcterms:created>
  <dcterms:modified xsi:type="dcterms:W3CDTF">2022-08-23T08:18:54Z</dcterms:modified>
</cp:coreProperties>
</file>