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93" r:id="rId5"/>
    <p:sldId id="294" r:id="rId6"/>
    <p:sldId id="295" r:id="rId7"/>
    <p:sldId id="296" r:id="rId8"/>
    <p:sldId id="302" r:id="rId9"/>
    <p:sldId id="303" r:id="rId10"/>
    <p:sldId id="298" r:id="rId11"/>
    <p:sldId id="304" r:id="rId12"/>
    <p:sldId id="299" r:id="rId13"/>
    <p:sldId id="30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D4015-B0A8-4851-8FD1-643005DA0A91}" v="4" dt="2023-03-15T09:48:38.449"/>
    <p1510:client id="{4379B2A7-BAD6-46D4-88A4-BB7E82CBE3A6}" v="2" dt="2023-03-15T09:16:01.236"/>
    <p1510:client id="{438BDFD0-15BC-429F-B31A-46BFA438A4E5}" v="1619" dt="2023-03-16T14:24:12.370"/>
    <p1510:client id="{871D0CAB-E510-4BA7-B13D-14522A8C7AF4}" v="4" dt="2023-03-16T04:47:09.621"/>
    <p1510:client id="{8E8CB653-6FA9-4871-88D2-BDF0BF2DD3F9}" v="537" dt="2023-03-16T09:40:53.359"/>
    <p1510:client id="{E93B2268-78F4-4AA5-BDB2-3CBAE4142569}" v="2" dt="2023-03-16T08:41:25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ant Raj [Axis-11]" userId="S::axis11j1134@manipalprolearn.co::aef69cc1-d3f9-4302-9772-6e18daafe981" providerId="AD" clId="Web-{8E8CB653-6FA9-4871-88D2-BDF0BF2DD3F9}"/>
    <pc:docChg chg="modSld">
      <pc:chgData name="Nishant Raj [Axis-11]" userId="S::axis11j1134@manipalprolearn.co::aef69cc1-d3f9-4302-9772-6e18daafe981" providerId="AD" clId="Web-{8E8CB653-6FA9-4871-88D2-BDF0BF2DD3F9}" dt="2023-03-16T09:40:53.359" v="538" actId="20577"/>
      <pc:docMkLst>
        <pc:docMk/>
      </pc:docMkLst>
      <pc:sldChg chg="addSp delSp modSp mod setBg setClrOvrMap chgLayout">
        <pc:chgData name="Nishant Raj [Axis-11]" userId="S::axis11j1134@manipalprolearn.co::aef69cc1-d3f9-4302-9772-6e18daafe981" providerId="AD" clId="Web-{8E8CB653-6FA9-4871-88D2-BDF0BF2DD3F9}" dt="2023-03-16T08:34:48.734" v="73" actId="20577"/>
        <pc:sldMkLst>
          <pc:docMk/>
          <pc:sldMk cId="4269681522" sldId="293"/>
        </pc:sldMkLst>
        <pc:spChg chg="mod ord">
          <ac:chgData name="Nishant Raj [Axis-11]" userId="S::axis11j1134@manipalprolearn.co::aef69cc1-d3f9-4302-9772-6e18daafe981" providerId="AD" clId="Web-{8E8CB653-6FA9-4871-88D2-BDF0BF2DD3F9}" dt="2023-03-16T08:34:48.734" v="73" actId="20577"/>
          <ac:spMkLst>
            <pc:docMk/>
            <pc:sldMk cId="4269681522" sldId="293"/>
            <ac:spMk id="2" creationId="{18C3B467-088C-4F3D-A9A7-105C4E1E20CD}"/>
          </ac:spMkLst>
        </pc:spChg>
        <pc:spChg chg="del">
          <ac:chgData name="Nishant Raj [Axis-11]" userId="S::axis11j1134@manipalprolearn.co::aef69cc1-d3f9-4302-9772-6e18daafe981" providerId="AD" clId="Web-{8E8CB653-6FA9-4871-88D2-BDF0BF2DD3F9}" dt="2023-03-16T08:32:14.290" v="16"/>
          <ac:spMkLst>
            <pc:docMk/>
            <pc:sldMk cId="4269681522" sldId="293"/>
            <ac:spMk id="3" creationId="{C8722DDC-8EEE-4A06-8DFE-B44871EAA2CF}"/>
          </ac:spMkLst>
        </pc:spChg>
        <pc:spChg chg="add del">
          <ac:chgData name="Nishant Raj [Axis-11]" userId="S::axis11j1134@manipalprolearn.co::aef69cc1-d3f9-4302-9772-6e18daafe981" providerId="AD" clId="Web-{8E8CB653-6FA9-4871-88D2-BDF0BF2DD3F9}" dt="2023-03-16T08:32:38.151" v="19"/>
          <ac:spMkLst>
            <pc:docMk/>
            <pc:sldMk cId="4269681522" sldId="293"/>
            <ac:spMk id="8" creationId="{1CE580D1-F917-4567-AFB4-99AA9B52ADF0}"/>
          </ac:spMkLst>
        </pc:spChg>
        <pc:spChg chg="add del">
          <ac:chgData name="Nishant Raj [Axis-11]" userId="S::axis11j1134@manipalprolearn.co::aef69cc1-d3f9-4302-9772-6e18daafe981" providerId="AD" clId="Web-{8E8CB653-6FA9-4871-88D2-BDF0BF2DD3F9}" dt="2023-03-16T08:32:38.151" v="19"/>
          <ac:spMkLst>
            <pc:docMk/>
            <pc:sldMk cId="4269681522" sldId="293"/>
            <ac:spMk id="16" creationId="{6A0FFA78-985C-4F50-B21A-77045C7DF657}"/>
          </ac:spMkLst>
        </pc:spChg>
        <pc:spChg chg="add">
          <ac:chgData name="Nishant Raj [Axis-11]" userId="S::axis11j1134@manipalprolearn.co::aef69cc1-d3f9-4302-9772-6e18daafe981" providerId="AD" clId="Web-{8E8CB653-6FA9-4871-88D2-BDF0BF2DD3F9}" dt="2023-03-16T08:32:38.151" v="19"/>
          <ac:spMkLst>
            <pc:docMk/>
            <pc:sldMk cId="4269681522" sldId="293"/>
            <ac:spMk id="23" creationId="{1CE580D1-F917-4567-AFB4-99AA9B52ADF0}"/>
          </ac:spMkLst>
        </pc:spChg>
        <pc:spChg chg="add">
          <ac:chgData name="Nishant Raj [Axis-11]" userId="S::axis11j1134@manipalprolearn.co::aef69cc1-d3f9-4302-9772-6e18daafe981" providerId="AD" clId="Web-{8E8CB653-6FA9-4871-88D2-BDF0BF2DD3F9}" dt="2023-03-16T08:32:38.151" v="19"/>
          <ac:spMkLst>
            <pc:docMk/>
            <pc:sldMk cId="4269681522" sldId="293"/>
            <ac:spMk id="31" creationId="{8D095B41-7312-4603-9F0F-93387C353134}"/>
          </ac:spMkLst>
        </pc:spChg>
        <pc:spChg chg="add">
          <ac:chgData name="Nishant Raj [Axis-11]" userId="S::axis11j1134@manipalprolearn.co::aef69cc1-d3f9-4302-9772-6e18daafe981" providerId="AD" clId="Web-{8E8CB653-6FA9-4871-88D2-BDF0BF2DD3F9}" dt="2023-03-16T08:32:38.151" v="19"/>
          <ac:spMkLst>
            <pc:docMk/>
            <pc:sldMk cId="4269681522" sldId="293"/>
            <ac:spMk id="33" creationId="{1042C936-444C-4F0D-9737-291EAFE1E7E4}"/>
          </ac:spMkLst>
        </pc:spChg>
        <pc:picChg chg="add mod">
          <ac:chgData name="Nishant Raj [Axis-11]" userId="S::axis11j1134@manipalprolearn.co::aef69cc1-d3f9-4302-9772-6e18daafe981" providerId="AD" clId="Web-{8E8CB653-6FA9-4871-88D2-BDF0BF2DD3F9}" dt="2023-03-16T08:32:38.151" v="19"/>
          <ac:picMkLst>
            <pc:docMk/>
            <pc:sldMk cId="4269681522" sldId="293"/>
            <ac:picMk id="4" creationId="{6946F78A-A1E9-D7CB-E833-2400CAF21142}"/>
          </ac:picMkLst>
        </pc:picChg>
        <pc:picChg chg="del">
          <ac:chgData name="Nishant Raj [Axis-11]" userId="S::axis11j1134@manipalprolearn.co::aef69cc1-d3f9-4302-9772-6e18daafe981" providerId="AD" clId="Web-{8E8CB653-6FA9-4871-88D2-BDF0BF2DD3F9}" dt="2023-03-16T08:30:04.722" v="10"/>
          <ac:picMkLst>
            <pc:docMk/>
            <pc:sldMk cId="4269681522" sldId="293"/>
            <ac:picMk id="6" creationId="{D9F73848-91FE-4D29-B0DC-BFC408416682}"/>
          </ac:picMkLst>
        </pc:picChg>
        <pc:picChg chg="add del">
          <ac:chgData name="Nishant Raj [Axis-11]" userId="S::axis11j1134@manipalprolearn.co::aef69cc1-d3f9-4302-9772-6e18daafe981" providerId="AD" clId="Web-{8E8CB653-6FA9-4871-88D2-BDF0BF2DD3F9}" dt="2023-03-16T08:32:38.151" v="19"/>
          <ac:picMkLst>
            <pc:docMk/>
            <pc:sldMk cId="4269681522" sldId="293"/>
            <ac:picMk id="10" creationId="{1F5620B8-A2D8-4568-B566-F0453A0D9167}"/>
          </ac:picMkLst>
        </pc:picChg>
        <pc:picChg chg="add">
          <ac:chgData name="Nishant Raj [Axis-11]" userId="S::axis11j1134@manipalprolearn.co::aef69cc1-d3f9-4302-9772-6e18daafe981" providerId="AD" clId="Web-{8E8CB653-6FA9-4871-88D2-BDF0BF2DD3F9}" dt="2023-03-16T08:32:38.151" v="19"/>
          <ac:picMkLst>
            <pc:docMk/>
            <pc:sldMk cId="4269681522" sldId="293"/>
            <ac:picMk id="25" creationId="{1F5620B8-A2D8-4568-B566-F0453A0D9167}"/>
          </ac:picMkLst>
        </pc:picChg>
        <pc:picChg chg="add">
          <ac:chgData name="Nishant Raj [Axis-11]" userId="S::axis11j1134@manipalprolearn.co::aef69cc1-d3f9-4302-9772-6e18daafe981" providerId="AD" clId="Web-{8E8CB653-6FA9-4871-88D2-BDF0BF2DD3F9}" dt="2023-03-16T08:32:38.151" v="19"/>
          <ac:picMkLst>
            <pc:docMk/>
            <pc:sldMk cId="4269681522" sldId="293"/>
            <ac:picMk id="37" creationId="{419FDB25-3050-4009-9806-3000DDD1C083}"/>
          </ac:picMkLst>
        </pc:picChg>
        <pc:cxnChg chg="add del">
          <ac:chgData name="Nishant Raj [Axis-11]" userId="S::axis11j1134@manipalprolearn.co::aef69cc1-d3f9-4302-9772-6e18daafe981" providerId="AD" clId="Web-{8E8CB653-6FA9-4871-88D2-BDF0BF2DD3F9}" dt="2023-03-16T08:32:38.151" v="19"/>
          <ac:cxnSpMkLst>
            <pc:docMk/>
            <pc:sldMk cId="4269681522" sldId="293"/>
            <ac:cxnSpMk id="12" creationId="{1C7D2BA4-4B7A-4596-8BCC-5CF715423894}"/>
          </ac:cxnSpMkLst>
        </pc:cxnChg>
        <pc:cxnChg chg="add del">
          <ac:chgData name="Nishant Raj [Axis-11]" userId="S::axis11j1134@manipalprolearn.co::aef69cc1-d3f9-4302-9772-6e18daafe981" providerId="AD" clId="Web-{8E8CB653-6FA9-4871-88D2-BDF0BF2DD3F9}" dt="2023-03-16T08:32:38.151" v="19"/>
          <ac:cxnSpMkLst>
            <pc:docMk/>
            <pc:sldMk cId="4269681522" sldId="293"/>
            <ac:cxnSpMk id="14" creationId="{4977F1E1-2B6F-4BB6-899F-67D8764D83C5}"/>
          </ac:cxnSpMkLst>
        </pc:cxnChg>
        <pc:cxnChg chg="add del">
          <ac:chgData name="Nishant Raj [Axis-11]" userId="S::axis11j1134@manipalprolearn.co::aef69cc1-d3f9-4302-9772-6e18daafe981" providerId="AD" clId="Web-{8E8CB653-6FA9-4871-88D2-BDF0BF2DD3F9}" dt="2023-03-16T08:32:38.151" v="19"/>
          <ac:cxnSpMkLst>
            <pc:docMk/>
            <pc:sldMk cId="4269681522" sldId="293"/>
            <ac:cxnSpMk id="18" creationId="{65409EC7-69B1-45CC-8FB7-1964C1AB6720}"/>
          </ac:cxnSpMkLst>
        </pc:cxnChg>
        <pc:cxnChg chg="add">
          <ac:chgData name="Nishant Raj [Axis-11]" userId="S::axis11j1134@manipalprolearn.co::aef69cc1-d3f9-4302-9772-6e18daafe981" providerId="AD" clId="Web-{8E8CB653-6FA9-4871-88D2-BDF0BF2DD3F9}" dt="2023-03-16T08:32:38.151" v="19"/>
          <ac:cxnSpMkLst>
            <pc:docMk/>
            <pc:sldMk cId="4269681522" sldId="293"/>
            <ac:cxnSpMk id="27" creationId="{1C7D2BA4-4B7A-4596-8BCC-5CF715423894}"/>
          </ac:cxnSpMkLst>
        </pc:cxnChg>
        <pc:cxnChg chg="add">
          <ac:chgData name="Nishant Raj [Axis-11]" userId="S::axis11j1134@manipalprolearn.co::aef69cc1-d3f9-4302-9772-6e18daafe981" providerId="AD" clId="Web-{8E8CB653-6FA9-4871-88D2-BDF0BF2DD3F9}" dt="2023-03-16T08:32:38.151" v="19"/>
          <ac:cxnSpMkLst>
            <pc:docMk/>
            <pc:sldMk cId="4269681522" sldId="293"/>
            <ac:cxnSpMk id="29" creationId="{4977F1E1-2B6F-4BB6-899F-67D8764D83C5}"/>
          </ac:cxnSpMkLst>
        </pc:cxnChg>
        <pc:cxnChg chg="add">
          <ac:chgData name="Nishant Raj [Axis-11]" userId="S::axis11j1134@manipalprolearn.co::aef69cc1-d3f9-4302-9772-6e18daafe981" providerId="AD" clId="Web-{8E8CB653-6FA9-4871-88D2-BDF0BF2DD3F9}" dt="2023-03-16T08:32:38.151" v="19"/>
          <ac:cxnSpMkLst>
            <pc:docMk/>
            <pc:sldMk cId="4269681522" sldId="293"/>
            <ac:cxnSpMk id="35" creationId="{B61C4D9F-F4AF-4ED2-9310-56EB2E19C084}"/>
          </ac:cxnSpMkLst>
        </pc:cxnChg>
        <pc:cxnChg chg="add">
          <ac:chgData name="Nishant Raj [Axis-11]" userId="S::axis11j1134@manipalprolearn.co::aef69cc1-d3f9-4302-9772-6e18daafe981" providerId="AD" clId="Web-{8E8CB653-6FA9-4871-88D2-BDF0BF2DD3F9}" dt="2023-03-16T08:32:38.151" v="19"/>
          <ac:cxnSpMkLst>
            <pc:docMk/>
            <pc:sldMk cId="4269681522" sldId="293"/>
            <ac:cxnSpMk id="39" creationId="{8063EF0F-7BC0-4CFB-AB98-20A8DD91D70F}"/>
          </ac:cxnSpMkLst>
        </pc:cxnChg>
      </pc:sldChg>
      <pc:sldChg chg="modSp">
        <pc:chgData name="Nishant Raj [Axis-11]" userId="S::axis11j1134@manipalprolearn.co::aef69cc1-d3f9-4302-9772-6e18daafe981" providerId="AD" clId="Web-{8E8CB653-6FA9-4871-88D2-BDF0BF2DD3F9}" dt="2023-03-16T09:40:53.359" v="538" actId="20577"/>
        <pc:sldMkLst>
          <pc:docMk/>
          <pc:sldMk cId="1535884664" sldId="294"/>
        </pc:sldMkLst>
        <pc:spChg chg="mod">
          <ac:chgData name="Nishant Raj [Axis-11]" userId="S::axis11j1134@manipalprolearn.co::aef69cc1-d3f9-4302-9772-6e18daafe981" providerId="AD" clId="Web-{8E8CB653-6FA9-4871-88D2-BDF0BF2DD3F9}" dt="2023-03-16T09:40:53.359" v="538" actId="20577"/>
          <ac:spMkLst>
            <pc:docMk/>
            <pc:sldMk cId="1535884664" sldId="294"/>
            <ac:spMk id="3" creationId="{3C53A0A3-B22D-5B46-66B9-265DAB93D6B9}"/>
          </ac:spMkLst>
        </pc:spChg>
      </pc:sldChg>
    </pc:docChg>
  </pc:docChgLst>
  <pc:docChgLst>
    <pc:chgData name="Sunil Shivaji Gawade[AXIS-11]" userId="S::axis11j1119@manipalprolearn.co::78d92878-2f48-4950-9e56-407fd190ade1" providerId="AD" clId="Web-{E93B2268-78F4-4AA5-BDB2-3CBAE4142569}"/>
    <pc:docChg chg="modSld">
      <pc:chgData name="Sunil Shivaji Gawade[AXIS-11]" userId="S::axis11j1119@manipalprolearn.co::78d92878-2f48-4950-9e56-407fd190ade1" providerId="AD" clId="Web-{E93B2268-78F4-4AA5-BDB2-3CBAE4142569}" dt="2023-03-16T08:41:25.019" v="1"/>
      <pc:docMkLst>
        <pc:docMk/>
      </pc:docMkLst>
      <pc:sldChg chg="addSp delSp">
        <pc:chgData name="Sunil Shivaji Gawade[AXIS-11]" userId="S::axis11j1119@manipalprolearn.co::78d92878-2f48-4950-9e56-407fd190ade1" providerId="AD" clId="Web-{E93B2268-78F4-4AA5-BDB2-3CBAE4142569}" dt="2023-03-16T08:41:25.019" v="1"/>
        <pc:sldMkLst>
          <pc:docMk/>
          <pc:sldMk cId="3000643105" sldId="297"/>
        </pc:sldMkLst>
        <pc:picChg chg="add del">
          <ac:chgData name="Sunil Shivaji Gawade[AXIS-11]" userId="S::axis11j1119@manipalprolearn.co::78d92878-2f48-4950-9e56-407fd190ade1" providerId="AD" clId="Web-{E93B2268-78F4-4AA5-BDB2-3CBAE4142569}" dt="2023-03-16T08:41:25.019" v="1"/>
          <ac:picMkLst>
            <pc:docMk/>
            <pc:sldMk cId="3000643105" sldId="297"/>
            <ac:picMk id="3" creationId="{C96D1F02-E5C0-03E1-B27D-CD4F01C210C0}"/>
          </ac:picMkLst>
        </pc:picChg>
      </pc:sldChg>
    </pc:docChg>
  </pc:docChgLst>
  <pc:docChgLst>
    <pc:chgData name="Nishant Raj [Axis-11]" userId="S::axis11j1134@manipalprolearn.co::aef69cc1-d3f9-4302-9772-6e18daafe981" providerId="AD" clId="Web-{438BDFD0-15BC-429F-B31A-46BFA438A4E5}"/>
    <pc:docChg chg="addSld delSld modSld sldOrd">
      <pc:chgData name="Nishant Raj [Axis-11]" userId="S::axis11j1134@manipalprolearn.co::aef69cc1-d3f9-4302-9772-6e18daafe981" providerId="AD" clId="Web-{438BDFD0-15BC-429F-B31A-46BFA438A4E5}" dt="2023-03-16T14:24:12.370" v="1610" actId="20577"/>
      <pc:docMkLst>
        <pc:docMk/>
      </pc:docMkLst>
      <pc:sldChg chg="modSp">
        <pc:chgData name="Nishant Raj [Axis-11]" userId="S::axis11j1134@manipalprolearn.co::aef69cc1-d3f9-4302-9772-6e18daafe981" providerId="AD" clId="Web-{438BDFD0-15BC-429F-B31A-46BFA438A4E5}" dt="2023-03-16T13:32:29.534" v="256" actId="20577"/>
        <pc:sldMkLst>
          <pc:docMk/>
          <pc:sldMk cId="1535884664" sldId="294"/>
        </pc:sldMkLst>
        <pc:spChg chg="mod">
          <ac:chgData name="Nishant Raj [Axis-11]" userId="S::axis11j1134@manipalprolearn.co::aef69cc1-d3f9-4302-9772-6e18daafe981" providerId="AD" clId="Web-{438BDFD0-15BC-429F-B31A-46BFA438A4E5}" dt="2023-03-16T13:32:29.534" v="256" actId="20577"/>
          <ac:spMkLst>
            <pc:docMk/>
            <pc:sldMk cId="1535884664" sldId="294"/>
            <ac:spMk id="3" creationId="{3C53A0A3-B22D-5B46-66B9-265DAB93D6B9}"/>
          </ac:spMkLst>
        </pc:spChg>
      </pc:sldChg>
      <pc:sldChg chg="modSp">
        <pc:chgData name="Nishant Raj [Axis-11]" userId="S::axis11j1134@manipalprolearn.co::aef69cc1-d3f9-4302-9772-6e18daafe981" providerId="AD" clId="Web-{438BDFD0-15BC-429F-B31A-46BFA438A4E5}" dt="2023-03-16T13:47:59.741" v="806" actId="20577"/>
        <pc:sldMkLst>
          <pc:docMk/>
          <pc:sldMk cId="370631626" sldId="295"/>
        </pc:sldMkLst>
        <pc:spChg chg="mod">
          <ac:chgData name="Nishant Raj [Axis-11]" userId="S::axis11j1134@manipalprolearn.co::aef69cc1-d3f9-4302-9772-6e18daafe981" providerId="AD" clId="Web-{438BDFD0-15BC-429F-B31A-46BFA438A4E5}" dt="2023-03-16T13:47:59.741" v="806" actId="20577"/>
          <ac:spMkLst>
            <pc:docMk/>
            <pc:sldMk cId="370631626" sldId="295"/>
            <ac:spMk id="3" creationId="{A21E2790-2527-E6EF-942E-566E4FCF483C}"/>
          </ac:spMkLst>
        </pc:spChg>
      </pc:sldChg>
      <pc:sldChg chg="modSp">
        <pc:chgData name="Nishant Raj [Axis-11]" userId="S::axis11j1134@manipalprolearn.co::aef69cc1-d3f9-4302-9772-6e18daafe981" providerId="AD" clId="Web-{438BDFD0-15BC-429F-B31A-46BFA438A4E5}" dt="2023-03-16T14:06:42.940" v="1044" actId="20577"/>
        <pc:sldMkLst>
          <pc:docMk/>
          <pc:sldMk cId="3637613282" sldId="296"/>
        </pc:sldMkLst>
        <pc:spChg chg="mod">
          <ac:chgData name="Nishant Raj [Axis-11]" userId="S::axis11j1134@manipalprolearn.co::aef69cc1-d3f9-4302-9772-6e18daafe981" providerId="AD" clId="Web-{438BDFD0-15BC-429F-B31A-46BFA438A4E5}" dt="2023-03-16T14:06:42.940" v="1044" actId="20577"/>
          <ac:spMkLst>
            <pc:docMk/>
            <pc:sldMk cId="3637613282" sldId="296"/>
            <ac:spMk id="3" creationId="{F158BC7F-1FCA-C70F-0BA3-BE9F067F50A9}"/>
          </ac:spMkLst>
        </pc:spChg>
      </pc:sldChg>
      <pc:sldChg chg="addSp delSp modSp del mod ord modClrScheme chgLayout">
        <pc:chgData name="Nishant Raj [Axis-11]" userId="S::axis11j1134@manipalprolearn.co::aef69cc1-d3f9-4302-9772-6e18daafe981" providerId="AD" clId="Web-{438BDFD0-15BC-429F-B31A-46BFA438A4E5}" dt="2023-03-16T13:58:46.688" v="911"/>
        <pc:sldMkLst>
          <pc:docMk/>
          <pc:sldMk cId="3000643105" sldId="297"/>
        </pc:sldMkLst>
        <pc:spChg chg="add del mod">
          <ac:chgData name="Nishant Raj [Axis-11]" userId="S::axis11j1134@manipalprolearn.co::aef69cc1-d3f9-4302-9772-6e18daafe981" providerId="AD" clId="Web-{438BDFD0-15BC-429F-B31A-46BFA438A4E5}" dt="2023-03-16T13:55:24.727" v="890"/>
          <ac:spMkLst>
            <pc:docMk/>
            <pc:sldMk cId="3000643105" sldId="297"/>
            <ac:spMk id="2" creationId="{E35C6C09-9C76-69A0-B1D4-60B116F15055}"/>
          </ac:spMkLst>
        </pc:spChg>
        <pc:spChg chg="add del mod">
          <ac:chgData name="Nishant Raj [Axis-11]" userId="S::axis11j1134@manipalprolearn.co::aef69cc1-d3f9-4302-9772-6e18daafe981" providerId="AD" clId="Web-{438BDFD0-15BC-429F-B31A-46BFA438A4E5}" dt="2023-03-16T13:55:24.727" v="890"/>
          <ac:spMkLst>
            <pc:docMk/>
            <pc:sldMk cId="3000643105" sldId="297"/>
            <ac:spMk id="4" creationId="{61A2AA7F-DBFF-F16B-6048-AB2842BA61B5}"/>
          </ac:spMkLst>
        </pc:spChg>
        <pc:spChg chg="add mod">
          <ac:chgData name="Nishant Raj [Axis-11]" userId="S::axis11j1134@manipalprolearn.co::aef69cc1-d3f9-4302-9772-6e18daafe981" providerId="AD" clId="Web-{438BDFD0-15BC-429F-B31A-46BFA438A4E5}" dt="2023-03-16T13:57:11.090" v="909" actId="20577"/>
          <ac:spMkLst>
            <pc:docMk/>
            <pc:sldMk cId="3000643105" sldId="297"/>
            <ac:spMk id="5" creationId="{53DAE4F5-266B-269D-F282-9F40D5987438}"/>
          </ac:spMkLst>
        </pc:spChg>
        <pc:picChg chg="del mod">
          <ac:chgData name="Nishant Raj [Axis-11]" userId="S::axis11j1134@manipalprolearn.co::aef69cc1-d3f9-4302-9772-6e18daafe981" providerId="AD" clId="Web-{438BDFD0-15BC-429F-B31A-46BFA438A4E5}" dt="2023-03-16T13:54:13.037" v="881"/>
          <ac:picMkLst>
            <pc:docMk/>
            <pc:sldMk cId="3000643105" sldId="297"/>
            <ac:picMk id="3" creationId="{C96D1F02-E5C0-03E1-B27D-CD4F01C210C0}"/>
          </ac:picMkLst>
        </pc:picChg>
      </pc:sldChg>
      <pc:sldChg chg="modSp new">
        <pc:chgData name="Nishant Raj [Axis-11]" userId="S::axis11j1134@manipalprolearn.co::aef69cc1-d3f9-4302-9772-6e18daafe981" providerId="AD" clId="Web-{438BDFD0-15BC-429F-B31A-46BFA438A4E5}" dt="2023-03-16T14:24:12.370" v="1610" actId="20577"/>
        <pc:sldMkLst>
          <pc:docMk/>
          <pc:sldMk cId="642113358" sldId="302"/>
        </pc:sldMkLst>
        <pc:spChg chg="mod">
          <ac:chgData name="Nishant Raj [Axis-11]" userId="S::axis11j1134@manipalprolearn.co::aef69cc1-d3f9-4302-9772-6e18daafe981" providerId="AD" clId="Web-{438BDFD0-15BC-429F-B31A-46BFA438A4E5}" dt="2023-03-16T14:06:18.689" v="1033" actId="20577"/>
          <ac:spMkLst>
            <pc:docMk/>
            <pc:sldMk cId="642113358" sldId="302"/>
            <ac:spMk id="2" creationId="{C3928AA9-ECFF-695B-23F1-250AB9BA9DA2}"/>
          </ac:spMkLst>
        </pc:spChg>
        <pc:spChg chg="mod">
          <ac:chgData name="Nishant Raj [Axis-11]" userId="S::axis11j1134@manipalprolearn.co::aef69cc1-d3f9-4302-9772-6e18daafe981" providerId="AD" clId="Web-{438BDFD0-15BC-429F-B31A-46BFA438A4E5}" dt="2023-03-16T14:24:12.370" v="1610" actId="20577"/>
          <ac:spMkLst>
            <pc:docMk/>
            <pc:sldMk cId="642113358" sldId="302"/>
            <ac:spMk id="3" creationId="{DB790A6D-8250-1CD6-E3DE-3CBF8CBAEE13}"/>
          </ac:spMkLst>
        </pc:spChg>
      </pc:sldChg>
      <pc:sldChg chg="new del">
        <pc:chgData name="Nishant Raj [Axis-11]" userId="S::axis11j1134@manipalprolearn.co::aef69cc1-d3f9-4302-9772-6e18daafe981" providerId="AD" clId="Web-{438BDFD0-15BC-429F-B31A-46BFA438A4E5}" dt="2023-03-16T14:20:04.970" v="1533"/>
        <pc:sldMkLst>
          <pc:docMk/>
          <pc:sldMk cId="10511804" sldId="303"/>
        </pc:sldMkLst>
      </pc:sldChg>
      <pc:sldChg chg="delSp new mod modClrScheme chgLayout">
        <pc:chgData name="Nishant Raj [Axis-11]" userId="S::axis11j1134@manipalprolearn.co::aef69cc1-d3f9-4302-9772-6e18daafe981" providerId="AD" clId="Web-{438BDFD0-15BC-429F-B31A-46BFA438A4E5}" dt="2023-03-16T14:21:05.082" v="1535"/>
        <pc:sldMkLst>
          <pc:docMk/>
          <pc:sldMk cId="3934001939" sldId="303"/>
        </pc:sldMkLst>
        <pc:spChg chg="del">
          <ac:chgData name="Nishant Raj [Axis-11]" userId="S::axis11j1134@manipalprolearn.co::aef69cc1-d3f9-4302-9772-6e18daafe981" providerId="AD" clId="Web-{438BDFD0-15BC-429F-B31A-46BFA438A4E5}" dt="2023-03-16T14:21:05.082" v="1535"/>
          <ac:spMkLst>
            <pc:docMk/>
            <pc:sldMk cId="3934001939" sldId="303"/>
            <ac:spMk id="2" creationId="{AD4119FC-4C3C-DD28-18EA-AB55F6851A28}"/>
          </ac:spMkLst>
        </pc:spChg>
        <pc:spChg chg="del">
          <ac:chgData name="Nishant Raj [Axis-11]" userId="S::axis11j1134@manipalprolearn.co::aef69cc1-d3f9-4302-9772-6e18daafe981" providerId="AD" clId="Web-{438BDFD0-15BC-429F-B31A-46BFA438A4E5}" dt="2023-03-16T14:21:05.082" v="1535"/>
          <ac:spMkLst>
            <pc:docMk/>
            <pc:sldMk cId="3934001939" sldId="303"/>
            <ac:spMk id="3" creationId="{D4CE90E3-DBAC-5A3F-1461-7920C24CF838}"/>
          </ac:spMkLst>
        </pc:spChg>
      </pc:sldChg>
    </pc:docChg>
  </pc:docChgLst>
  <pc:docChgLst>
    <pc:chgData name="Sanjeev Kumar Tripathi[Axis-11]" userId="S::axisjfsb1143@manipalprolearn.co::a2ec443e-8af5-43c5-b1c3-f0207694f6ae" providerId="AD" clId="Web-{4379B2A7-BAD6-46D4-88A4-BB7E82CBE3A6}"/>
    <pc:docChg chg="modSld">
      <pc:chgData name="Sanjeev Kumar Tripathi[Axis-11]" userId="S::axisjfsb1143@manipalprolearn.co::a2ec443e-8af5-43c5-b1c3-f0207694f6ae" providerId="AD" clId="Web-{4379B2A7-BAD6-46D4-88A4-BB7E82CBE3A6}" dt="2023-03-15T09:16:01.236" v="1" actId="20577"/>
      <pc:docMkLst>
        <pc:docMk/>
      </pc:docMkLst>
      <pc:sldChg chg="modSp">
        <pc:chgData name="Sanjeev Kumar Tripathi[Axis-11]" userId="S::axisjfsb1143@manipalprolearn.co::a2ec443e-8af5-43c5-b1c3-f0207694f6ae" providerId="AD" clId="Web-{4379B2A7-BAD6-46D4-88A4-BB7E82CBE3A6}" dt="2023-03-15T09:16:01.236" v="1" actId="20577"/>
        <pc:sldMkLst>
          <pc:docMk/>
          <pc:sldMk cId="1535884664" sldId="294"/>
        </pc:sldMkLst>
        <pc:spChg chg="mod">
          <ac:chgData name="Sanjeev Kumar Tripathi[Axis-11]" userId="S::axisjfsb1143@manipalprolearn.co::a2ec443e-8af5-43c5-b1c3-f0207694f6ae" providerId="AD" clId="Web-{4379B2A7-BAD6-46D4-88A4-BB7E82CBE3A6}" dt="2023-03-15T09:16:01.236" v="1" actId="20577"/>
          <ac:spMkLst>
            <pc:docMk/>
            <pc:sldMk cId="1535884664" sldId="294"/>
            <ac:spMk id="2" creationId="{0F4653EE-D93B-3C7E-80B3-390D454E9729}"/>
          </ac:spMkLst>
        </pc:spChg>
      </pc:sldChg>
    </pc:docChg>
  </pc:docChgLst>
  <pc:docChgLst>
    <pc:chgData name="Shaik Imran Basha [AXIS-11]" userId="S::axis11j1112@manipalprolearn.co::0506953e-cf2b-4618-9ef6-eec96c16d0c8" providerId="AD" clId="Web-{25BD4015-B0A8-4851-8FD1-643005DA0A91}"/>
    <pc:docChg chg="modSld">
      <pc:chgData name="Shaik Imran Basha [AXIS-11]" userId="S::axis11j1112@manipalprolearn.co::0506953e-cf2b-4618-9ef6-eec96c16d0c8" providerId="AD" clId="Web-{25BD4015-B0A8-4851-8FD1-643005DA0A91}" dt="2023-03-15T09:48:38.449" v="3" actId="1076"/>
      <pc:docMkLst>
        <pc:docMk/>
      </pc:docMkLst>
      <pc:sldChg chg="modSp">
        <pc:chgData name="Shaik Imran Basha [AXIS-11]" userId="S::axis11j1112@manipalprolearn.co::0506953e-cf2b-4618-9ef6-eec96c16d0c8" providerId="AD" clId="Web-{25BD4015-B0A8-4851-8FD1-643005DA0A91}" dt="2023-03-15T09:48:38.449" v="3" actId="1076"/>
        <pc:sldMkLst>
          <pc:docMk/>
          <pc:sldMk cId="3000643105" sldId="297"/>
        </pc:sldMkLst>
        <pc:picChg chg="mod">
          <ac:chgData name="Shaik Imran Basha [AXIS-11]" userId="S::axis11j1112@manipalprolearn.co::0506953e-cf2b-4618-9ef6-eec96c16d0c8" providerId="AD" clId="Web-{25BD4015-B0A8-4851-8FD1-643005DA0A91}" dt="2023-03-15T09:48:38.449" v="3" actId="1076"/>
          <ac:picMkLst>
            <pc:docMk/>
            <pc:sldMk cId="3000643105" sldId="297"/>
            <ac:picMk id="3" creationId="{C96D1F02-E5C0-03E1-B27D-CD4F01C210C0}"/>
          </ac:picMkLst>
        </pc:picChg>
      </pc:sldChg>
    </pc:docChg>
  </pc:docChgLst>
  <pc:docChgLst>
    <pc:chgData name="Aditya Shamsundar Birajdar [Axis-11]" userId="S::ajfsb1139@manipalprolearn.co::22ff1b02-9a8e-4557-8fb5-34a9df213844" providerId="AD" clId="Web-{871D0CAB-E510-4BA7-B13D-14522A8C7AF4}"/>
    <pc:docChg chg="modSld">
      <pc:chgData name="Aditya Shamsundar Birajdar [Axis-11]" userId="S::ajfsb1139@manipalprolearn.co::22ff1b02-9a8e-4557-8fb5-34a9df213844" providerId="AD" clId="Web-{871D0CAB-E510-4BA7-B13D-14522A8C7AF4}" dt="2023-03-16T04:47:09.621" v="2"/>
      <pc:docMkLst>
        <pc:docMk/>
      </pc:docMkLst>
      <pc:sldChg chg="addSp delSp modSp">
        <pc:chgData name="Aditya Shamsundar Birajdar [Axis-11]" userId="S::ajfsb1139@manipalprolearn.co::22ff1b02-9a8e-4557-8fb5-34a9df213844" providerId="AD" clId="Web-{871D0CAB-E510-4BA7-B13D-14522A8C7AF4}" dt="2023-03-16T04:47:09.621" v="2"/>
        <pc:sldMkLst>
          <pc:docMk/>
          <pc:sldMk cId="3000643105" sldId="297"/>
        </pc:sldMkLst>
        <pc:picChg chg="add del">
          <ac:chgData name="Aditya Shamsundar Birajdar [Axis-11]" userId="S::ajfsb1139@manipalprolearn.co::22ff1b02-9a8e-4557-8fb5-34a9df213844" providerId="AD" clId="Web-{871D0CAB-E510-4BA7-B13D-14522A8C7AF4}" dt="2023-03-16T04:47:09.621" v="2"/>
          <ac:picMkLst>
            <pc:docMk/>
            <pc:sldMk cId="3000643105" sldId="297"/>
            <ac:picMk id="2" creationId="{B0502F99-5747-16C4-509D-FFE3242D748A}"/>
          </ac:picMkLst>
        </pc:picChg>
        <pc:picChg chg="mod">
          <ac:chgData name="Aditya Shamsundar Birajdar [Axis-11]" userId="S::ajfsb1139@manipalprolearn.co::22ff1b02-9a8e-4557-8fb5-34a9df213844" providerId="AD" clId="Web-{871D0CAB-E510-4BA7-B13D-14522A8C7AF4}" dt="2023-03-16T04:46:42.043" v="0" actId="1076"/>
          <ac:picMkLst>
            <pc:docMk/>
            <pc:sldMk cId="3000643105" sldId="297"/>
            <ac:picMk id="3" creationId="{C96D1F02-E5C0-03E1-B27D-CD4F01C210C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5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50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69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1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69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51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83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0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4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07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778CE86-875F-4587-BCF6-FA054AFC0D53}" type="datetime1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2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16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6F78A-A1E9-D7CB-E833-2400CAF211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6060" r="-1" b="9668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590" y="987649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/>
            <a:r>
              <a:rPr lang="en-IN" sz="6600" dirty="0">
                <a:solidFill>
                  <a:srgbClr val="202124"/>
                </a:solidFill>
                <a:latin typeface="Arial"/>
                <a:cs typeface="Arial"/>
              </a:rPr>
              <a:t>MyAnimeList</a:t>
            </a:r>
            <a:endParaRPr lang="en-US" sz="66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68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07C3-8CBC-C609-2AF6-B5E39F2F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7A70-768E-B0C1-4EB5-72482F33A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the surging popularity of anime, its fanbase has been rapidly expanding, prompting the need for diverse avenues to satiate their ever-growing appetite for entertainment.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platform presents anime recommendations and showcases them in a well-structured manner, providing comprehensive information and easy access to reviews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63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53EE-D93B-3C7E-80B3-390D454E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latin typeface="Algerian" panose="04020705040A02060702" pitchFamily="82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3A0A3-B22D-5B46-66B9-265DAB93D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b="1" dirty="0" err="1">
                <a:solidFill>
                  <a:srgbClr val="202124"/>
                </a:solidFill>
                <a:latin typeface="Arial"/>
                <a:cs typeface="Arial"/>
              </a:rPr>
              <a:t>MyAnimeList</a:t>
            </a:r>
            <a:r>
              <a:rPr lang="en-US" sz="2400" b="1" dirty="0">
                <a:solidFill>
                  <a:srgbClr val="202124"/>
                </a:solidFill>
                <a:latin typeface="Arial"/>
                <a:cs typeface="Arial"/>
              </a:rPr>
              <a:t> is a professional-grade web application that caters to the needs of anime enthusiasts worldwide.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202124"/>
                </a:solidFill>
                <a:latin typeface="Arial"/>
                <a:cs typeface="Arial"/>
              </a:rPr>
              <a:t>By offering the ability to create and showcase anime profiles, it provides users with a platform to share their preferences with friends and the larger community.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202124"/>
                </a:solidFill>
                <a:latin typeface="Arial"/>
                <a:cs typeface="Arial"/>
              </a:rPr>
              <a:t>With its usage, users can easily discover new anime titles and share their ratings and reviews with others.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202124"/>
                </a:solidFill>
                <a:latin typeface="Arial"/>
                <a:cs typeface="Arial"/>
              </a:rPr>
              <a:t>This user-friendly and precise web application is an ideal solution for anyone seeking to explore the world of anime.</a:t>
            </a:r>
            <a:endParaRPr lang="en-IN" sz="2400" b="1" dirty="0">
              <a:solidFill>
                <a:srgbClr val="202124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588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063E-BA8D-8600-6C5B-3B4565BC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>
                <a:latin typeface="Algerian" panose="04020705040A02060702" pitchFamily="82" charset="0"/>
              </a:rPr>
              <a:t>Why is it Implemented?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E2790-2527-E6EF-942E-566E4FCF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4B4F58"/>
                </a:solidFill>
                <a:latin typeface="Arial"/>
                <a:cs typeface="Arial"/>
              </a:rPr>
              <a:t>This web application offers a high degree of flexibility to administrators, enabling them to effectively manage the primary anime database.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4B4F58"/>
                </a:solidFill>
                <a:latin typeface="Arial"/>
                <a:cs typeface="Arial"/>
              </a:rPr>
              <a:t> It offers comprehensive services to end-users, allowing them to effortlessly access the database and enrich it with additional information.</a:t>
            </a:r>
            <a:endParaRPr lang="en-US" sz="2400" b="1" dirty="0">
              <a:solidFill>
                <a:srgbClr val="4B4F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b="1" dirty="0">
              <a:solidFill>
                <a:srgbClr val="4B4F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4B4F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Gill Sans MT" panose="020B0502020104020203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3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9AC2-E64C-66DE-7ACF-F0E74186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>
                <a:latin typeface="Algerian" panose="04020705040A02060702" pitchFamily="82" charset="0"/>
              </a:rPr>
              <a:t>How is it Implemented?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BC7F-1FCA-C70F-0BA3-BE9F067F5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75092"/>
            <a:ext cx="9603275" cy="39177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dirty="0">
                <a:latin typeface="Algerian"/>
              </a:rPr>
              <a:t> Entities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Algerian"/>
              </a:rPr>
              <a:t>AnimeDb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Algerian"/>
              </a:rPr>
              <a:t>UserDb</a:t>
            </a:r>
            <a:endParaRPr lang="en-IN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1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8AA9-ECFF-695B-23F1-250AB9BA9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91504"/>
            <a:ext cx="9603275" cy="1049235"/>
          </a:xfrm>
        </p:spPr>
        <p:txBody>
          <a:bodyPr/>
          <a:lstStyle/>
          <a:p>
            <a:r>
              <a:rPr lang="en-US" i="1" dirty="0">
                <a:latin typeface="Algerian"/>
              </a:rPr>
              <a:t>Functions in </a:t>
            </a:r>
            <a:r>
              <a:rPr lang="en-US" i="1" dirty="0" err="1">
                <a:latin typeface="Algerian"/>
              </a:rPr>
              <a:t>MyAnimeList</a:t>
            </a:r>
            <a:endParaRPr lang="en-US" i="1" dirty="0">
              <a:latin typeface="Algeri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0A6D-8250-1CD6-E3DE-3CBF8CBA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dirty="0"/>
              <a:t>AnimeDb</a:t>
            </a:r>
          </a:p>
          <a:p>
            <a:pPr marL="342900" indent="-342900">
              <a:buFont typeface="Courier New" panose="020B0604020202020204" pitchFamily="34" charset="0"/>
              <a:buChar char="o"/>
            </a:pPr>
            <a:r>
              <a:rPr lang="en-US" dirty="0"/>
              <a:t>Add: Add a new anime to the database</a:t>
            </a:r>
          </a:p>
          <a:p>
            <a:pPr marL="342900" indent="-342900">
              <a:buFont typeface="Courier New" panose="020B0604020202020204" pitchFamily="34" charset="0"/>
              <a:buChar char="o"/>
            </a:pPr>
            <a:r>
              <a:rPr lang="en-US" dirty="0"/>
              <a:t>Update: Update an existing anime in the database</a:t>
            </a:r>
          </a:p>
          <a:p>
            <a:pPr marL="342900" indent="-342900">
              <a:buFont typeface="Courier New" panose="020B0604020202020204" pitchFamily="34" charset="0"/>
              <a:buChar char="o"/>
            </a:pPr>
            <a:r>
              <a:rPr lang="en-US" dirty="0"/>
              <a:t>View: View all anime in the database</a:t>
            </a:r>
          </a:p>
          <a:p>
            <a:pPr marL="342900" indent="-342900">
              <a:buFont typeface="Courier New" panose="020B0604020202020204" pitchFamily="34" charset="0"/>
              <a:buChar char="o"/>
            </a:pPr>
            <a:r>
              <a:rPr lang="en-US" dirty="0"/>
              <a:t>Delete: Remove an anime from the database        </a:t>
            </a:r>
          </a:p>
        </p:txBody>
      </p:sp>
    </p:spTree>
    <p:extLst>
      <p:ext uri="{BB962C8B-B14F-4D97-AF65-F5344CB8AC3E}">
        <p14:creationId xmlns:p14="http://schemas.microsoft.com/office/powerpoint/2010/main" val="64211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8E5B-F3E5-D287-F8DC-08381F33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lgerian"/>
              </a:rPr>
              <a:t>Functions in </a:t>
            </a:r>
            <a:r>
              <a:rPr lang="en-US" i="1" dirty="0" err="1">
                <a:latin typeface="Algerian"/>
              </a:rPr>
              <a:t>MyAnimeList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06EFBD-23E8-85B7-B818-87CC5C599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75" y="2016125"/>
            <a:ext cx="9604375" cy="3449638"/>
          </a:xfrm>
        </p:spPr>
        <p:txBody>
          <a:bodyPr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dirty="0" err="1"/>
              <a:t>UserDb</a:t>
            </a:r>
            <a:endParaRPr lang="en-US" dirty="0"/>
          </a:p>
          <a:p>
            <a:pPr marL="342900" indent="-342900">
              <a:buFont typeface="Courier New" panose="020B0604020202020204" pitchFamily="34" charset="0"/>
              <a:buChar char="o"/>
            </a:pPr>
            <a:r>
              <a:rPr lang="en-US" dirty="0"/>
              <a:t>Add anime to database with extra fields.</a:t>
            </a:r>
          </a:p>
          <a:p>
            <a:pPr marL="342900" indent="-342900">
              <a:buFont typeface="Courier New" panose="020B0604020202020204" pitchFamily="34" charset="0"/>
              <a:buChar char="o"/>
            </a:pPr>
            <a:r>
              <a:rPr lang="en-US" dirty="0"/>
              <a:t>Update anime status (watching, completed, plan to watch, dropped).</a:t>
            </a:r>
          </a:p>
          <a:p>
            <a:pPr marL="342900" indent="-342900">
              <a:buFont typeface="Courier New" panose="020B0604020202020204" pitchFamily="34" charset="0"/>
              <a:buChar char="o"/>
            </a:pPr>
            <a:r>
              <a:rPr lang="en-US" dirty="0"/>
              <a:t>View all anime in the database.</a:t>
            </a:r>
          </a:p>
          <a:p>
            <a:pPr marL="342900" indent="-342900">
              <a:buFont typeface="Courier New" panose="020B0604020202020204" pitchFamily="34" charset="0"/>
              <a:buChar char="o"/>
            </a:pPr>
            <a:r>
              <a:rPr lang="en-US" dirty="0"/>
              <a:t>Delete an anime from the database.        </a:t>
            </a:r>
          </a:p>
        </p:txBody>
      </p:sp>
    </p:spTree>
    <p:extLst>
      <p:ext uri="{BB962C8B-B14F-4D97-AF65-F5344CB8AC3E}">
        <p14:creationId xmlns:p14="http://schemas.microsoft.com/office/powerpoint/2010/main" val="4844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DB9687-3C8B-18D0-7ECE-CB84F3491958}"/>
              </a:ext>
            </a:extLst>
          </p:cNvPr>
          <p:cNvSpPr txBox="1"/>
          <p:nvPr/>
        </p:nvSpPr>
        <p:spPr>
          <a:xfrm>
            <a:off x="3045460" y="211574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dirty="0">
                <a:latin typeface="Algerian" panose="04020705040A02060702" pitchFamily="82" charset="0"/>
              </a:rPr>
              <a:t>ARCHITECTURE</a:t>
            </a:r>
            <a:endParaRPr lang="en-IN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9157E-BFF9-0F41-397B-290327517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1270000"/>
            <a:ext cx="11623040" cy="5212080"/>
          </a:xfrm>
          <a:prstGeom prst="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63222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F75979-D0D4-DBF3-19F2-215DE9CB6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63061"/>
              </p:ext>
            </p:extLst>
          </p:nvPr>
        </p:nvGraphicFramePr>
        <p:xfrm>
          <a:off x="642441" y="685681"/>
          <a:ext cx="10638368" cy="5453207"/>
        </p:xfrm>
        <a:graphic>
          <a:graphicData uri="http://schemas.openxmlformats.org/drawingml/2006/table">
            <a:tbl>
              <a:tblPr/>
              <a:tblGrid>
                <a:gridCol w="708974">
                  <a:extLst>
                    <a:ext uri="{9D8B030D-6E8A-4147-A177-3AD203B41FA5}">
                      <a16:colId xmlns:a16="http://schemas.microsoft.com/office/drawing/2014/main" val="262697464"/>
                    </a:ext>
                  </a:extLst>
                </a:gridCol>
                <a:gridCol w="1432717">
                  <a:extLst>
                    <a:ext uri="{9D8B030D-6E8A-4147-A177-3AD203B41FA5}">
                      <a16:colId xmlns:a16="http://schemas.microsoft.com/office/drawing/2014/main" val="3998814037"/>
                    </a:ext>
                  </a:extLst>
                </a:gridCol>
                <a:gridCol w="1093000">
                  <a:extLst>
                    <a:ext uri="{9D8B030D-6E8A-4147-A177-3AD203B41FA5}">
                      <a16:colId xmlns:a16="http://schemas.microsoft.com/office/drawing/2014/main" val="1541927215"/>
                    </a:ext>
                  </a:extLst>
                </a:gridCol>
                <a:gridCol w="708974">
                  <a:extLst>
                    <a:ext uri="{9D8B030D-6E8A-4147-A177-3AD203B41FA5}">
                      <a16:colId xmlns:a16="http://schemas.microsoft.com/office/drawing/2014/main" val="2718358170"/>
                    </a:ext>
                  </a:extLst>
                </a:gridCol>
                <a:gridCol w="875212">
                  <a:extLst>
                    <a:ext uri="{9D8B030D-6E8A-4147-A177-3AD203B41FA5}">
                      <a16:colId xmlns:a16="http://schemas.microsoft.com/office/drawing/2014/main" val="1503198461"/>
                    </a:ext>
                  </a:extLst>
                </a:gridCol>
                <a:gridCol w="1240704">
                  <a:extLst>
                    <a:ext uri="{9D8B030D-6E8A-4147-A177-3AD203B41FA5}">
                      <a16:colId xmlns:a16="http://schemas.microsoft.com/office/drawing/2014/main" val="1944725087"/>
                    </a:ext>
                  </a:extLst>
                </a:gridCol>
                <a:gridCol w="1019150">
                  <a:extLst>
                    <a:ext uri="{9D8B030D-6E8A-4147-A177-3AD203B41FA5}">
                      <a16:colId xmlns:a16="http://schemas.microsoft.com/office/drawing/2014/main" val="1439616699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877027158"/>
                    </a:ext>
                  </a:extLst>
                </a:gridCol>
                <a:gridCol w="1417947">
                  <a:extLst>
                    <a:ext uri="{9D8B030D-6E8A-4147-A177-3AD203B41FA5}">
                      <a16:colId xmlns:a16="http://schemas.microsoft.com/office/drawing/2014/main" val="3008195709"/>
                    </a:ext>
                  </a:extLst>
                </a:gridCol>
                <a:gridCol w="1063460">
                  <a:extLst>
                    <a:ext uri="{9D8B030D-6E8A-4147-A177-3AD203B41FA5}">
                      <a16:colId xmlns:a16="http://schemas.microsoft.com/office/drawing/2014/main" val="3107842624"/>
                    </a:ext>
                  </a:extLst>
                </a:gridCol>
              </a:tblGrid>
              <a:tr h="30781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result table = MyAnimeList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49785"/>
                  </a:ext>
                </a:extLst>
              </a:tr>
              <a:tr h="4005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anime_name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mal_rating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ranking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total_episodes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eps_progress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user_rating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208211"/>
                  </a:ext>
                </a:extLst>
              </a:tr>
              <a:tr h="4088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Attack on Titan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8.52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WTCG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63640"/>
                  </a:ext>
                </a:extLst>
              </a:tr>
              <a:tr h="3078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Naruto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8.19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CMPL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830134"/>
                  </a:ext>
                </a:extLst>
              </a:tr>
              <a:tr h="3592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One Piece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8.54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965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DRPD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565113"/>
                  </a:ext>
                </a:extLst>
              </a:tr>
              <a:tr h="3078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Demon Slayer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8.39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PTW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64331"/>
                  </a:ext>
                </a:extLst>
              </a:tr>
              <a:tr h="6156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Fullmetal Alchemist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9.23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3F3F76"/>
                          </a:solidFill>
                          <a:effectLst/>
                          <a:latin typeface="Calibri" panose="020F0502020204030204" pitchFamily="34" charset="0"/>
                        </a:rPr>
                        <a:t>CMPL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747693"/>
                  </a:ext>
                </a:extLst>
              </a:tr>
              <a:tr h="307810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758475"/>
                  </a:ext>
                </a:extLst>
              </a:tr>
              <a:tr h="307810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entity1 = AnimeDb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entity2 = USERdb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37219"/>
                  </a:ext>
                </a:extLst>
              </a:tr>
              <a:tr h="4005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anime_name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mal_rating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total_episodes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eps_progress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user_rating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407189"/>
                  </a:ext>
                </a:extLst>
              </a:tr>
              <a:tr h="3078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Attack on Titan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WTCG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447568"/>
                  </a:ext>
                </a:extLst>
              </a:tr>
              <a:tr h="3078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Naruto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CMPL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35589"/>
                  </a:ext>
                </a:extLst>
              </a:tr>
              <a:tr h="3078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Piece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DRPD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038159"/>
                  </a:ext>
                </a:extLst>
              </a:tr>
              <a:tr h="3078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Demon Slayer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PTW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764399"/>
                  </a:ext>
                </a:extLst>
              </a:tr>
              <a:tr h="3608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Fullmetal Alchemist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CMPL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942529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925F6201-7130-75E8-C47E-766927FFF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3442" y="0"/>
            <a:ext cx="4387282" cy="685681"/>
          </a:xfrm>
        </p:spPr>
        <p:txBody>
          <a:bodyPr>
            <a:normAutofit/>
          </a:bodyPr>
          <a:lstStyle/>
          <a:p>
            <a:r>
              <a:rPr lang="en-IN" sz="4000" dirty="0"/>
              <a:t>Design </a:t>
            </a:r>
            <a:r>
              <a:rPr lang="en-IN" sz="4000" dirty="0">
                <a:latin typeface="Algerian"/>
              </a:rPr>
              <a:t>prototype</a:t>
            </a:r>
            <a:r>
              <a:rPr lang="en-IN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794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104243D-FDDD-51C2-ADC8-B4CC0C9FC741}"/>
              </a:ext>
            </a:extLst>
          </p:cNvPr>
          <p:cNvSpPr txBox="1"/>
          <p:nvPr/>
        </p:nvSpPr>
        <p:spPr>
          <a:xfrm>
            <a:off x="3092494" y="675262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>
                <a:latin typeface="Algerian" panose="04020705040A02060702" pitchFamily="82" charset="0"/>
              </a:rPr>
              <a:t>TOOLs </a:t>
            </a:r>
            <a:r>
              <a:rPr lang="en-IN"/>
              <a:t> </a:t>
            </a:r>
            <a:r>
              <a:rPr lang="en-IN" sz="5400">
                <a:latin typeface="Algerian" panose="04020705040A02060702" pitchFamily="82" charset="0"/>
              </a:rPr>
              <a:t>USED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5F8C20-36F0-919C-A790-4455BB92F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0" y="1796965"/>
            <a:ext cx="10403840" cy="48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183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3AE12DAED7F44F93E25A75E150E8A2" ma:contentTypeVersion="5" ma:contentTypeDescription="Create a new document." ma:contentTypeScope="" ma:versionID="eed2094bf0f3be162fb2957f8ef5f8ff">
  <xsd:schema xmlns:xsd="http://www.w3.org/2001/XMLSchema" xmlns:xs="http://www.w3.org/2001/XMLSchema" xmlns:p="http://schemas.microsoft.com/office/2006/metadata/properties" xmlns:ns2="195b1728-e40a-4b73-8d35-ba2418e57bd1" targetNamespace="http://schemas.microsoft.com/office/2006/metadata/properties" ma:root="true" ma:fieldsID="6a5bd2cf56ee6376c6233507cbe01cec" ns2:_="">
    <xsd:import namespace="195b1728-e40a-4b73-8d35-ba2418e57b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b1728-e40a-4b73-8d35-ba2418e57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75FBC4-9D33-46BE-911D-419763BA9AF9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6CD608C-F38F-4529-97FE-010305C3A46E}">
  <ds:schemaRefs>
    <ds:schemaRef ds:uri="195b1728-e40a-4b73-8d35-ba2418e57bd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28</TotalTime>
  <Words>420</Words>
  <Application>Microsoft Office PowerPoint</Application>
  <PresentationFormat>Widescreen</PresentationFormat>
  <Paragraphs>137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Calibri</vt:lpstr>
      <vt:lpstr>Courier New</vt:lpstr>
      <vt:lpstr>Gill Sans MT</vt:lpstr>
      <vt:lpstr>Wingdings</vt:lpstr>
      <vt:lpstr>Gallery</vt:lpstr>
      <vt:lpstr>MyAnimeList</vt:lpstr>
      <vt:lpstr>Introduction</vt:lpstr>
      <vt:lpstr>Why is it Implemented?</vt:lpstr>
      <vt:lpstr>How is it Implemented?</vt:lpstr>
      <vt:lpstr>Functions in MyAnimeList</vt:lpstr>
      <vt:lpstr>Functions in MyAnimeList</vt:lpstr>
      <vt:lpstr>PowerPoint Presentation</vt:lpstr>
      <vt:lpstr>Design prototype 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</dc:title>
  <dc:creator>Sruthi koneru</dc:creator>
  <cp:lastModifiedBy>Mayur Peche</cp:lastModifiedBy>
  <cp:revision>333</cp:revision>
  <dcterms:created xsi:type="dcterms:W3CDTF">2023-01-14T17:14:27Z</dcterms:created>
  <dcterms:modified xsi:type="dcterms:W3CDTF">2023-03-17T04:06:27Z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0x010100733AE12DAED7F44F93E25A75E150E8A2</vt:lpwstr>
  </property>
</Properties>
</file>