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378EF1-9E09-F141-8BDC-E3E20AA7D0E3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2FEFCB-951F-F94B-BE9D-820ECB3B2403}">
      <dgm:prSet phldrT="[Text]" custT="1"/>
      <dgm:spPr/>
      <dgm:t>
        <a:bodyPr/>
        <a:lstStyle/>
        <a:p>
          <a:r>
            <a:rPr lang="en-GB" sz="2400" b="1" dirty="0"/>
            <a:t>Dental Pharma</a:t>
          </a:r>
        </a:p>
      </dgm:t>
    </dgm:pt>
    <dgm:pt modelId="{D3FE0EC4-E4E5-BC45-B3F8-03C615D7F679}" type="parTrans" cxnId="{8EED50AC-D54E-E145-9EE6-FE38B83BBE44}">
      <dgm:prSet/>
      <dgm:spPr/>
      <dgm:t>
        <a:bodyPr/>
        <a:lstStyle/>
        <a:p>
          <a:endParaRPr lang="en-GB"/>
        </a:p>
      </dgm:t>
    </dgm:pt>
    <dgm:pt modelId="{809AD9DB-293B-824B-915B-5CFB51F41C8E}" type="sibTrans" cxnId="{8EED50AC-D54E-E145-9EE6-FE38B83BBE44}">
      <dgm:prSet/>
      <dgm:spPr/>
      <dgm:t>
        <a:bodyPr/>
        <a:lstStyle/>
        <a:p>
          <a:endParaRPr lang="en-GB"/>
        </a:p>
      </dgm:t>
    </dgm:pt>
    <dgm:pt modelId="{78CCFBAD-2E68-C447-8B6D-E7E296575C28}">
      <dgm:prSet phldrT="[Text]" custT="1"/>
      <dgm:spPr/>
      <dgm:t>
        <a:bodyPr/>
        <a:lstStyle/>
        <a:p>
          <a:r>
            <a:rPr lang="en-GB" sz="1400" b="1" dirty="0"/>
            <a:t>Create</a:t>
          </a:r>
        </a:p>
      </dgm:t>
    </dgm:pt>
    <dgm:pt modelId="{FEBC4A23-23CA-2E45-BA74-EF2ACD064F90}" type="parTrans" cxnId="{C410BBCD-6B0F-1449-AAD8-4BB032B01A64}">
      <dgm:prSet/>
      <dgm:spPr/>
      <dgm:t>
        <a:bodyPr/>
        <a:lstStyle/>
        <a:p>
          <a:endParaRPr lang="en-GB"/>
        </a:p>
      </dgm:t>
    </dgm:pt>
    <dgm:pt modelId="{2982C66B-914E-A440-8E52-873BD1717789}" type="sibTrans" cxnId="{C410BBCD-6B0F-1449-AAD8-4BB032B01A64}">
      <dgm:prSet/>
      <dgm:spPr/>
      <dgm:t>
        <a:bodyPr/>
        <a:lstStyle/>
        <a:p>
          <a:endParaRPr lang="en-GB" sz="1200"/>
        </a:p>
      </dgm:t>
    </dgm:pt>
    <dgm:pt modelId="{8D8B0B4C-9E05-984E-8A64-E05BB9E8BB06}">
      <dgm:prSet phldrT="[Text]"/>
      <dgm:spPr/>
      <dgm:t>
        <a:bodyPr/>
        <a:lstStyle/>
        <a:p>
          <a:endParaRPr lang="en-GB" sz="1200" dirty="0"/>
        </a:p>
      </dgm:t>
    </dgm:pt>
    <dgm:pt modelId="{C8F0D2A4-405D-0545-8B51-8C54AF489A96}" type="parTrans" cxnId="{9D36AF8F-5903-F54B-BA30-1FFCA3D0F602}">
      <dgm:prSet/>
      <dgm:spPr/>
      <dgm:t>
        <a:bodyPr/>
        <a:lstStyle/>
        <a:p>
          <a:endParaRPr lang="en-GB"/>
        </a:p>
      </dgm:t>
    </dgm:pt>
    <dgm:pt modelId="{DAE4583A-15E2-614A-958D-6FB66D79038F}" type="sibTrans" cxnId="{9D36AF8F-5903-F54B-BA30-1FFCA3D0F602}">
      <dgm:prSet/>
      <dgm:spPr/>
      <dgm:t>
        <a:bodyPr/>
        <a:lstStyle/>
        <a:p>
          <a:endParaRPr lang="en-GB"/>
        </a:p>
      </dgm:t>
    </dgm:pt>
    <dgm:pt modelId="{1B13B29D-7C66-6642-B385-648DB200BF55}">
      <dgm:prSet phldrT="[Text]" phldr="1"/>
      <dgm:spPr/>
      <dgm:t>
        <a:bodyPr/>
        <a:lstStyle/>
        <a:p>
          <a:endParaRPr lang="en-GB" sz="1200"/>
        </a:p>
      </dgm:t>
    </dgm:pt>
    <dgm:pt modelId="{440C6119-278E-E44C-BE8D-28F4EC83FD07}" type="parTrans" cxnId="{6BA9F7AE-9EE3-294E-9C0F-366FD5E30A16}">
      <dgm:prSet/>
      <dgm:spPr/>
      <dgm:t>
        <a:bodyPr/>
        <a:lstStyle/>
        <a:p>
          <a:endParaRPr lang="en-GB"/>
        </a:p>
      </dgm:t>
    </dgm:pt>
    <dgm:pt modelId="{0936FC8D-9D34-5B45-988A-ECD82335C4DC}" type="sibTrans" cxnId="{6BA9F7AE-9EE3-294E-9C0F-366FD5E30A16}">
      <dgm:prSet/>
      <dgm:spPr/>
      <dgm:t>
        <a:bodyPr/>
        <a:lstStyle/>
        <a:p>
          <a:endParaRPr lang="en-GB"/>
        </a:p>
      </dgm:t>
    </dgm:pt>
    <dgm:pt modelId="{A386E567-7E04-3A41-BEEC-372FE190F3C0}">
      <dgm:prSet phldrT="[Text]"/>
      <dgm:spPr/>
      <dgm:t>
        <a:bodyPr/>
        <a:lstStyle/>
        <a:p>
          <a:endParaRPr lang="en-GB" sz="1200" dirty="0"/>
        </a:p>
      </dgm:t>
    </dgm:pt>
    <dgm:pt modelId="{EF8E5CC3-5700-0847-9C3D-A02894718254}" type="parTrans" cxnId="{13CF77B6-68CC-9C42-91DB-51DF58F0B3DF}">
      <dgm:prSet/>
      <dgm:spPr/>
      <dgm:t>
        <a:bodyPr/>
        <a:lstStyle/>
        <a:p>
          <a:endParaRPr lang="en-GB"/>
        </a:p>
      </dgm:t>
    </dgm:pt>
    <dgm:pt modelId="{6E4B5618-8AED-F04D-AA2C-27A239C0754C}" type="sibTrans" cxnId="{13CF77B6-68CC-9C42-91DB-51DF58F0B3DF}">
      <dgm:prSet/>
      <dgm:spPr/>
      <dgm:t>
        <a:bodyPr/>
        <a:lstStyle/>
        <a:p>
          <a:endParaRPr lang="en-GB"/>
        </a:p>
      </dgm:t>
    </dgm:pt>
    <dgm:pt modelId="{14D981AB-0F59-3745-84B7-C3E2DECD47B0}">
      <dgm:prSet phldrT="[Text]" phldr="1"/>
      <dgm:spPr/>
      <dgm:t>
        <a:bodyPr/>
        <a:lstStyle/>
        <a:p>
          <a:endParaRPr lang="en-GB" sz="1200" dirty="0"/>
        </a:p>
      </dgm:t>
    </dgm:pt>
    <dgm:pt modelId="{D2166505-FEE9-3E48-94F7-1070049A2D9A}" type="parTrans" cxnId="{A2856799-2A10-B441-9FB1-48790F353258}">
      <dgm:prSet/>
      <dgm:spPr/>
      <dgm:t>
        <a:bodyPr/>
        <a:lstStyle/>
        <a:p>
          <a:endParaRPr lang="en-GB"/>
        </a:p>
      </dgm:t>
    </dgm:pt>
    <dgm:pt modelId="{D783A08C-C454-9148-BC12-DFA530BCC0A7}" type="sibTrans" cxnId="{A2856799-2A10-B441-9FB1-48790F353258}">
      <dgm:prSet/>
      <dgm:spPr/>
      <dgm:t>
        <a:bodyPr/>
        <a:lstStyle/>
        <a:p>
          <a:endParaRPr lang="en-GB"/>
        </a:p>
      </dgm:t>
    </dgm:pt>
    <dgm:pt modelId="{BFA24C6B-9A0A-FA42-A097-A90C3EC75E3A}">
      <dgm:prSet phldrT="[Text]"/>
      <dgm:spPr/>
      <dgm:t>
        <a:bodyPr/>
        <a:lstStyle/>
        <a:p>
          <a:endParaRPr lang="en-GB" sz="1200" dirty="0"/>
        </a:p>
      </dgm:t>
    </dgm:pt>
    <dgm:pt modelId="{C5D450E4-7C62-CE43-ADB4-E08888333149}" type="parTrans" cxnId="{B39AE376-BD02-BD41-98AF-BCA749C58BC4}">
      <dgm:prSet/>
      <dgm:spPr/>
      <dgm:t>
        <a:bodyPr/>
        <a:lstStyle/>
        <a:p>
          <a:endParaRPr lang="en-GB"/>
        </a:p>
      </dgm:t>
    </dgm:pt>
    <dgm:pt modelId="{FEE88C43-54F5-7044-889F-F2B24141E103}" type="sibTrans" cxnId="{B39AE376-BD02-BD41-98AF-BCA749C58BC4}">
      <dgm:prSet/>
      <dgm:spPr/>
      <dgm:t>
        <a:bodyPr/>
        <a:lstStyle/>
        <a:p>
          <a:endParaRPr lang="en-GB"/>
        </a:p>
      </dgm:t>
    </dgm:pt>
    <dgm:pt modelId="{7CEECD66-873D-ED42-9B7C-AD46F06D1BA6}">
      <dgm:prSet phldrT="[Text]" phldr="1"/>
      <dgm:spPr/>
      <dgm:t>
        <a:bodyPr/>
        <a:lstStyle/>
        <a:p>
          <a:endParaRPr lang="en-GB" sz="1200" dirty="0"/>
        </a:p>
      </dgm:t>
    </dgm:pt>
    <dgm:pt modelId="{7801DA4B-7FE6-5943-9BCF-4DA825D04DA2}" type="parTrans" cxnId="{C5FC1623-ECE8-8049-B8FC-5AC30AFB2E71}">
      <dgm:prSet/>
      <dgm:spPr/>
      <dgm:t>
        <a:bodyPr/>
        <a:lstStyle/>
        <a:p>
          <a:endParaRPr lang="en-GB"/>
        </a:p>
      </dgm:t>
    </dgm:pt>
    <dgm:pt modelId="{8A093879-A32D-644C-A792-ECC72BC03B70}" type="sibTrans" cxnId="{C5FC1623-ECE8-8049-B8FC-5AC30AFB2E71}">
      <dgm:prSet/>
      <dgm:spPr/>
      <dgm:t>
        <a:bodyPr/>
        <a:lstStyle/>
        <a:p>
          <a:endParaRPr lang="en-GB"/>
        </a:p>
      </dgm:t>
    </dgm:pt>
    <dgm:pt modelId="{764FBF74-5729-EB4C-95DD-DB1E0BABCECF}">
      <dgm:prSet custT="1"/>
      <dgm:spPr/>
      <dgm:t>
        <a:bodyPr/>
        <a:lstStyle/>
        <a:p>
          <a:r>
            <a:rPr lang="en-GB" sz="1400" b="1" dirty="0"/>
            <a:t>Analyse</a:t>
          </a:r>
        </a:p>
      </dgm:t>
    </dgm:pt>
    <dgm:pt modelId="{21B88020-CE11-8342-BDCA-630F63FA83F0}" type="parTrans" cxnId="{7D370F76-ACA2-0A45-894C-F6D2E89DD270}">
      <dgm:prSet/>
      <dgm:spPr/>
      <dgm:t>
        <a:bodyPr/>
        <a:lstStyle/>
        <a:p>
          <a:endParaRPr lang="en-GB"/>
        </a:p>
      </dgm:t>
    </dgm:pt>
    <dgm:pt modelId="{D19F2B37-D04A-634B-B90E-3DA9A53AD269}" type="sibTrans" cxnId="{7D370F76-ACA2-0A45-894C-F6D2E89DD270}">
      <dgm:prSet/>
      <dgm:spPr/>
      <dgm:t>
        <a:bodyPr/>
        <a:lstStyle/>
        <a:p>
          <a:endParaRPr lang="en-GB" sz="1200"/>
        </a:p>
      </dgm:t>
    </dgm:pt>
    <dgm:pt modelId="{C3686081-250C-754A-AB4D-A241C7981C8F}">
      <dgm:prSet/>
      <dgm:spPr/>
      <dgm:t>
        <a:bodyPr/>
        <a:lstStyle/>
        <a:p>
          <a:endParaRPr lang="en-GB" sz="1200" dirty="0"/>
        </a:p>
      </dgm:t>
    </dgm:pt>
    <dgm:pt modelId="{279C57C6-97E5-6745-A1A8-28C498FC12CA}" type="parTrans" cxnId="{EBB7C04A-7B67-0949-948A-11AF848BE647}">
      <dgm:prSet/>
      <dgm:spPr/>
      <dgm:t>
        <a:bodyPr/>
        <a:lstStyle/>
        <a:p>
          <a:endParaRPr lang="en-GB"/>
        </a:p>
      </dgm:t>
    </dgm:pt>
    <dgm:pt modelId="{039D4CAA-3747-EE4D-BCDB-CD26D2D43C9D}" type="sibTrans" cxnId="{EBB7C04A-7B67-0949-948A-11AF848BE647}">
      <dgm:prSet/>
      <dgm:spPr/>
      <dgm:t>
        <a:bodyPr/>
        <a:lstStyle/>
        <a:p>
          <a:endParaRPr lang="en-GB"/>
        </a:p>
      </dgm:t>
    </dgm:pt>
    <dgm:pt modelId="{5E134F7C-3A8E-3248-9A26-8C7159954449}">
      <dgm:prSet phldrT="[Text]" custT="1"/>
      <dgm:spPr/>
      <dgm:t>
        <a:bodyPr/>
        <a:lstStyle/>
        <a:p>
          <a:r>
            <a:rPr lang="en-GB" sz="1400" b="1" dirty="0"/>
            <a:t>Store</a:t>
          </a:r>
        </a:p>
      </dgm:t>
    </dgm:pt>
    <dgm:pt modelId="{9886FC43-9917-AE47-9CBC-7B41CEA3C92B}" type="parTrans" cxnId="{263F49B4-AF5A-EA4C-978A-3B5604488D17}">
      <dgm:prSet/>
      <dgm:spPr/>
      <dgm:t>
        <a:bodyPr/>
        <a:lstStyle/>
        <a:p>
          <a:endParaRPr lang="en-GB"/>
        </a:p>
      </dgm:t>
    </dgm:pt>
    <dgm:pt modelId="{09E8D7A9-6CD6-F340-8E64-B1793111AA85}" type="sibTrans" cxnId="{263F49B4-AF5A-EA4C-978A-3B5604488D17}">
      <dgm:prSet/>
      <dgm:spPr/>
      <dgm:t>
        <a:bodyPr/>
        <a:lstStyle/>
        <a:p>
          <a:endParaRPr lang="en-GB" sz="1200"/>
        </a:p>
      </dgm:t>
    </dgm:pt>
    <dgm:pt modelId="{51BD3364-0FCC-3F4E-833A-B29B67DC475C}">
      <dgm:prSet phldrT="[Text]" custT="1"/>
      <dgm:spPr/>
      <dgm:t>
        <a:bodyPr/>
        <a:lstStyle/>
        <a:p>
          <a:r>
            <a:rPr lang="en-GB" sz="1200" dirty="0"/>
            <a:t>Collect (Excel, Database, CRM).</a:t>
          </a:r>
        </a:p>
      </dgm:t>
    </dgm:pt>
    <dgm:pt modelId="{5CBE829C-FFA1-494E-95E5-C9D0985E711E}" type="parTrans" cxnId="{CEB7FDFD-F09D-254A-A5B4-A455653DD75F}">
      <dgm:prSet/>
      <dgm:spPr/>
      <dgm:t>
        <a:bodyPr/>
        <a:lstStyle/>
        <a:p>
          <a:endParaRPr lang="en-GB"/>
        </a:p>
      </dgm:t>
    </dgm:pt>
    <dgm:pt modelId="{D866DC6F-67E9-8545-8080-1A7DD64A738C}" type="sibTrans" cxnId="{CEB7FDFD-F09D-254A-A5B4-A455653DD75F}">
      <dgm:prSet/>
      <dgm:spPr/>
      <dgm:t>
        <a:bodyPr/>
        <a:lstStyle/>
        <a:p>
          <a:endParaRPr lang="en-GB"/>
        </a:p>
      </dgm:t>
    </dgm:pt>
    <dgm:pt modelId="{CA32C83D-B57B-5C46-B9F8-6DC56BE8D32F}">
      <dgm:prSet phldrT="[Text]" custT="1"/>
      <dgm:spPr/>
      <dgm:t>
        <a:bodyPr/>
        <a:lstStyle/>
        <a:p>
          <a:r>
            <a:rPr lang="en-GB" sz="1200" dirty="0"/>
            <a:t>Clean and process the data.</a:t>
          </a:r>
        </a:p>
      </dgm:t>
    </dgm:pt>
    <dgm:pt modelId="{9BF88B3B-E622-8A43-94A9-6782E2DCC2F4}" type="parTrans" cxnId="{75485B2B-4BDA-D344-8ED3-A33996C153D6}">
      <dgm:prSet/>
      <dgm:spPr/>
      <dgm:t>
        <a:bodyPr/>
        <a:lstStyle/>
        <a:p>
          <a:endParaRPr lang="en-GB"/>
        </a:p>
      </dgm:t>
    </dgm:pt>
    <dgm:pt modelId="{871C9AF8-CDF5-7648-91E3-94FC93824AA4}" type="sibTrans" cxnId="{75485B2B-4BDA-D344-8ED3-A33996C153D6}">
      <dgm:prSet/>
      <dgm:spPr/>
      <dgm:t>
        <a:bodyPr/>
        <a:lstStyle/>
        <a:p>
          <a:endParaRPr lang="en-GB"/>
        </a:p>
      </dgm:t>
    </dgm:pt>
    <dgm:pt modelId="{07E5D9C1-AC29-3346-9DF8-3E5F04026716}">
      <dgm:prSet custT="1"/>
      <dgm:spPr/>
      <dgm:t>
        <a:bodyPr/>
        <a:lstStyle/>
        <a:p>
          <a:r>
            <a:rPr lang="en-GB" sz="1200" dirty="0"/>
            <a:t>Use the data to find insights.</a:t>
          </a:r>
        </a:p>
      </dgm:t>
    </dgm:pt>
    <dgm:pt modelId="{0DADDAD8-85AE-2440-9394-C2386D474772}" type="parTrans" cxnId="{50C555FD-9B1B-D840-AA7C-BF56384E311C}">
      <dgm:prSet/>
      <dgm:spPr/>
      <dgm:t>
        <a:bodyPr/>
        <a:lstStyle/>
        <a:p>
          <a:endParaRPr lang="en-GB"/>
        </a:p>
      </dgm:t>
    </dgm:pt>
    <dgm:pt modelId="{1AC49B6B-AF45-0E47-B439-DFB5565E5358}" type="sibTrans" cxnId="{50C555FD-9B1B-D840-AA7C-BF56384E311C}">
      <dgm:prSet/>
      <dgm:spPr/>
      <dgm:t>
        <a:bodyPr/>
        <a:lstStyle/>
        <a:p>
          <a:endParaRPr lang="en-GB"/>
        </a:p>
      </dgm:t>
    </dgm:pt>
    <dgm:pt modelId="{5FD78F52-D828-F743-8F4A-64A0A3CDEFF1}">
      <dgm:prSet custT="1"/>
      <dgm:spPr/>
      <dgm:t>
        <a:bodyPr/>
        <a:lstStyle/>
        <a:p>
          <a:r>
            <a:rPr lang="en-GB" sz="1400" b="1" dirty="0"/>
            <a:t>Visualise</a:t>
          </a:r>
        </a:p>
      </dgm:t>
    </dgm:pt>
    <dgm:pt modelId="{5F4C88D4-D20A-2E4E-A41A-1569F3FB5F49}" type="parTrans" cxnId="{4B6F74D9-E806-6B4F-90B4-50B026F191A1}">
      <dgm:prSet/>
      <dgm:spPr/>
      <dgm:t>
        <a:bodyPr/>
        <a:lstStyle/>
        <a:p>
          <a:endParaRPr lang="en-GB"/>
        </a:p>
      </dgm:t>
    </dgm:pt>
    <dgm:pt modelId="{10604ADE-8832-5743-9A2F-047CB75DBB56}" type="sibTrans" cxnId="{4B6F74D9-E806-6B4F-90B4-50B026F191A1}">
      <dgm:prSet/>
      <dgm:spPr/>
      <dgm:t>
        <a:bodyPr/>
        <a:lstStyle/>
        <a:p>
          <a:endParaRPr lang="en-GB" sz="1200"/>
        </a:p>
      </dgm:t>
    </dgm:pt>
    <dgm:pt modelId="{63E28D48-92CD-2741-80E2-763B16806B92}">
      <dgm:prSet custT="1"/>
      <dgm:spPr/>
      <dgm:t>
        <a:bodyPr/>
        <a:lstStyle/>
        <a:p>
          <a:r>
            <a:rPr lang="en-GB" sz="1200" dirty="0"/>
            <a:t>Create reports/chart for insights</a:t>
          </a:r>
        </a:p>
      </dgm:t>
    </dgm:pt>
    <dgm:pt modelId="{D038CABD-1B6F-2C42-BE88-0F1A7D1F1E58}" type="parTrans" cxnId="{580E9D8F-9347-9C45-91E1-FE4634BA7B46}">
      <dgm:prSet/>
      <dgm:spPr/>
      <dgm:t>
        <a:bodyPr/>
        <a:lstStyle/>
        <a:p>
          <a:endParaRPr lang="en-GB"/>
        </a:p>
      </dgm:t>
    </dgm:pt>
    <dgm:pt modelId="{41510394-DFD5-2249-A3D8-AD2E8051B72B}" type="sibTrans" cxnId="{580E9D8F-9347-9C45-91E1-FE4634BA7B46}">
      <dgm:prSet/>
      <dgm:spPr/>
      <dgm:t>
        <a:bodyPr/>
        <a:lstStyle/>
        <a:p>
          <a:endParaRPr lang="en-GB"/>
        </a:p>
      </dgm:t>
    </dgm:pt>
    <dgm:pt modelId="{CC0E024F-8F8E-0C45-B14C-93878E046DAD}">
      <dgm:prSet custT="1"/>
      <dgm:spPr/>
      <dgm:t>
        <a:bodyPr/>
        <a:lstStyle/>
        <a:p>
          <a:r>
            <a:rPr lang="en-GB" sz="1400" b="1" dirty="0"/>
            <a:t>Maintain</a:t>
          </a:r>
        </a:p>
      </dgm:t>
    </dgm:pt>
    <dgm:pt modelId="{9AB732F3-2EFF-7B49-85FA-599D18580CEB}" type="parTrans" cxnId="{F2A8D514-195F-7349-BB2D-117320C12B27}">
      <dgm:prSet/>
      <dgm:spPr/>
      <dgm:t>
        <a:bodyPr/>
        <a:lstStyle/>
        <a:p>
          <a:endParaRPr lang="en-GB"/>
        </a:p>
      </dgm:t>
    </dgm:pt>
    <dgm:pt modelId="{10E04F68-7D0D-EF48-9C84-B9E05A75A7AB}" type="sibTrans" cxnId="{F2A8D514-195F-7349-BB2D-117320C12B27}">
      <dgm:prSet/>
      <dgm:spPr/>
      <dgm:t>
        <a:bodyPr/>
        <a:lstStyle/>
        <a:p>
          <a:endParaRPr lang="en-GB" sz="1200"/>
        </a:p>
      </dgm:t>
    </dgm:pt>
    <dgm:pt modelId="{DB4A99F5-EBF4-1B41-B51C-CEA7234CE860}">
      <dgm:prSet custT="1"/>
      <dgm:spPr/>
      <dgm:t>
        <a:bodyPr/>
        <a:lstStyle/>
        <a:p>
          <a:r>
            <a:rPr lang="en-GB" sz="1200" dirty="0"/>
            <a:t>Monitor/reuse/delete</a:t>
          </a:r>
        </a:p>
      </dgm:t>
    </dgm:pt>
    <dgm:pt modelId="{16DDFB1A-BC84-FC44-BD2A-54F0E50BA264}" type="parTrans" cxnId="{F2690293-E6F4-9A48-A57D-76EB5DBECDCE}">
      <dgm:prSet/>
      <dgm:spPr/>
      <dgm:t>
        <a:bodyPr/>
        <a:lstStyle/>
        <a:p>
          <a:endParaRPr lang="en-GB"/>
        </a:p>
      </dgm:t>
    </dgm:pt>
    <dgm:pt modelId="{147235BE-3681-E44F-A158-24DE793A7556}" type="sibTrans" cxnId="{F2690293-E6F4-9A48-A57D-76EB5DBECDCE}">
      <dgm:prSet/>
      <dgm:spPr/>
      <dgm:t>
        <a:bodyPr/>
        <a:lstStyle/>
        <a:p>
          <a:endParaRPr lang="en-GB"/>
        </a:p>
      </dgm:t>
    </dgm:pt>
    <dgm:pt modelId="{E0A0C847-8FCE-BB4E-866D-D2EF66A56131}" type="pres">
      <dgm:prSet presAssocID="{38378EF1-9E09-F141-8BDC-E3E20AA7D0E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073A5F3-11A7-8A4E-B8B0-6C7ECC046BB9}" type="pres">
      <dgm:prSet presAssocID="{AE2FEFCB-951F-F94B-BE9D-820ECB3B2403}" presName="centerShape" presStyleLbl="node0" presStyleIdx="0" presStyleCnt="1"/>
      <dgm:spPr/>
    </dgm:pt>
    <dgm:pt modelId="{1749A2F1-4DE0-804C-834B-F1B16B4E4A00}" type="pres">
      <dgm:prSet presAssocID="{78CCFBAD-2E68-C447-8B6D-E7E296575C28}" presName="node" presStyleLbl="node1" presStyleIdx="0" presStyleCnt="5">
        <dgm:presLayoutVars>
          <dgm:bulletEnabled val="1"/>
        </dgm:presLayoutVars>
      </dgm:prSet>
      <dgm:spPr/>
    </dgm:pt>
    <dgm:pt modelId="{0989EDAC-5ECD-0D46-98C4-F60B8504CBCB}" type="pres">
      <dgm:prSet presAssocID="{78CCFBAD-2E68-C447-8B6D-E7E296575C28}" presName="dummy" presStyleCnt="0"/>
      <dgm:spPr/>
    </dgm:pt>
    <dgm:pt modelId="{81FEF335-CBFA-8040-9C56-D6738FD2D5C1}" type="pres">
      <dgm:prSet presAssocID="{2982C66B-914E-A440-8E52-873BD1717789}" presName="sibTrans" presStyleLbl="sibTrans2D1" presStyleIdx="0" presStyleCnt="5"/>
      <dgm:spPr/>
    </dgm:pt>
    <dgm:pt modelId="{0650C758-2CAC-FE4B-BE5C-326FA676BB1B}" type="pres">
      <dgm:prSet presAssocID="{5E134F7C-3A8E-3248-9A26-8C7159954449}" presName="node" presStyleLbl="node1" presStyleIdx="1" presStyleCnt="5">
        <dgm:presLayoutVars>
          <dgm:bulletEnabled val="1"/>
        </dgm:presLayoutVars>
      </dgm:prSet>
      <dgm:spPr/>
    </dgm:pt>
    <dgm:pt modelId="{70BB9274-5FA3-4040-89E9-8CDC8BE62B35}" type="pres">
      <dgm:prSet presAssocID="{5E134F7C-3A8E-3248-9A26-8C7159954449}" presName="dummy" presStyleCnt="0"/>
      <dgm:spPr/>
    </dgm:pt>
    <dgm:pt modelId="{8887D7E3-2B52-7B4D-B2D1-13E31CB303C9}" type="pres">
      <dgm:prSet presAssocID="{09E8D7A9-6CD6-F340-8E64-B1793111AA85}" presName="sibTrans" presStyleLbl="sibTrans2D1" presStyleIdx="1" presStyleCnt="5"/>
      <dgm:spPr/>
    </dgm:pt>
    <dgm:pt modelId="{30E001D7-0A7E-4744-BA4A-8E8799DCCE0B}" type="pres">
      <dgm:prSet presAssocID="{764FBF74-5729-EB4C-95DD-DB1E0BABCECF}" presName="node" presStyleLbl="node1" presStyleIdx="2" presStyleCnt="5">
        <dgm:presLayoutVars>
          <dgm:bulletEnabled val="1"/>
        </dgm:presLayoutVars>
      </dgm:prSet>
      <dgm:spPr/>
    </dgm:pt>
    <dgm:pt modelId="{5FC18720-6E11-4E47-9A26-AED055E6883C}" type="pres">
      <dgm:prSet presAssocID="{764FBF74-5729-EB4C-95DD-DB1E0BABCECF}" presName="dummy" presStyleCnt="0"/>
      <dgm:spPr/>
    </dgm:pt>
    <dgm:pt modelId="{CE2FE49C-40A9-5541-8AA3-C508BF6DA730}" type="pres">
      <dgm:prSet presAssocID="{D19F2B37-D04A-634B-B90E-3DA9A53AD269}" presName="sibTrans" presStyleLbl="sibTrans2D1" presStyleIdx="2" presStyleCnt="5"/>
      <dgm:spPr/>
    </dgm:pt>
    <dgm:pt modelId="{EB15541D-E6EE-D749-9B39-ABB83614C11B}" type="pres">
      <dgm:prSet presAssocID="{5FD78F52-D828-F743-8F4A-64A0A3CDEFF1}" presName="node" presStyleLbl="node1" presStyleIdx="3" presStyleCnt="5">
        <dgm:presLayoutVars>
          <dgm:bulletEnabled val="1"/>
        </dgm:presLayoutVars>
      </dgm:prSet>
      <dgm:spPr/>
    </dgm:pt>
    <dgm:pt modelId="{65DAB404-161A-4D4B-9448-D06D48548587}" type="pres">
      <dgm:prSet presAssocID="{5FD78F52-D828-F743-8F4A-64A0A3CDEFF1}" presName="dummy" presStyleCnt="0"/>
      <dgm:spPr/>
    </dgm:pt>
    <dgm:pt modelId="{BDEFF004-48C5-BE4C-9356-2FAD41135698}" type="pres">
      <dgm:prSet presAssocID="{10604ADE-8832-5743-9A2F-047CB75DBB56}" presName="sibTrans" presStyleLbl="sibTrans2D1" presStyleIdx="3" presStyleCnt="5"/>
      <dgm:spPr/>
    </dgm:pt>
    <dgm:pt modelId="{78555988-16A0-124E-956A-8866AA9758A5}" type="pres">
      <dgm:prSet presAssocID="{CC0E024F-8F8E-0C45-B14C-93878E046DAD}" presName="node" presStyleLbl="node1" presStyleIdx="4" presStyleCnt="5">
        <dgm:presLayoutVars>
          <dgm:bulletEnabled val="1"/>
        </dgm:presLayoutVars>
      </dgm:prSet>
      <dgm:spPr/>
    </dgm:pt>
    <dgm:pt modelId="{4BCE1930-00C6-1A4C-B44B-82E1BBFE4CC1}" type="pres">
      <dgm:prSet presAssocID="{CC0E024F-8F8E-0C45-B14C-93878E046DAD}" presName="dummy" presStyleCnt="0"/>
      <dgm:spPr/>
    </dgm:pt>
    <dgm:pt modelId="{4E55EB12-FFBB-E74A-9301-D86E0CAAD3C0}" type="pres">
      <dgm:prSet presAssocID="{10E04F68-7D0D-EF48-9C84-B9E05A75A7AB}" presName="sibTrans" presStyleLbl="sibTrans2D1" presStyleIdx="4" presStyleCnt="5"/>
      <dgm:spPr/>
    </dgm:pt>
  </dgm:ptLst>
  <dgm:cxnLst>
    <dgm:cxn modelId="{73B9B012-2058-2C4D-A174-3CEEC10FC9A4}" type="presOf" srcId="{07E5D9C1-AC29-3346-9DF8-3E5F04026716}" destId="{30E001D7-0A7E-4744-BA4A-8E8799DCCE0B}" srcOrd="0" destOrd="1" presId="urn:microsoft.com/office/officeart/2005/8/layout/radial6"/>
    <dgm:cxn modelId="{F2A8D514-195F-7349-BB2D-117320C12B27}" srcId="{AE2FEFCB-951F-F94B-BE9D-820ECB3B2403}" destId="{CC0E024F-8F8E-0C45-B14C-93878E046DAD}" srcOrd="4" destOrd="0" parTransId="{9AB732F3-2EFF-7B49-85FA-599D18580CEB}" sibTransId="{10E04F68-7D0D-EF48-9C84-B9E05A75A7AB}"/>
    <dgm:cxn modelId="{C5FC1623-ECE8-8049-B8FC-5AC30AFB2E71}" srcId="{BFA24C6B-9A0A-FA42-A097-A90C3EC75E3A}" destId="{7CEECD66-873D-ED42-9B7C-AD46F06D1BA6}" srcOrd="0" destOrd="0" parTransId="{7801DA4B-7FE6-5943-9BCF-4DA825D04DA2}" sibTransId="{8A093879-A32D-644C-A792-ECC72BC03B70}"/>
    <dgm:cxn modelId="{75485B2B-4BDA-D344-8ED3-A33996C153D6}" srcId="{5E134F7C-3A8E-3248-9A26-8C7159954449}" destId="{CA32C83D-B57B-5C46-B9F8-6DC56BE8D32F}" srcOrd="0" destOrd="0" parTransId="{9BF88B3B-E622-8A43-94A9-6782E2DCC2F4}" sibTransId="{871C9AF8-CDF5-7648-91E3-94FC93824AA4}"/>
    <dgm:cxn modelId="{205BD137-2145-504C-93A9-3CB4CF4FD970}" type="presOf" srcId="{38378EF1-9E09-F141-8BDC-E3E20AA7D0E3}" destId="{E0A0C847-8FCE-BB4E-866D-D2EF66A56131}" srcOrd="0" destOrd="0" presId="urn:microsoft.com/office/officeart/2005/8/layout/radial6"/>
    <dgm:cxn modelId="{DEC8F037-1DDF-4C40-8F0E-95988FE08500}" type="presOf" srcId="{2982C66B-914E-A440-8E52-873BD1717789}" destId="{81FEF335-CBFA-8040-9C56-D6738FD2D5C1}" srcOrd="0" destOrd="0" presId="urn:microsoft.com/office/officeart/2005/8/layout/radial6"/>
    <dgm:cxn modelId="{3D37F638-BF63-F644-A1EC-8659D1EE226C}" type="presOf" srcId="{5E134F7C-3A8E-3248-9A26-8C7159954449}" destId="{0650C758-2CAC-FE4B-BE5C-326FA676BB1B}" srcOrd="0" destOrd="0" presId="urn:microsoft.com/office/officeart/2005/8/layout/radial6"/>
    <dgm:cxn modelId="{EBB7C04A-7B67-0949-948A-11AF848BE647}" srcId="{38378EF1-9E09-F141-8BDC-E3E20AA7D0E3}" destId="{C3686081-250C-754A-AB4D-A241C7981C8F}" srcOrd="1" destOrd="0" parTransId="{279C57C6-97E5-6745-A1A8-28C498FC12CA}" sibTransId="{039D4CAA-3747-EE4D-BCDB-CD26D2D43C9D}"/>
    <dgm:cxn modelId="{79C88668-0A0E-7A44-879B-AE867D2F0E08}" type="presOf" srcId="{51BD3364-0FCC-3F4E-833A-B29B67DC475C}" destId="{1749A2F1-4DE0-804C-834B-F1B16B4E4A00}" srcOrd="0" destOrd="1" presId="urn:microsoft.com/office/officeart/2005/8/layout/radial6"/>
    <dgm:cxn modelId="{9FA89874-40BA-F44B-98B1-053A16F077AF}" type="presOf" srcId="{CA32C83D-B57B-5C46-B9F8-6DC56BE8D32F}" destId="{0650C758-2CAC-FE4B-BE5C-326FA676BB1B}" srcOrd="0" destOrd="1" presId="urn:microsoft.com/office/officeart/2005/8/layout/radial6"/>
    <dgm:cxn modelId="{7D370F76-ACA2-0A45-894C-F6D2E89DD270}" srcId="{AE2FEFCB-951F-F94B-BE9D-820ECB3B2403}" destId="{764FBF74-5729-EB4C-95DD-DB1E0BABCECF}" srcOrd="2" destOrd="0" parTransId="{21B88020-CE11-8342-BDCA-630F63FA83F0}" sibTransId="{D19F2B37-D04A-634B-B90E-3DA9A53AD269}"/>
    <dgm:cxn modelId="{B39AE376-BD02-BD41-98AF-BCA749C58BC4}" srcId="{38378EF1-9E09-F141-8BDC-E3E20AA7D0E3}" destId="{BFA24C6B-9A0A-FA42-A097-A90C3EC75E3A}" srcOrd="4" destOrd="0" parTransId="{C5D450E4-7C62-CE43-ADB4-E08888333149}" sibTransId="{FEE88C43-54F5-7044-889F-F2B24141E103}"/>
    <dgm:cxn modelId="{01A52B78-5852-1849-B6D3-5D1AC0093580}" type="presOf" srcId="{10604ADE-8832-5743-9A2F-047CB75DBB56}" destId="{BDEFF004-48C5-BE4C-9356-2FAD41135698}" srcOrd="0" destOrd="0" presId="urn:microsoft.com/office/officeart/2005/8/layout/radial6"/>
    <dgm:cxn modelId="{C0726479-0CE9-6748-A244-81EE26478627}" type="presOf" srcId="{78CCFBAD-2E68-C447-8B6D-E7E296575C28}" destId="{1749A2F1-4DE0-804C-834B-F1B16B4E4A00}" srcOrd="0" destOrd="0" presId="urn:microsoft.com/office/officeart/2005/8/layout/radial6"/>
    <dgm:cxn modelId="{ED4DE97A-F253-2048-B2B5-F18E59F05B8D}" type="presOf" srcId="{DB4A99F5-EBF4-1B41-B51C-CEA7234CE860}" destId="{78555988-16A0-124E-956A-8866AA9758A5}" srcOrd="0" destOrd="1" presId="urn:microsoft.com/office/officeart/2005/8/layout/radial6"/>
    <dgm:cxn modelId="{710A8F7C-9F38-774C-AAED-8A8222173A87}" type="presOf" srcId="{CC0E024F-8F8E-0C45-B14C-93878E046DAD}" destId="{78555988-16A0-124E-956A-8866AA9758A5}" srcOrd="0" destOrd="0" presId="urn:microsoft.com/office/officeart/2005/8/layout/radial6"/>
    <dgm:cxn modelId="{66C32085-A4DA-844D-8A30-F94B940D0544}" type="presOf" srcId="{10E04F68-7D0D-EF48-9C84-B9E05A75A7AB}" destId="{4E55EB12-FFBB-E74A-9301-D86E0CAAD3C0}" srcOrd="0" destOrd="0" presId="urn:microsoft.com/office/officeart/2005/8/layout/radial6"/>
    <dgm:cxn modelId="{580E9D8F-9347-9C45-91E1-FE4634BA7B46}" srcId="{5FD78F52-D828-F743-8F4A-64A0A3CDEFF1}" destId="{63E28D48-92CD-2741-80E2-763B16806B92}" srcOrd="0" destOrd="0" parTransId="{D038CABD-1B6F-2C42-BE88-0F1A7D1F1E58}" sibTransId="{41510394-DFD5-2249-A3D8-AD2E8051B72B}"/>
    <dgm:cxn modelId="{9D36AF8F-5903-F54B-BA30-1FFCA3D0F602}" srcId="{38378EF1-9E09-F141-8BDC-E3E20AA7D0E3}" destId="{8D8B0B4C-9E05-984E-8A64-E05BB9E8BB06}" srcOrd="2" destOrd="0" parTransId="{C8F0D2A4-405D-0545-8B51-8C54AF489A96}" sibTransId="{DAE4583A-15E2-614A-958D-6FB66D79038F}"/>
    <dgm:cxn modelId="{F2690293-E6F4-9A48-A57D-76EB5DBECDCE}" srcId="{CC0E024F-8F8E-0C45-B14C-93878E046DAD}" destId="{DB4A99F5-EBF4-1B41-B51C-CEA7234CE860}" srcOrd="0" destOrd="0" parTransId="{16DDFB1A-BC84-FC44-BD2A-54F0E50BA264}" sibTransId="{147235BE-3681-E44F-A158-24DE793A7556}"/>
    <dgm:cxn modelId="{B772AD94-4238-9940-8CCF-EBD19BDE305C}" type="presOf" srcId="{63E28D48-92CD-2741-80E2-763B16806B92}" destId="{EB15541D-E6EE-D749-9B39-ABB83614C11B}" srcOrd="0" destOrd="1" presId="urn:microsoft.com/office/officeart/2005/8/layout/radial6"/>
    <dgm:cxn modelId="{A2856799-2A10-B441-9FB1-48790F353258}" srcId="{A386E567-7E04-3A41-BEEC-372FE190F3C0}" destId="{14D981AB-0F59-3745-84B7-C3E2DECD47B0}" srcOrd="0" destOrd="0" parTransId="{D2166505-FEE9-3E48-94F7-1070049A2D9A}" sibTransId="{D783A08C-C454-9148-BC12-DFA530BCC0A7}"/>
    <dgm:cxn modelId="{2CD3019C-EE5D-314D-B684-BB23FD81B3A7}" type="presOf" srcId="{D19F2B37-D04A-634B-B90E-3DA9A53AD269}" destId="{CE2FE49C-40A9-5541-8AA3-C508BF6DA730}" srcOrd="0" destOrd="0" presId="urn:microsoft.com/office/officeart/2005/8/layout/radial6"/>
    <dgm:cxn modelId="{8EED50AC-D54E-E145-9EE6-FE38B83BBE44}" srcId="{38378EF1-9E09-F141-8BDC-E3E20AA7D0E3}" destId="{AE2FEFCB-951F-F94B-BE9D-820ECB3B2403}" srcOrd="0" destOrd="0" parTransId="{D3FE0EC4-E4E5-BC45-B3F8-03C615D7F679}" sibTransId="{809AD9DB-293B-824B-915B-5CFB51F41C8E}"/>
    <dgm:cxn modelId="{6BA9F7AE-9EE3-294E-9C0F-366FD5E30A16}" srcId="{8D8B0B4C-9E05-984E-8A64-E05BB9E8BB06}" destId="{1B13B29D-7C66-6642-B385-648DB200BF55}" srcOrd="0" destOrd="0" parTransId="{440C6119-278E-E44C-BE8D-28F4EC83FD07}" sibTransId="{0936FC8D-9D34-5B45-988A-ECD82335C4DC}"/>
    <dgm:cxn modelId="{263F49B4-AF5A-EA4C-978A-3B5604488D17}" srcId="{AE2FEFCB-951F-F94B-BE9D-820ECB3B2403}" destId="{5E134F7C-3A8E-3248-9A26-8C7159954449}" srcOrd="1" destOrd="0" parTransId="{9886FC43-9917-AE47-9CBC-7B41CEA3C92B}" sibTransId="{09E8D7A9-6CD6-F340-8E64-B1793111AA85}"/>
    <dgm:cxn modelId="{13CF77B6-68CC-9C42-91DB-51DF58F0B3DF}" srcId="{38378EF1-9E09-F141-8BDC-E3E20AA7D0E3}" destId="{A386E567-7E04-3A41-BEEC-372FE190F3C0}" srcOrd="3" destOrd="0" parTransId="{EF8E5CC3-5700-0847-9C3D-A02894718254}" sibTransId="{6E4B5618-8AED-F04D-AA2C-27A239C0754C}"/>
    <dgm:cxn modelId="{5BC047BA-1F97-5A40-99AC-DF303BB15A2F}" type="presOf" srcId="{AE2FEFCB-951F-F94B-BE9D-820ECB3B2403}" destId="{A073A5F3-11A7-8A4E-B8B0-6C7ECC046BB9}" srcOrd="0" destOrd="0" presId="urn:microsoft.com/office/officeart/2005/8/layout/radial6"/>
    <dgm:cxn modelId="{0836F9BB-351C-C34E-A99A-D37813ADFA41}" type="presOf" srcId="{09E8D7A9-6CD6-F340-8E64-B1793111AA85}" destId="{8887D7E3-2B52-7B4D-B2D1-13E31CB303C9}" srcOrd="0" destOrd="0" presId="urn:microsoft.com/office/officeart/2005/8/layout/radial6"/>
    <dgm:cxn modelId="{5A13B8BE-8E3B-754E-86CE-06E71FDCF061}" type="presOf" srcId="{5FD78F52-D828-F743-8F4A-64A0A3CDEFF1}" destId="{EB15541D-E6EE-D749-9B39-ABB83614C11B}" srcOrd="0" destOrd="0" presId="urn:microsoft.com/office/officeart/2005/8/layout/radial6"/>
    <dgm:cxn modelId="{BE6AD7C8-5FDC-2D43-857D-0D744C1C75A9}" type="presOf" srcId="{764FBF74-5729-EB4C-95DD-DB1E0BABCECF}" destId="{30E001D7-0A7E-4744-BA4A-8E8799DCCE0B}" srcOrd="0" destOrd="0" presId="urn:microsoft.com/office/officeart/2005/8/layout/radial6"/>
    <dgm:cxn modelId="{C410BBCD-6B0F-1449-AAD8-4BB032B01A64}" srcId="{AE2FEFCB-951F-F94B-BE9D-820ECB3B2403}" destId="{78CCFBAD-2E68-C447-8B6D-E7E296575C28}" srcOrd="0" destOrd="0" parTransId="{FEBC4A23-23CA-2E45-BA74-EF2ACD064F90}" sibTransId="{2982C66B-914E-A440-8E52-873BD1717789}"/>
    <dgm:cxn modelId="{4B6F74D9-E806-6B4F-90B4-50B026F191A1}" srcId="{AE2FEFCB-951F-F94B-BE9D-820ECB3B2403}" destId="{5FD78F52-D828-F743-8F4A-64A0A3CDEFF1}" srcOrd="3" destOrd="0" parTransId="{5F4C88D4-D20A-2E4E-A41A-1569F3FB5F49}" sibTransId="{10604ADE-8832-5743-9A2F-047CB75DBB56}"/>
    <dgm:cxn modelId="{50C555FD-9B1B-D840-AA7C-BF56384E311C}" srcId="{764FBF74-5729-EB4C-95DD-DB1E0BABCECF}" destId="{07E5D9C1-AC29-3346-9DF8-3E5F04026716}" srcOrd="0" destOrd="0" parTransId="{0DADDAD8-85AE-2440-9394-C2386D474772}" sibTransId="{1AC49B6B-AF45-0E47-B439-DFB5565E5358}"/>
    <dgm:cxn modelId="{CEB7FDFD-F09D-254A-A5B4-A455653DD75F}" srcId="{78CCFBAD-2E68-C447-8B6D-E7E296575C28}" destId="{51BD3364-0FCC-3F4E-833A-B29B67DC475C}" srcOrd="0" destOrd="0" parTransId="{5CBE829C-FFA1-494E-95E5-C9D0985E711E}" sibTransId="{D866DC6F-67E9-8545-8080-1A7DD64A738C}"/>
    <dgm:cxn modelId="{B7B7FA19-C6FA-EF48-AB7A-FADEBE19012D}" type="presParOf" srcId="{E0A0C847-8FCE-BB4E-866D-D2EF66A56131}" destId="{A073A5F3-11A7-8A4E-B8B0-6C7ECC046BB9}" srcOrd="0" destOrd="0" presId="urn:microsoft.com/office/officeart/2005/8/layout/radial6"/>
    <dgm:cxn modelId="{6FB90FA4-BFC6-664A-B771-093F61B9F98C}" type="presParOf" srcId="{E0A0C847-8FCE-BB4E-866D-D2EF66A56131}" destId="{1749A2F1-4DE0-804C-834B-F1B16B4E4A00}" srcOrd="1" destOrd="0" presId="urn:microsoft.com/office/officeart/2005/8/layout/radial6"/>
    <dgm:cxn modelId="{EC6D47E0-0BC4-B040-8298-E0B2F0BC2522}" type="presParOf" srcId="{E0A0C847-8FCE-BB4E-866D-D2EF66A56131}" destId="{0989EDAC-5ECD-0D46-98C4-F60B8504CBCB}" srcOrd="2" destOrd="0" presId="urn:microsoft.com/office/officeart/2005/8/layout/radial6"/>
    <dgm:cxn modelId="{9EAB3ADE-3FB8-314A-B05C-D450ED72F039}" type="presParOf" srcId="{E0A0C847-8FCE-BB4E-866D-D2EF66A56131}" destId="{81FEF335-CBFA-8040-9C56-D6738FD2D5C1}" srcOrd="3" destOrd="0" presId="urn:microsoft.com/office/officeart/2005/8/layout/radial6"/>
    <dgm:cxn modelId="{F1B76B1B-DA09-3940-9FE5-05D16672BCDB}" type="presParOf" srcId="{E0A0C847-8FCE-BB4E-866D-D2EF66A56131}" destId="{0650C758-2CAC-FE4B-BE5C-326FA676BB1B}" srcOrd="4" destOrd="0" presId="urn:microsoft.com/office/officeart/2005/8/layout/radial6"/>
    <dgm:cxn modelId="{15BC4664-A899-0843-88CD-CC306306A413}" type="presParOf" srcId="{E0A0C847-8FCE-BB4E-866D-D2EF66A56131}" destId="{70BB9274-5FA3-4040-89E9-8CDC8BE62B35}" srcOrd="5" destOrd="0" presId="urn:microsoft.com/office/officeart/2005/8/layout/radial6"/>
    <dgm:cxn modelId="{4300FE62-A184-5E4F-8FFA-45CA9C22EE25}" type="presParOf" srcId="{E0A0C847-8FCE-BB4E-866D-D2EF66A56131}" destId="{8887D7E3-2B52-7B4D-B2D1-13E31CB303C9}" srcOrd="6" destOrd="0" presId="urn:microsoft.com/office/officeart/2005/8/layout/radial6"/>
    <dgm:cxn modelId="{DF6F12F5-F653-1446-A851-9E6D0A6B2D80}" type="presParOf" srcId="{E0A0C847-8FCE-BB4E-866D-D2EF66A56131}" destId="{30E001D7-0A7E-4744-BA4A-8E8799DCCE0B}" srcOrd="7" destOrd="0" presId="urn:microsoft.com/office/officeart/2005/8/layout/radial6"/>
    <dgm:cxn modelId="{9CA0CA2B-8202-9D41-B5AE-C39A2DC8D0D3}" type="presParOf" srcId="{E0A0C847-8FCE-BB4E-866D-D2EF66A56131}" destId="{5FC18720-6E11-4E47-9A26-AED055E6883C}" srcOrd="8" destOrd="0" presId="urn:microsoft.com/office/officeart/2005/8/layout/radial6"/>
    <dgm:cxn modelId="{43CDDCBD-D4F0-374A-9B20-364C819015BD}" type="presParOf" srcId="{E0A0C847-8FCE-BB4E-866D-D2EF66A56131}" destId="{CE2FE49C-40A9-5541-8AA3-C508BF6DA730}" srcOrd="9" destOrd="0" presId="urn:microsoft.com/office/officeart/2005/8/layout/radial6"/>
    <dgm:cxn modelId="{03F9E1BC-3DB7-D84F-B13B-8467E0A3E4CA}" type="presParOf" srcId="{E0A0C847-8FCE-BB4E-866D-D2EF66A56131}" destId="{EB15541D-E6EE-D749-9B39-ABB83614C11B}" srcOrd="10" destOrd="0" presId="urn:microsoft.com/office/officeart/2005/8/layout/radial6"/>
    <dgm:cxn modelId="{8D4F5DF3-A221-E348-9989-C45F4DD8C5D6}" type="presParOf" srcId="{E0A0C847-8FCE-BB4E-866D-D2EF66A56131}" destId="{65DAB404-161A-4D4B-9448-D06D48548587}" srcOrd="11" destOrd="0" presId="urn:microsoft.com/office/officeart/2005/8/layout/radial6"/>
    <dgm:cxn modelId="{B111FAE2-D913-8C47-B89C-862DA40A7D0F}" type="presParOf" srcId="{E0A0C847-8FCE-BB4E-866D-D2EF66A56131}" destId="{BDEFF004-48C5-BE4C-9356-2FAD41135698}" srcOrd="12" destOrd="0" presId="urn:microsoft.com/office/officeart/2005/8/layout/radial6"/>
    <dgm:cxn modelId="{ED621EDE-FE92-8F4C-8245-DB9908F5B242}" type="presParOf" srcId="{E0A0C847-8FCE-BB4E-866D-D2EF66A56131}" destId="{78555988-16A0-124E-956A-8866AA9758A5}" srcOrd="13" destOrd="0" presId="urn:microsoft.com/office/officeart/2005/8/layout/radial6"/>
    <dgm:cxn modelId="{A88B9893-25B5-BE4D-AF29-55E27BF8BFCB}" type="presParOf" srcId="{E0A0C847-8FCE-BB4E-866D-D2EF66A56131}" destId="{4BCE1930-00C6-1A4C-B44B-82E1BBFE4CC1}" srcOrd="14" destOrd="0" presId="urn:microsoft.com/office/officeart/2005/8/layout/radial6"/>
    <dgm:cxn modelId="{21A6CA2A-46D7-DD4F-ACBC-C6889EEBFC33}" type="presParOf" srcId="{E0A0C847-8FCE-BB4E-866D-D2EF66A56131}" destId="{4E55EB12-FFBB-E74A-9301-D86E0CAAD3C0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444657-5DD7-4A23-B743-E562123522F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6F53CF-817A-43C3-85E5-B08687F47B8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If the data changes, we must repeat the whole process.</a:t>
          </a:r>
          <a:endParaRPr lang="en-US" dirty="0"/>
        </a:p>
      </dgm:t>
    </dgm:pt>
    <dgm:pt modelId="{AC2E4855-0368-4260-A311-CE007968BBD9}" type="parTrans" cxnId="{7135B559-5CFF-4A50-910E-4FF74F436AE2}">
      <dgm:prSet/>
      <dgm:spPr/>
      <dgm:t>
        <a:bodyPr/>
        <a:lstStyle/>
        <a:p>
          <a:endParaRPr lang="en-US"/>
        </a:p>
      </dgm:t>
    </dgm:pt>
    <dgm:pt modelId="{E0E685CB-2118-47AF-9A48-939DC5F62AF5}" type="sibTrans" cxnId="{7135B559-5CFF-4A50-910E-4FF74F436A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2D1182-7E1A-4728-9183-2A2C1C8FD2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stored, </a:t>
          </a:r>
          <a:r>
            <a:rPr lang="en-US" dirty="0" err="1"/>
            <a:t>analysed</a:t>
          </a:r>
          <a:r>
            <a:rPr lang="en-US" dirty="0"/>
            <a:t> and visualized the data using Tableau.</a:t>
          </a:r>
        </a:p>
      </dgm:t>
    </dgm:pt>
    <dgm:pt modelId="{D8AE4651-FB09-4838-AAD9-5B9C2F471803}" type="parTrans" cxnId="{364934A2-2AA5-42A9-9A89-A09A865D0783}">
      <dgm:prSet/>
      <dgm:spPr/>
      <dgm:t>
        <a:bodyPr/>
        <a:lstStyle/>
        <a:p>
          <a:endParaRPr lang="en-US"/>
        </a:p>
      </dgm:t>
    </dgm:pt>
    <dgm:pt modelId="{A1411855-B7E8-44B9-B481-A5714DD91586}" type="sibTrans" cxnId="{364934A2-2AA5-42A9-9A89-A09A865D0783}">
      <dgm:prSet/>
      <dgm:spPr/>
      <dgm:t>
        <a:bodyPr/>
        <a:lstStyle/>
        <a:p>
          <a:endParaRPr lang="en-US"/>
        </a:p>
      </dgm:t>
    </dgm:pt>
    <dgm:pt modelId="{7171EC37-6FF2-46AA-AE3E-F6E7EA5E9331}" type="pres">
      <dgm:prSet presAssocID="{F2444657-5DD7-4A23-B743-E562123522FB}" presName="root" presStyleCnt="0">
        <dgm:presLayoutVars>
          <dgm:dir/>
          <dgm:resizeHandles val="exact"/>
        </dgm:presLayoutVars>
      </dgm:prSet>
      <dgm:spPr/>
    </dgm:pt>
    <dgm:pt modelId="{83E93B2D-6D49-447C-963F-6CB0FD0A1D33}" type="pres">
      <dgm:prSet presAssocID="{BA6F53CF-817A-43C3-85E5-B08687F47B88}" presName="compNode" presStyleCnt="0"/>
      <dgm:spPr/>
    </dgm:pt>
    <dgm:pt modelId="{F9E2CE67-2E92-4E2D-90E1-3E1335286B6E}" type="pres">
      <dgm:prSet presAssocID="{BA6F53CF-817A-43C3-85E5-B08687F47B88}" presName="bgRect" presStyleLbl="bgShp" presStyleIdx="0" presStyleCnt="2"/>
      <dgm:spPr/>
    </dgm:pt>
    <dgm:pt modelId="{C007A9D0-2859-48DC-8D74-4782670511E8}" type="pres">
      <dgm:prSet presAssocID="{BA6F53CF-817A-43C3-85E5-B08687F47B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42E99DD-9C6F-4769-9F37-A0F9FADFF36B}" type="pres">
      <dgm:prSet presAssocID="{BA6F53CF-817A-43C3-85E5-B08687F47B88}" presName="spaceRect" presStyleCnt="0"/>
      <dgm:spPr/>
    </dgm:pt>
    <dgm:pt modelId="{5F050FA5-2578-4172-B3EE-80D65991E913}" type="pres">
      <dgm:prSet presAssocID="{BA6F53CF-817A-43C3-85E5-B08687F47B88}" presName="parTx" presStyleLbl="revTx" presStyleIdx="0" presStyleCnt="2">
        <dgm:presLayoutVars>
          <dgm:chMax val="0"/>
          <dgm:chPref val="0"/>
        </dgm:presLayoutVars>
      </dgm:prSet>
      <dgm:spPr/>
    </dgm:pt>
    <dgm:pt modelId="{576D40B7-0588-48CF-8A97-A94E91035DBB}" type="pres">
      <dgm:prSet presAssocID="{E0E685CB-2118-47AF-9A48-939DC5F62AF5}" presName="sibTrans" presStyleCnt="0"/>
      <dgm:spPr/>
    </dgm:pt>
    <dgm:pt modelId="{1ABD44FD-C219-4E4A-9A88-30E4F7E8BAFD}" type="pres">
      <dgm:prSet presAssocID="{1F2D1182-7E1A-4728-9183-2A2C1C8FD243}" presName="compNode" presStyleCnt="0"/>
      <dgm:spPr/>
    </dgm:pt>
    <dgm:pt modelId="{22E64B00-E6AD-4EA2-B467-3BC26A8924EA}" type="pres">
      <dgm:prSet presAssocID="{1F2D1182-7E1A-4728-9183-2A2C1C8FD243}" presName="bgRect" presStyleLbl="bgShp" presStyleIdx="1" presStyleCnt="2"/>
      <dgm:spPr/>
    </dgm:pt>
    <dgm:pt modelId="{2EBE3EA2-66D5-4670-9CD3-A5BEE71489B6}" type="pres">
      <dgm:prSet presAssocID="{1F2D1182-7E1A-4728-9183-2A2C1C8FD2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282406C-00EF-4DA9-BC4A-CF8A6453CBBF}" type="pres">
      <dgm:prSet presAssocID="{1F2D1182-7E1A-4728-9183-2A2C1C8FD243}" presName="spaceRect" presStyleCnt="0"/>
      <dgm:spPr/>
    </dgm:pt>
    <dgm:pt modelId="{D26FBBC8-65D9-4362-87C9-20EEDD90CC29}" type="pres">
      <dgm:prSet presAssocID="{1F2D1182-7E1A-4728-9183-2A2C1C8FD24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35B559-5CFF-4A50-910E-4FF74F436AE2}" srcId="{F2444657-5DD7-4A23-B743-E562123522FB}" destId="{BA6F53CF-817A-43C3-85E5-B08687F47B88}" srcOrd="0" destOrd="0" parTransId="{AC2E4855-0368-4260-A311-CE007968BBD9}" sibTransId="{E0E685CB-2118-47AF-9A48-939DC5F62AF5}"/>
    <dgm:cxn modelId="{C8E6039B-3D15-1E47-98B1-E65E5F9A90C9}" type="presOf" srcId="{BA6F53CF-817A-43C3-85E5-B08687F47B88}" destId="{5F050FA5-2578-4172-B3EE-80D65991E913}" srcOrd="0" destOrd="0" presId="urn:microsoft.com/office/officeart/2018/2/layout/IconVerticalSolidList"/>
    <dgm:cxn modelId="{364934A2-2AA5-42A9-9A89-A09A865D0783}" srcId="{F2444657-5DD7-4A23-B743-E562123522FB}" destId="{1F2D1182-7E1A-4728-9183-2A2C1C8FD243}" srcOrd="1" destOrd="0" parTransId="{D8AE4651-FB09-4838-AAD9-5B9C2F471803}" sibTransId="{A1411855-B7E8-44B9-B481-A5714DD91586}"/>
    <dgm:cxn modelId="{3E5CB6A5-9639-D24C-BBE2-7E7B8404A448}" type="presOf" srcId="{F2444657-5DD7-4A23-B743-E562123522FB}" destId="{7171EC37-6FF2-46AA-AE3E-F6E7EA5E9331}" srcOrd="0" destOrd="0" presId="urn:microsoft.com/office/officeart/2018/2/layout/IconVerticalSolidList"/>
    <dgm:cxn modelId="{CCAF7AF8-DCE4-1E4C-84E5-7D42A5AB032C}" type="presOf" srcId="{1F2D1182-7E1A-4728-9183-2A2C1C8FD243}" destId="{D26FBBC8-65D9-4362-87C9-20EEDD90CC29}" srcOrd="0" destOrd="0" presId="urn:microsoft.com/office/officeart/2018/2/layout/IconVerticalSolidList"/>
    <dgm:cxn modelId="{8A944FC3-B9E5-054B-BD96-6DA9A4460BE9}" type="presParOf" srcId="{7171EC37-6FF2-46AA-AE3E-F6E7EA5E9331}" destId="{83E93B2D-6D49-447C-963F-6CB0FD0A1D33}" srcOrd="0" destOrd="0" presId="urn:microsoft.com/office/officeart/2018/2/layout/IconVerticalSolidList"/>
    <dgm:cxn modelId="{C416674D-B183-D940-BAD9-1F7C313EC4CE}" type="presParOf" srcId="{83E93B2D-6D49-447C-963F-6CB0FD0A1D33}" destId="{F9E2CE67-2E92-4E2D-90E1-3E1335286B6E}" srcOrd="0" destOrd="0" presId="urn:microsoft.com/office/officeart/2018/2/layout/IconVerticalSolidList"/>
    <dgm:cxn modelId="{3C58894C-1452-B041-80CF-C2D3E1B94053}" type="presParOf" srcId="{83E93B2D-6D49-447C-963F-6CB0FD0A1D33}" destId="{C007A9D0-2859-48DC-8D74-4782670511E8}" srcOrd="1" destOrd="0" presId="urn:microsoft.com/office/officeart/2018/2/layout/IconVerticalSolidList"/>
    <dgm:cxn modelId="{8E9B76E2-5544-7242-96BC-C5333BB625B5}" type="presParOf" srcId="{83E93B2D-6D49-447C-963F-6CB0FD0A1D33}" destId="{742E99DD-9C6F-4769-9F37-A0F9FADFF36B}" srcOrd="2" destOrd="0" presId="urn:microsoft.com/office/officeart/2018/2/layout/IconVerticalSolidList"/>
    <dgm:cxn modelId="{5633C3DA-0471-7D47-AF3D-90954122BF9B}" type="presParOf" srcId="{83E93B2D-6D49-447C-963F-6CB0FD0A1D33}" destId="{5F050FA5-2578-4172-B3EE-80D65991E913}" srcOrd="3" destOrd="0" presId="urn:microsoft.com/office/officeart/2018/2/layout/IconVerticalSolidList"/>
    <dgm:cxn modelId="{8F02AC9A-E6EA-134C-89A6-887D32F150D9}" type="presParOf" srcId="{7171EC37-6FF2-46AA-AE3E-F6E7EA5E9331}" destId="{576D40B7-0588-48CF-8A97-A94E91035DBB}" srcOrd="1" destOrd="0" presId="urn:microsoft.com/office/officeart/2018/2/layout/IconVerticalSolidList"/>
    <dgm:cxn modelId="{F63C9F9E-EFB4-574E-93B0-742D2569885E}" type="presParOf" srcId="{7171EC37-6FF2-46AA-AE3E-F6E7EA5E9331}" destId="{1ABD44FD-C219-4E4A-9A88-30E4F7E8BAFD}" srcOrd="2" destOrd="0" presId="urn:microsoft.com/office/officeart/2018/2/layout/IconVerticalSolidList"/>
    <dgm:cxn modelId="{11E2E994-F332-A24F-BBF6-DDBCAA87EA75}" type="presParOf" srcId="{1ABD44FD-C219-4E4A-9A88-30E4F7E8BAFD}" destId="{22E64B00-E6AD-4EA2-B467-3BC26A8924EA}" srcOrd="0" destOrd="0" presId="urn:microsoft.com/office/officeart/2018/2/layout/IconVerticalSolidList"/>
    <dgm:cxn modelId="{FA6C94AF-4758-B54F-B15D-6CCCC5D162AE}" type="presParOf" srcId="{1ABD44FD-C219-4E4A-9A88-30E4F7E8BAFD}" destId="{2EBE3EA2-66D5-4670-9CD3-A5BEE71489B6}" srcOrd="1" destOrd="0" presId="urn:microsoft.com/office/officeart/2018/2/layout/IconVerticalSolidList"/>
    <dgm:cxn modelId="{39444534-89AD-A343-9866-0695470565DD}" type="presParOf" srcId="{1ABD44FD-C219-4E4A-9A88-30E4F7E8BAFD}" destId="{E282406C-00EF-4DA9-BC4A-CF8A6453CBBF}" srcOrd="2" destOrd="0" presId="urn:microsoft.com/office/officeart/2018/2/layout/IconVerticalSolidList"/>
    <dgm:cxn modelId="{14C0D04F-51E9-8349-8D76-92EDD7B595DF}" type="presParOf" srcId="{1ABD44FD-C219-4E4A-9A88-30E4F7E8BAFD}" destId="{D26FBBC8-65D9-4362-87C9-20EEDD90CC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AA1779-89C1-4C6B-B08D-C0FC7FF9DC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A4C399-FF09-49AF-A005-1EAF54E2C6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Based on the meeting notes, blueprint, and mockup dashboard, we designed a story which will organize and present our visualisations of all KPIs as well as additional charts in a structured manner making it easier for the audience to follow the analysis process.</a:t>
          </a:r>
          <a:endParaRPr lang="en-US"/>
        </a:p>
      </dgm:t>
    </dgm:pt>
    <dgm:pt modelId="{BC68ABB3-7E5D-435B-9CA2-1345D1D6BF36}" type="parTrans" cxnId="{8381D67F-B99F-49E1-8FAB-1559080F760E}">
      <dgm:prSet/>
      <dgm:spPr/>
      <dgm:t>
        <a:bodyPr/>
        <a:lstStyle/>
        <a:p>
          <a:endParaRPr lang="en-US"/>
        </a:p>
      </dgm:t>
    </dgm:pt>
    <dgm:pt modelId="{AB2353B9-2F60-4E19-9985-E6069F98ED51}" type="sibTrans" cxnId="{8381D67F-B99F-49E1-8FAB-1559080F760E}">
      <dgm:prSet/>
      <dgm:spPr/>
      <dgm:t>
        <a:bodyPr/>
        <a:lstStyle/>
        <a:p>
          <a:endParaRPr lang="en-US"/>
        </a:p>
      </dgm:t>
    </dgm:pt>
    <dgm:pt modelId="{6D143EB2-AB3C-4D03-9FA3-029132415F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Filters are applied over the entire dashboard, and only relevant data is displayed to enable user to identify themselves.</a:t>
          </a:r>
          <a:endParaRPr lang="en-US"/>
        </a:p>
      </dgm:t>
    </dgm:pt>
    <dgm:pt modelId="{69F29955-3578-4F60-871E-25B1D62109A2}" type="parTrans" cxnId="{B58BCE12-825B-40F9-B75C-7DB9E037689F}">
      <dgm:prSet/>
      <dgm:spPr/>
      <dgm:t>
        <a:bodyPr/>
        <a:lstStyle/>
        <a:p>
          <a:endParaRPr lang="en-US"/>
        </a:p>
      </dgm:t>
    </dgm:pt>
    <dgm:pt modelId="{CA68F316-E22E-4EEA-A8B0-D6C47E786722}" type="sibTrans" cxnId="{B58BCE12-825B-40F9-B75C-7DB9E037689F}">
      <dgm:prSet/>
      <dgm:spPr/>
      <dgm:t>
        <a:bodyPr/>
        <a:lstStyle/>
        <a:p>
          <a:endParaRPr lang="en-US"/>
        </a:p>
      </dgm:t>
    </dgm:pt>
    <dgm:pt modelId="{6AE6324A-2383-4F29-8F6E-CBFA83372BE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baseline="0"/>
            <a:t>Once we've identified the audience, we'd like to learn about their inquiries and select the appropriate charts and graphs for the job.</a:t>
          </a:r>
          <a:endParaRPr lang="en-US"/>
        </a:p>
      </dgm:t>
    </dgm:pt>
    <dgm:pt modelId="{0D1347E2-927E-422B-A540-B9F4CFF7C646}" type="parTrans" cxnId="{2CC0116D-57DB-4DE8-A8ED-9215E9E72A21}">
      <dgm:prSet/>
      <dgm:spPr/>
      <dgm:t>
        <a:bodyPr/>
        <a:lstStyle/>
        <a:p>
          <a:endParaRPr lang="en-US"/>
        </a:p>
      </dgm:t>
    </dgm:pt>
    <dgm:pt modelId="{B22AEF2B-E703-4FDB-BA1E-9B3AD776A278}" type="sibTrans" cxnId="{2CC0116D-57DB-4DE8-A8ED-9215E9E72A21}">
      <dgm:prSet/>
      <dgm:spPr/>
      <dgm:t>
        <a:bodyPr/>
        <a:lstStyle/>
        <a:p>
          <a:endParaRPr lang="en-US"/>
        </a:p>
      </dgm:t>
    </dgm:pt>
    <dgm:pt modelId="{8551E4B5-1078-4C53-97B4-7FF17DBD50A2}" type="pres">
      <dgm:prSet presAssocID="{B8AA1779-89C1-4C6B-B08D-C0FC7FF9DC19}" presName="root" presStyleCnt="0">
        <dgm:presLayoutVars>
          <dgm:dir/>
          <dgm:resizeHandles val="exact"/>
        </dgm:presLayoutVars>
      </dgm:prSet>
      <dgm:spPr/>
    </dgm:pt>
    <dgm:pt modelId="{8A5B70E7-1786-4274-BADE-29AA21AAB944}" type="pres">
      <dgm:prSet presAssocID="{A3A4C399-FF09-49AF-A005-1EAF54E2C690}" presName="compNode" presStyleCnt="0"/>
      <dgm:spPr/>
    </dgm:pt>
    <dgm:pt modelId="{3E8261D9-8768-4AC8-9191-3EE68CD371F7}" type="pres">
      <dgm:prSet presAssocID="{A3A4C399-FF09-49AF-A005-1EAF54E2C690}" presName="bgRect" presStyleLbl="bgShp" presStyleIdx="0" presStyleCnt="3"/>
      <dgm:spPr/>
    </dgm:pt>
    <dgm:pt modelId="{096BF156-174A-42D0-88FE-4C529BDAA90B}" type="pres">
      <dgm:prSet presAssocID="{A3A4C399-FF09-49AF-A005-1EAF54E2C6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5C93FEB-623C-4435-BBF5-2F02104E0554}" type="pres">
      <dgm:prSet presAssocID="{A3A4C399-FF09-49AF-A005-1EAF54E2C690}" presName="spaceRect" presStyleCnt="0"/>
      <dgm:spPr/>
    </dgm:pt>
    <dgm:pt modelId="{68C1B12D-6E88-4150-AAB7-B9E08915DA9B}" type="pres">
      <dgm:prSet presAssocID="{A3A4C399-FF09-49AF-A005-1EAF54E2C690}" presName="parTx" presStyleLbl="revTx" presStyleIdx="0" presStyleCnt="3">
        <dgm:presLayoutVars>
          <dgm:chMax val="0"/>
          <dgm:chPref val="0"/>
        </dgm:presLayoutVars>
      </dgm:prSet>
      <dgm:spPr/>
    </dgm:pt>
    <dgm:pt modelId="{3BD01D09-F880-433C-AB2E-5D79977BD7FB}" type="pres">
      <dgm:prSet presAssocID="{AB2353B9-2F60-4E19-9985-E6069F98ED51}" presName="sibTrans" presStyleCnt="0"/>
      <dgm:spPr/>
    </dgm:pt>
    <dgm:pt modelId="{08C356D9-8F5E-4415-AA6D-A03E8516D75A}" type="pres">
      <dgm:prSet presAssocID="{6D143EB2-AB3C-4D03-9FA3-029132415FA5}" presName="compNode" presStyleCnt="0"/>
      <dgm:spPr/>
    </dgm:pt>
    <dgm:pt modelId="{595A9836-AD48-4B9A-88F8-A505CD0B949F}" type="pres">
      <dgm:prSet presAssocID="{6D143EB2-AB3C-4D03-9FA3-029132415FA5}" presName="bgRect" presStyleLbl="bgShp" presStyleIdx="1" presStyleCnt="3"/>
      <dgm:spPr/>
    </dgm:pt>
    <dgm:pt modelId="{2BF7BDFB-39C0-45DE-ABF9-5C4A1DBAC3C8}" type="pres">
      <dgm:prSet presAssocID="{6D143EB2-AB3C-4D03-9FA3-029132415F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2CB41C2-41FB-4054-AA45-A73235FEE0C3}" type="pres">
      <dgm:prSet presAssocID="{6D143EB2-AB3C-4D03-9FA3-029132415FA5}" presName="spaceRect" presStyleCnt="0"/>
      <dgm:spPr/>
    </dgm:pt>
    <dgm:pt modelId="{4AC5FB16-E186-44F6-A2A3-C7CB51E63B12}" type="pres">
      <dgm:prSet presAssocID="{6D143EB2-AB3C-4D03-9FA3-029132415FA5}" presName="parTx" presStyleLbl="revTx" presStyleIdx="1" presStyleCnt="3">
        <dgm:presLayoutVars>
          <dgm:chMax val="0"/>
          <dgm:chPref val="0"/>
        </dgm:presLayoutVars>
      </dgm:prSet>
      <dgm:spPr/>
    </dgm:pt>
    <dgm:pt modelId="{FF492EB3-7C96-45A5-B2ED-8CCC8FEC3835}" type="pres">
      <dgm:prSet presAssocID="{CA68F316-E22E-4EEA-A8B0-D6C47E786722}" presName="sibTrans" presStyleCnt="0"/>
      <dgm:spPr/>
    </dgm:pt>
    <dgm:pt modelId="{DA88601A-8D01-4D8B-9063-A3A6EE42F89F}" type="pres">
      <dgm:prSet presAssocID="{6AE6324A-2383-4F29-8F6E-CBFA83372BEB}" presName="compNode" presStyleCnt="0"/>
      <dgm:spPr/>
    </dgm:pt>
    <dgm:pt modelId="{D654195F-1A06-433C-9AFB-62DFF368FC70}" type="pres">
      <dgm:prSet presAssocID="{6AE6324A-2383-4F29-8F6E-CBFA83372BEB}" presName="bgRect" presStyleLbl="bgShp" presStyleIdx="2" presStyleCnt="3"/>
      <dgm:spPr/>
    </dgm:pt>
    <dgm:pt modelId="{BDEC5551-D873-47AA-93EC-3B125542D014}" type="pres">
      <dgm:prSet presAssocID="{6AE6324A-2383-4F29-8F6E-CBFA83372B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FC9BF59-4BCE-4E58-8A96-B4F70EC6A605}" type="pres">
      <dgm:prSet presAssocID="{6AE6324A-2383-4F29-8F6E-CBFA83372BEB}" presName="spaceRect" presStyleCnt="0"/>
      <dgm:spPr/>
    </dgm:pt>
    <dgm:pt modelId="{2CAA7BAD-D6C1-4CD2-829E-066E20C9312C}" type="pres">
      <dgm:prSet presAssocID="{6AE6324A-2383-4F29-8F6E-CBFA83372B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01BE009-B755-7F48-8B88-F18DEED87005}" type="presOf" srcId="{A3A4C399-FF09-49AF-A005-1EAF54E2C690}" destId="{68C1B12D-6E88-4150-AAB7-B9E08915DA9B}" srcOrd="0" destOrd="0" presId="urn:microsoft.com/office/officeart/2018/2/layout/IconVerticalSolidList"/>
    <dgm:cxn modelId="{B58BCE12-825B-40F9-B75C-7DB9E037689F}" srcId="{B8AA1779-89C1-4C6B-B08D-C0FC7FF9DC19}" destId="{6D143EB2-AB3C-4D03-9FA3-029132415FA5}" srcOrd="1" destOrd="0" parTransId="{69F29955-3578-4F60-871E-25B1D62109A2}" sibTransId="{CA68F316-E22E-4EEA-A8B0-D6C47E786722}"/>
    <dgm:cxn modelId="{B0CB1A31-FDEE-FA4F-AF23-B578FC7B7BCB}" type="presOf" srcId="{6D143EB2-AB3C-4D03-9FA3-029132415FA5}" destId="{4AC5FB16-E186-44F6-A2A3-C7CB51E63B12}" srcOrd="0" destOrd="0" presId="urn:microsoft.com/office/officeart/2018/2/layout/IconVerticalSolidList"/>
    <dgm:cxn modelId="{77E23D3E-BF8A-F241-8F03-0A5B5E06E579}" type="presOf" srcId="{6AE6324A-2383-4F29-8F6E-CBFA83372BEB}" destId="{2CAA7BAD-D6C1-4CD2-829E-066E20C9312C}" srcOrd="0" destOrd="0" presId="urn:microsoft.com/office/officeart/2018/2/layout/IconVerticalSolidList"/>
    <dgm:cxn modelId="{2CC0116D-57DB-4DE8-A8ED-9215E9E72A21}" srcId="{B8AA1779-89C1-4C6B-B08D-C0FC7FF9DC19}" destId="{6AE6324A-2383-4F29-8F6E-CBFA83372BEB}" srcOrd="2" destOrd="0" parTransId="{0D1347E2-927E-422B-A540-B9F4CFF7C646}" sibTransId="{B22AEF2B-E703-4FDB-BA1E-9B3AD776A278}"/>
    <dgm:cxn modelId="{8381D67F-B99F-49E1-8FAB-1559080F760E}" srcId="{B8AA1779-89C1-4C6B-B08D-C0FC7FF9DC19}" destId="{A3A4C399-FF09-49AF-A005-1EAF54E2C690}" srcOrd="0" destOrd="0" parTransId="{BC68ABB3-7E5D-435B-9CA2-1345D1D6BF36}" sibTransId="{AB2353B9-2F60-4E19-9985-E6069F98ED51}"/>
    <dgm:cxn modelId="{D6310DDE-B989-8F47-AC89-EA899D605B1A}" type="presOf" srcId="{B8AA1779-89C1-4C6B-B08D-C0FC7FF9DC19}" destId="{8551E4B5-1078-4C53-97B4-7FF17DBD50A2}" srcOrd="0" destOrd="0" presId="urn:microsoft.com/office/officeart/2018/2/layout/IconVerticalSolidList"/>
    <dgm:cxn modelId="{139E3596-4826-B044-AFA4-FB96FA877A2B}" type="presParOf" srcId="{8551E4B5-1078-4C53-97B4-7FF17DBD50A2}" destId="{8A5B70E7-1786-4274-BADE-29AA21AAB944}" srcOrd="0" destOrd="0" presId="urn:microsoft.com/office/officeart/2018/2/layout/IconVerticalSolidList"/>
    <dgm:cxn modelId="{E2C4C238-1615-474A-8FE3-6B550C86307C}" type="presParOf" srcId="{8A5B70E7-1786-4274-BADE-29AA21AAB944}" destId="{3E8261D9-8768-4AC8-9191-3EE68CD371F7}" srcOrd="0" destOrd="0" presId="urn:microsoft.com/office/officeart/2018/2/layout/IconVerticalSolidList"/>
    <dgm:cxn modelId="{2924B3D0-6A6E-6746-912F-8FB327DF8A2F}" type="presParOf" srcId="{8A5B70E7-1786-4274-BADE-29AA21AAB944}" destId="{096BF156-174A-42D0-88FE-4C529BDAA90B}" srcOrd="1" destOrd="0" presId="urn:microsoft.com/office/officeart/2018/2/layout/IconVerticalSolidList"/>
    <dgm:cxn modelId="{E0D54FFC-41CE-954C-82BE-C4D05D04E961}" type="presParOf" srcId="{8A5B70E7-1786-4274-BADE-29AA21AAB944}" destId="{55C93FEB-623C-4435-BBF5-2F02104E0554}" srcOrd="2" destOrd="0" presId="urn:microsoft.com/office/officeart/2018/2/layout/IconVerticalSolidList"/>
    <dgm:cxn modelId="{C678A210-72C0-DF4F-8BC7-46FBC6C77D6A}" type="presParOf" srcId="{8A5B70E7-1786-4274-BADE-29AA21AAB944}" destId="{68C1B12D-6E88-4150-AAB7-B9E08915DA9B}" srcOrd="3" destOrd="0" presId="urn:microsoft.com/office/officeart/2018/2/layout/IconVerticalSolidList"/>
    <dgm:cxn modelId="{705E07DC-CBFB-0A43-A7D3-E67504A00073}" type="presParOf" srcId="{8551E4B5-1078-4C53-97B4-7FF17DBD50A2}" destId="{3BD01D09-F880-433C-AB2E-5D79977BD7FB}" srcOrd="1" destOrd="0" presId="urn:microsoft.com/office/officeart/2018/2/layout/IconVerticalSolidList"/>
    <dgm:cxn modelId="{37A6FF99-C31E-534C-998A-91FA3509FD1F}" type="presParOf" srcId="{8551E4B5-1078-4C53-97B4-7FF17DBD50A2}" destId="{08C356D9-8F5E-4415-AA6D-A03E8516D75A}" srcOrd="2" destOrd="0" presId="urn:microsoft.com/office/officeart/2018/2/layout/IconVerticalSolidList"/>
    <dgm:cxn modelId="{F0CA6B82-5612-3344-808F-A303BB763C4E}" type="presParOf" srcId="{08C356D9-8F5E-4415-AA6D-A03E8516D75A}" destId="{595A9836-AD48-4B9A-88F8-A505CD0B949F}" srcOrd="0" destOrd="0" presId="urn:microsoft.com/office/officeart/2018/2/layout/IconVerticalSolidList"/>
    <dgm:cxn modelId="{C7FF17BB-854B-644C-B2F2-F310D2C2C504}" type="presParOf" srcId="{08C356D9-8F5E-4415-AA6D-A03E8516D75A}" destId="{2BF7BDFB-39C0-45DE-ABF9-5C4A1DBAC3C8}" srcOrd="1" destOrd="0" presId="urn:microsoft.com/office/officeart/2018/2/layout/IconVerticalSolidList"/>
    <dgm:cxn modelId="{5A092B6E-C2FF-084F-8D28-7E16DA2D2F6B}" type="presParOf" srcId="{08C356D9-8F5E-4415-AA6D-A03E8516D75A}" destId="{22CB41C2-41FB-4054-AA45-A73235FEE0C3}" srcOrd="2" destOrd="0" presId="urn:microsoft.com/office/officeart/2018/2/layout/IconVerticalSolidList"/>
    <dgm:cxn modelId="{4DD6787E-A71F-0B46-A883-1BD104E02F8B}" type="presParOf" srcId="{08C356D9-8F5E-4415-AA6D-A03E8516D75A}" destId="{4AC5FB16-E186-44F6-A2A3-C7CB51E63B12}" srcOrd="3" destOrd="0" presId="urn:microsoft.com/office/officeart/2018/2/layout/IconVerticalSolidList"/>
    <dgm:cxn modelId="{C34CBFA1-8EF4-D246-81BA-95F369DFC893}" type="presParOf" srcId="{8551E4B5-1078-4C53-97B4-7FF17DBD50A2}" destId="{FF492EB3-7C96-45A5-B2ED-8CCC8FEC3835}" srcOrd="3" destOrd="0" presId="urn:microsoft.com/office/officeart/2018/2/layout/IconVerticalSolidList"/>
    <dgm:cxn modelId="{51348EE8-F72D-9841-A232-171543256665}" type="presParOf" srcId="{8551E4B5-1078-4C53-97B4-7FF17DBD50A2}" destId="{DA88601A-8D01-4D8B-9063-A3A6EE42F89F}" srcOrd="4" destOrd="0" presId="urn:microsoft.com/office/officeart/2018/2/layout/IconVerticalSolidList"/>
    <dgm:cxn modelId="{F0134CA9-1DDA-0748-A1BA-81D4B7538404}" type="presParOf" srcId="{DA88601A-8D01-4D8B-9063-A3A6EE42F89F}" destId="{D654195F-1A06-433C-9AFB-62DFF368FC70}" srcOrd="0" destOrd="0" presId="urn:microsoft.com/office/officeart/2018/2/layout/IconVerticalSolidList"/>
    <dgm:cxn modelId="{F6D87F0A-2397-9A49-89E4-E46FA6D84BAD}" type="presParOf" srcId="{DA88601A-8D01-4D8B-9063-A3A6EE42F89F}" destId="{BDEC5551-D873-47AA-93EC-3B125542D014}" srcOrd="1" destOrd="0" presId="urn:microsoft.com/office/officeart/2018/2/layout/IconVerticalSolidList"/>
    <dgm:cxn modelId="{D8CB11FF-EC12-AE42-84C5-44976867D1DF}" type="presParOf" srcId="{DA88601A-8D01-4D8B-9063-A3A6EE42F89F}" destId="{9FC9BF59-4BCE-4E58-8A96-B4F70EC6A605}" srcOrd="2" destOrd="0" presId="urn:microsoft.com/office/officeart/2018/2/layout/IconVerticalSolidList"/>
    <dgm:cxn modelId="{2D92E695-6EAF-0E41-9D10-030A3D756EC8}" type="presParOf" srcId="{DA88601A-8D01-4D8B-9063-A3A6EE42F89F}" destId="{2CAA7BAD-D6C1-4CD2-829E-066E20C931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5EB12-FFBB-E74A-9301-D86E0CAAD3C0}">
      <dsp:nvSpPr>
        <dsp:cNvPr id="0" name=""/>
        <dsp:cNvSpPr/>
      </dsp:nvSpPr>
      <dsp:spPr>
        <a:xfrm>
          <a:off x="2030690" y="845925"/>
          <a:ext cx="5643590" cy="5643590"/>
        </a:xfrm>
        <a:prstGeom prst="blockArc">
          <a:avLst>
            <a:gd name="adj1" fmla="val 1188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FF004-48C5-BE4C-9356-2FAD41135698}">
      <dsp:nvSpPr>
        <dsp:cNvPr id="0" name=""/>
        <dsp:cNvSpPr/>
      </dsp:nvSpPr>
      <dsp:spPr>
        <a:xfrm>
          <a:off x="2030690" y="845925"/>
          <a:ext cx="5643590" cy="5643590"/>
        </a:xfrm>
        <a:prstGeom prst="blockArc">
          <a:avLst>
            <a:gd name="adj1" fmla="val 7560000"/>
            <a:gd name="adj2" fmla="val 1188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FE49C-40A9-5541-8AA3-C508BF6DA730}">
      <dsp:nvSpPr>
        <dsp:cNvPr id="0" name=""/>
        <dsp:cNvSpPr/>
      </dsp:nvSpPr>
      <dsp:spPr>
        <a:xfrm>
          <a:off x="2030690" y="845925"/>
          <a:ext cx="5643590" cy="5643590"/>
        </a:xfrm>
        <a:prstGeom prst="blockArc">
          <a:avLst>
            <a:gd name="adj1" fmla="val 3240000"/>
            <a:gd name="adj2" fmla="val 756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7D7E3-2B52-7B4D-B2D1-13E31CB303C9}">
      <dsp:nvSpPr>
        <dsp:cNvPr id="0" name=""/>
        <dsp:cNvSpPr/>
      </dsp:nvSpPr>
      <dsp:spPr>
        <a:xfrm>
          <a:off x="2030690" y="845925"/>
          <a:ext cx="5643590" cy="5643590"/>
        </a:xfrm>
        <a:prstGeom prst="blockArc">
          <a:avLst>
            <a:gd name="adj1" fmla="val 20520000"/>
            <a:gd name="adj2" fmla="val 324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EF335-CBFA-8040-9C56-D6738FD2D5C1}">
      <dsp:nvSpPr>
        <dsp:cNvPr id="0" name=""/>
        <dsp:cNvSpPr/>
      </dsp:nvSpPr>
      <dsp:spPr>
        <a:xfrm>
          <a:off x="2030690" y="845925"/>
          <a:ext cx="5643590" cy="5643590"/>
        </a:xfrm>
        <a:prstGeom prst="blockArc">
          <a:avLst>
            <a:gd name="adj1" fmla="val 16200000"/>
            <a:gd name="adj2" fmla="val 2052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3A5F3-11A7-8A4E-B8B0-6C7ECC046BB9}">
      <dsp:nvSpPr>
        <dsp:cNvPr id="0" name=""/>
        <dsp:cNvSpPr/>
      </dsp:nvSpPr>
      <dsp:spPr>
        <a:xfrm>
          <a:off x="3554066" y="2369301"/>
          <a:ext cx="2596838" cy="2596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Dental Pharma</a:t>
          </a:r>
        </a:p>
      </dsp:txBody>
      <dsp:txXfrm>
        <a:off x="3934364" y="2749599"/>
        <a:ext cx="1836242" cy="1836242"/>
      </dsp:txXfrm>
    </dsp:sp>
    <dsp:sp modelId="{1749A2F1-4DE0-804C-834B-F1B16B4E4A00}">
      <dsp:nvSpPr>
        <dsp:cNvPr id="0" name=""/>
        <dsp:cNvSpPr/>
      </dsp:nvSpPr>
      <dsp:spPr>
        <a:xfrm>
          <a:off x="3943592" y="2472"/>
          <a:ext cx="1817786" cy="18177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Create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Collect (Excel, Database, CRM).</a:t>
          </a:r>
        </a:p>
      </dsp:txBody>
      <dsp:txXfrm>
        <a:off x="4209801" y="268681"/>
        <a:ext cx="1285368" cy="1285368"/>
      </dsp:txXfrm>
    </dsp:sp>
    <dsp:sp modelId="{0650C758-2CAC-FE4B-BE5C-326FA676BB1B}">
      <dsp:nvSpPr>
        <dsp:cNvPr id="0" name=""/>
        <dsp:cNvSpPr/>
      </dsp:nvSpPr>
      <dsp:spPr>
        <a:xfrm>
          <a:off x="6565041" y="1907066"/>
          <a:ext cx="1817786" cy="18177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Store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Clean and process the data.</a:t>
          </a:r>
        </a:p>
      </dsp:txBody>
      <dsp:txXfrm>
        <a:off x="6831250" y="2173275"/>
        <a:ext cx="1285368" cy="1285368"/>
      </dsp:txXfrm>
    </dsp:sp>
    <dsp:sp modelId="{30E001D7-0A7E-4744-BA4A-8E8799DCCE0B}">
      <dsp:nvSpPr>
        <dsp:cNvPr id="0" name=""/>
        <dsp:cNvSpPr/>
      </dsp:nvSpPr>
      <dsp:spPr>
        <a:xfrm>
          <a:off x="5563737" y="4988765"/>
          <a:ext cx="1817786" cy="18177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Analyse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Use the data to find insights.</a:t>
          </a:r>
        </a:p>
      </dsp:txBody>
      <dsp:txXfrm>
        <a:off x="5829946" y="5254974"/>
        <a:ext cx="1285368" cy="1285368"/>
      </dsp:txXfrm>
    </dsp:sp>
    <dsp:sp modelId="{EB15541D-E6EE-D749-9B39-ABB83614C11B}">
      <dsp:nvSpPr>
        <dsp:cNvPr id="0" name=""/>
        <dsp:cNvSpPr/>
      </dsp:nvSpPr>
      <dsp:spPr>
        <a:xfrm>
          <a:off x="2323447" y="4988765"/>
          <a:ext cx="1817786" cy="18177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Visualise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Create reports/chart for insights</a:t>
          </a:r>
        </a:p>
      </dsp:txBody>
      <dsp:txXfrm>
        <a:off x="2589656" y="5254974"/>
        <a:ext cx="1285368" cy="1285368"/>
      </dsp:txXfrm>
    </dsp:sp>
    <dsp:sp modelId="{78555988-16A0-124E-956A-8866AA9758A5}">
      <dsp:nvSpPr>
        <dsp:cNvPr id="0" name=""/>
        <dsp:cNvSpPr/>
      </dsp:nvSpPr>
      <dsp:spPr>
        <a:xfrm>
          <a:off x="1322143" y="1907066"/>
          <a:ext cx="1817786" cy="18177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Maintain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Monitor/reuse/delete</a:t>
          </a:r>
        </a:p>
      </dsp:txBody>
      <dsp:txXfrm>
        <a:off x="1588352" y="2173275"/>
        <a:ext cx="1285368" cy="1285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CE67-2E92-4E2D-90E1-3E1335286B6E}">
      <dsp:nvSpPr>
        <dsp:cNvPr id="0" name=""/>
        <dsp:cNvSpPr/>
      </dsp:nvSpPr>
      <dsp:spPr>
        <a:xfrm>
          <a:off x="0" y="612689"/>
          <a:ext cx="4008254" cy="13585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7A9D0-2859-48DC-8D74-4782670511E8}">
      <dsp:nvSpPr>
        <dsp:cNvPr id="0" name=""/>
        <dsp:cNvSpPr/>
      </dsp:nvSpPr>
      <dsp:spPr>
        <a:xfrm>
          <a:off x="410968" y="918368"/>
          <a:ext cx="747215" cy="7472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50FA5-2578-4172-B3EE-80D65991E913}">
      <dsp:nvSpPr>
        <dsp:cNvPr id="0" name=""/>
        <dsp:cNvSpPr/>
      </dsp:nvSpPr>
      <dsp:spPr>
        <a:xfrm>
          <a:off x="1569151" y="612689"/>
          <a:ext cx="2439102" cy="135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82" tIns="143782" rIns="143782" bIns="14378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If the data changes, we must repeat the whole process.</a:t>
          </a:r>
          <a:endParaRPr lang="en-US" sz="1400" kern="1200" dirty="0"/>
        </a:p>
      </dsp:txBody>
      <dsp:txXfrm>
        <a:off x="1569151" y="612689"/>
        <a:ext cx="2439102" cy="1358572"/>
      </dsp:txXfrm>
    </dsp:sp>
    <dsp:sp modelId="{22E64B00-E6AD-4EA2-B467-3BC26A8924EA}">
      <dsp:nvSpPr>
        <dsp:cNvPr id="0" name=""/>
        <dsp:cNvSpPr/>
      </dsp:nvSpPr>
      <dsp:spPr>
        <a:xfrm>
          <a:off x="0" y="2290926"/>
          <a:ext cx="4008254" cy="13585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E3EA2-66D5-4670-9CD3-A5BEE71489B6}">
      <dsp:nvSpPr>
        <dsp:cNvPr id="0" name=""/>
        <dsp:cNvSpPr/>
      </dsp:nvSpPr>
      <dsp:spPr>
        <a:xfrm>
          <a:off x="410968" y="2596605"/>
          <a:ext cx="747215" cy="7472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FBBC8-65D9-4362-87C9-20EEDD90CC29}">
      <dsp:nvSpPr>
        <dsp:cNvPr id="0" name=""/>
        <dsp:cNvSpPr/>
      </dsp:nvSpPr>
      <dsp:spPr>
        <a:xfrm>
          <a:off x="1569151" y="2290926"/>
          <a:ext cx="2439102" cy="135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82" tIns="143782" rIns="143782" bIns="14378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stored, </a:t>
          </a:r>
          <a:r>
            <a:rPr lang="en-US" sz="1400" kern="1200" dirty="0" err="1"/>
            <a:t>analysed</a:t>
          </a:r>
          <a:r>
            <a:rPr lang="en-US" sz="1400" kern="1200" dirty="0"/>
            <a:t> and visualized the data using Tableau.</a:t>
          </a:r>
        </a:p>
      </dsp:txBody>
      <dsp:txXfrm>
        <a:off x="1569151" y="2290926"/>
        <a:ext cx="2439102" cy="1358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261D9-8768-4AC8-9191-3EE68CD371F7}">
      <dsp:nvSpPr>
        <dsp:cNvPr id="0" name=""/>
        <dsp:cNvSpPr/>
      </dsp:nvSpPr>
      <dsp:spPr>
        <a:xfrm>
          <a:off x="0" y="2376"/>
          <a:ext cx="6105526" cy="477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BF156-174A-42D0-88FE-4C529BDAA90B}">
      <dsp:nvSpPr>
        <dsp:cNvPr id="0" name=""/>
        <dsp:cNvSpPr/>
      </dsp:nvSpPr>
      <dsp:spPr>
        <a:xfrm>
          <a:off x="14433" y="13112"/>
          <a:ext cx="26242" cy="26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1B12D-6E88-4150-AAB7-B9E08915DA9B}">
      <dsp:nvSpPr>
        <dsp:cNvPr id="0" name=""/>
        <dsp:cNvSpPr/>
      </dsp:nvSpPr>
      <dsp:spPr>
        <a:xfrm>
          <a:off x="55108" y="2376"/>
          <a:ext cx="5743479" cy="150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63" tIns="159063" rIns="159063" bIns="15906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Based on the meeting notes, blueprint, and mockup dashboard, we designed a story which will organize and present our visualisations of all KPIs as well as additional charts in a structured manner making it easier for the audience to follow the analysis process.</a:t>
          </a:r>
          <a:endParaRPr lang="en-US" sz="1400" kern="1200"/>
        </a:p>
      </dsp:txBody>
      <dsp:txXfrm>
        <a:off x="55108" y="2376"/>
        <a:ext cx="5743479" cy="1502960"/>
      </dsp:txXfrm>
    </dsp:sp>
    <dsp:sp modelId="{595A9836-AD48-4B9A-88F8-A505CD0B949F}">
      <dsp:nvSpPr>
        <dsp:cNvPr id="0" name=""/>
        <dsp:cNvSpPr/>
      </dsp:nvSpPr>
      <dsp:spPr>
        <a:xfrm>
          <a:off x="0" y="1682156"/>
          <a:ext cx="6105526" cy="477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7BDFB-39C0-45DE-ABF9-5C4A1DBAC3C8}">
      <dsp:nvSpPr>
        <dsp:cNvPr id="0" name=""/>
        <dsp:cNvSpPr/>
      </dsp:nvSpPr>
      <dsp:spPr>
        <a:xfrm>
          <a:off x="14433" y="1692891"/>
          <a:ext cx="26242" cy="26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5FB16-E186-44F6-A2A3-C7CB51E63B12}">
      <dsp:nvSpPr>
        <dsp:cNvPr id="0" name=""/>
        <dsp:cNvSpPr/>
      </dsp:nvSpPr>
      <dsp:spPr>
        <a:xfrm>
          <a:off x="55108" y="1682156"/>
          <a:ext cx="5743479" cy="150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63" tIns="159063" rIns="159063" bIns="15906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Filters are applied over the entire dashboard, and only relevant data is displayed to enable user to identify themselves.</a:t>
          </a:r>
          <a:endParaRPr lang="en-US" sz="1400" kern="1200"/>
        </a:p>
      </dsp:txBody>
      <dsp:txXfrm>
        <a:off x="55108" y="1682156"/>
        <a:ext cx="5743479" cy="1502960"/>
      </dsp:txXfrm>
    </dsp:sp>
    <dsp:sp modelId="{D654195F-1A06-433C-9AFB-62DFF368FC70}">
      <dsp:nvSpPr>
        <dsp:cNvPr id="0" name=""/>
        <dsp:cNvSpPr/>
      </dsp:nvSpPr>
      <dsp:spPr>
        <a:xfrm>
          <a:off x="0" y="3361936"/>
          <a:ext cx="6105526" cy="477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C5551-D873-47AA-93EC-3B125542D014}">
      <dsp:nvSpPr>
        <dsp:cNvPr id="0" name=""/>
        <dsp:cNvSpPr/>
      </dsp:nvSpPr>
      <dsp:spPr>
        <a:xfrm>
          <a:off x="14433" y="3372671"/>
          <a:ext cx="26242" cy="26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A7BAD-D6C1-4CD2-829E-066E20C9312C}">
      <dsp:nvSpPr>
        <dsp:cNvPr id="0" name=""/>
        <dsp:cNvSpPr/>
      </dsp:nvSpPr>
      <dsp:spPr>
        <a:xfrm>
          <a:off x="55108" y="3361936"/>
          <a:ext cx="5743479" cy="150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63" tIns="159063" rIns="159063" bIns="15906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baseline="0"/>
            <a:t>Once we've identified the audience, we'd like to learn about their inquiries and select the appropriate charts and graphs for the job.</a:t>
          </a:r>
          <a:endParaRPr lang="en-US" sz="1400" kern="1200"/>
        </a:p>
      </dsp:txBody>
      <dsp:txXfrm>
        <a:off x="55108" y="3361936"/>
        <a:ext cx="5743479" cy="1502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1" y="0"/>
            <a:ext cx="3496423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7" y="1346270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6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2/19/24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1" y="0"/>
            <a:ext cx="2536435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94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2/19/24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5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7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7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1" y="6296617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3" y="571504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37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2/19/24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8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8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1" y="0"/>
            <a:ext cx="4069059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0" y="1355240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5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6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1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2/19/24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401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1" y="2438401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2/19/24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6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1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30000"/>
              </a:lnSpc>
              <a:spcBef>
                <a:spcPts val="931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1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2/19/24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045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2/19/24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5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2/19/24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9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640082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1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5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3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2/19/24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6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3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2/19/24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1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7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2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8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2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9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54" r:id="rId6"/>
    <p:sldLayoutId id="2147483849" r:id="rId7"/>
    <p:sldLayoutId id="2147483850" r:id="rId8"/>
    <p:sldLayoutId id="2147483851" r:id="rId9"/>
    <p:sldLayoutId id="2147483853" r:id="rId10"/>
    <p:sldLayoutId id="2147483852" r:id="rId11"/>
  </p:sldLayoutIdLst>
  <p:hf sldNum="0" hdr="0" ftr="0" dt="0"/>
  <p:txStyles>
    <p:titleStyle>
      <a:lvl1pPr algn="l" defTabSz="914377" rtl="0" eaLnBrk="1" latinLnBrk="0" hangingPunct="1">
        <a:lnSpc>
          <a:spcPct val="130000"/>
        </a:lnSpc>
        <a:spcBef>
          <a:spcPct val="0"/>
        </a:spcBef>
        <a:buNone/>
        <a:defRPr sz="3200" b="1" kern="1200" spc="1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40000"/>
        </a:lnSpc>
        <a:spcBef>
          <a:spcPts val="931"/>
        </a:spcBef>
        <a:buFont typeface="Corbel" panose="020B0503020204020204" pitchFamily="34" charset="0"/>
        <a:buNone/>
        <a:defRPr sz="1800" b="0" kern="1200" spc="151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140000"/>
        </a:lnSpc>
        <a:spcBef>
          <a:spcPts val="931"/>
        </a:spcBef>
        <a:buFont typeface="Corbel" panose="020B0503020204020204" pitchFamily="34" charset="0"/>
        <a:buNone/>
        <a:defRPr sz="1600" kern="1200" spc="151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32" algn="l" defTabSz="914377" rtl="0" eaLnBrk="1" latinLnBrk="0" hangingPunct="1">
        <a:lnSpc>
          <a:spcPct val="140000"/>
        </a:lnSpc>
        <a:spcBef>
          <a:spcPts val="931"/>
        </a:spcBef>
        <a:buFont typeface="Corbel" panose="020B0503020204020204" pitchFamily="34" charset="0"/>
        <a:buChar char="–"/>
        <a:defRPr sz="1400" i="1" kern="1200" spc="151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32" algn="l" defTabSz="914377" rtl="0" eaLnBrk="1" latinLnBrk="0" hangingPunct="1">
        <a:lnSpc>
          <a:spcPct val="140000"/>
        </a:lnSpc>
        <a:spcBef>
          <a:spcPts val="931"/>
        </a:spcBef>
        <a:buFont typeface="Corbel" panose="020B0503020204020204" pitchFamily="34" charset="0"/>
        <a:buChar char="–"/>
        <a:defRPr sz="1400" kern="1200" spc="151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32" algn="l" defTabSz="914377" rtl="0" eaLnBrk="1" latinLnBrk="0" hangingPunct="1">
        <a:lnSpc>
          <a:spcPct val="140000"/>
        </a:lnSpc>
        <a:spcBef>
          <a:spcPts val="931"/>
        </a:spcBef>
        <a:buFont typeface="Corbel" panose="020B0503020204020204" pitchFamily="34" charset="0"/>
        <a:buChar char="–"/>
        <a:defRPr sz="1400" i="1" kern="1200" spc="151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192" indent="-320032" algn="l" defTabSz="914377" rtl="0" eaLnBrk="1" latinLnBrk="0" hangingPunct="1">
        <a:lnSpc>
          <a:spcPct val="111000"/>
        </a:lnSpc>
        <a:spcBef>
          <a:spcPts val="931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24" indent="-320032" algn="l" defTabSz="914377" rtl="0" eaLnBrk="1" latinLnBrk="0" hangingPunct="1">
        <a:lnSpc>
          <a:spcPct val="111000"/>
        </a:lnSpc>
        <a:spcBef>
          <a:spcPts val="931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256" indent="-320032" algn="l" defTabSz="914377" rtl="0" eaLnBrk="1" latinLnBrk="0" hangingPunct="1">
        <a:lnSpc>
          <a:spcPct val="111000"/>
        </a:lnSpc>
        <a:spcBef>
          <a:spcPts val="931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288" indent="-320032" algn="l" defTabSz="914377" rtl="0" eaLnBrk="1" latinLnBrk="0" hangingPunct="1">
        <a:lnSpc>
          <a:spcPct val="111000"/>
        </a:lnSpc>
        <a:spcBef>
          <a:spcPts val="931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shared/NJSZJ6T26?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66195-CA3D-7E93-31C1-900C875C3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7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Dental Pharma Project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5A595-C55C-806B-644A-FDDBC1DE3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5"/>
            <a:ext cx="5254179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By: Mayur </a:t>
            </a:r>
            <a:r>
              <a:rPr lang="en-US" dirty="0" err="1"/>
              <a:t>Tikar</a:t>
            </a:r>
            <a:r>
              <a:rPr lang="en-US" dirty="0"/>
              <a:t> </a:t>
            </a:r>
          </a:p>
          <a:p>
            <a:r>
              <a:rPr lang="en-US" dirty="0"/>
              <a:t>      (Data Analyst)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5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1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189">
              <a:defRPr/>
            </a:pPr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5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pic>
        <p:nvPicPr>
          <p:cNvPr id="4" name="Picture 3" descr="A colourful light bulb with business icons">
            <a:extLst>
              <a:ext uri="{FF2B5EF4-FFF2-40B4-BE49-F238E27FC236}">
                <a16:creationId xmlns:a16="http://schemas.microsoft.com/office/drawing/2014/main" id="{CBD7A50F-BBD5-5410-15A0-A62C78DF2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0" r="25974" b="1"/>
          <a:stretch/>
        </p:blipFill>
        <p:spPr>
          <a:xfrm>
            <a:off x="7187980" y="10"/>
            <a:ext cx="5004021" cy="6857991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10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28F4-6289-94A7-56FC-28935236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510" y="113610"/>
            <a:ext cx="8770571" cy="72484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Lifecycle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BF0E5CF-82AA-E641-3C88-24296C22A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129588"/>
              </p:ext>
            </p:extLst>
          </p:nvPr>
        </p:nvGraphicFramePr>
        <p:xfrm>
          <a:off x="-1289633" y="1"/>
          <a:ext cx="970497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Title 1">
            <a:extLst>
              <a:ext uri="{FF2B5EF4-FFF2-40B4-BE49-F238E27FC236}">
                <a16:creationId xmlns:a16="http://schemas.microsoft.com/office/drawing/2014/main" id="{11F6EFB5-B297-732E-117F-5516510A7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252349"/>
              </p:ext>
            </p:extLst>
          </p:nvPr>
        </p:nvGraphicFramePr>
        <p:xfrm>
          <a:off x="7807510" y="1167061"/>
          <a:ext cx="4008254" cy="4262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5277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54C89C-373F-47FC-BB73-6842E569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8A6B6-BB4C-5313-4A66-9A8704D5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963" y="1314450"/>
            <a:ext cx="3213279" cy="4229100"/>
          </a:xfrm>
        </p:spPr>
        <p:txBody>
          <a:bodyPr anchor="ctr">
            <a:normAutofit/>
          </a:bodyPr>
          <a:lstStyle/>
          <a:p>
            <a:r>
              <a:rPr lang="en-US" sz="2700"/>
              <a:t>Requirements</a:t>
            </a:r>
          </a:p>
        </p:txBody>
      </p:sp>
      <p:sp>
        <p:nvSpPr>
          <p:cNvPr id="46" name="Freeform: Shape 38">
            <a:extLst>
              <a:ext uri="{FF2B5EF4-FFF2-40B4-BE49-F238E27FC236}">
                <a16:creationId xmlns:a16="http://schemas.microsoft.com/office/drawing/2014/main" id="{FF100C7F-5272-46AB-9FC7-E66059915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28027" cy="6858000"/>
          </a:xfrm>
          <a:custGeom>
            <a:avLst/>
            <a:gdLst>
              <a:gd name="connsiteX0" fmla="*/ 0 w 7128027"/>
              <a:gd name="connsiteY0" fmla="*/ 0 h 6858000"/>
              <a:gd name="connsiteX1" fmla="*/ 333951 w 7128027"/>
              <a:gd name="connsiteY1" fmla="*/ 0 h 6858000"/>
              <a:gd name="connsiteX2" fmla="*/ 1220030 w 7128027"/>
              <a:gd name="connsiteY2" fmla="*/ 0 h 6858000"/>
              <a:gd name="connsiteX3" fmla="*/ 1345471 w 7128027"/>
              <a:gd name="connsiteY3" fmla="*/ 0 h 6858000"/>
              <a:gd name="connsiteX4" fmla="*/ 2838612 w 7128027"/>
              <a:gd name="connsiteY4" fmla="*/ 0 h 6858000"/>
              <a:gd name="connsiteX5" fmla="*/ 5505004 w 7128027"/>
              <a:gd name="connsiteY5" fmla="*/ 0 h 6858000"/>
              <a:gd name="connsiteX6" fmla="*/ 5527128 w 7128027"/>
              <a:gd name="connsiteY6" fmla="*/ 14997 h 6858000"/>
              <a:gd name="connsiteX7" fmla="*/ 7128027 w 7128027"/>
              <a:gd name="connsiteY7" fmla="*/ 3621656 h 6858000"/>
              <a:gd name="connsiteX8" fmla="*/ 5253677 w 7128027"/>
              <a:gd name="connsiteY8" fmla="*/ 6374814 h 6858000"/>
              <a:gd name="connsiteX9" fmla="*/ 4737029 w 7128027"/>
              <a:gd name="connsiteY9" fmla="*/ 6780599 h 6858000"/>
              <a:gd name="connsiteX10" fmla="*/ 4625273 w 7128027"/>
              <a:gd name="connsiteY10" fmla="*/ 6858000 h 6858000"/>
              <a:gd name="connsiteX11" fmla="*/ 2838612 w 7128027"/>
              <a:gd name="connsiteY11" fmla="*/ 6858000 h 6858000"/>
              <a:gd name="connsiteX12" fmla="*/ 1220030 w 7128027"/>
              <a:gd name="connsiteY12" fmla="*/ 6858000 h 6858000"/>
              <a:gd name="connsiteX13" fmla="*/ 1037077 w 7128027"/>
              <a:gd name="connsiteY13" fmla="*/ 6858000 h 6858000"/>
              <a:gd name="connsiteX14" fmla="*/ 333951 w 7128027"/>
              <a:gd name="connsiteY14" fmla="*/ 6858000 h 6858000"/>
              <a:gd name="connsiteX15" fmla="*/ 0 w 7128027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28027" h="6858000">
                <a:moveTo>
                  <a:pt x="0" y="0"/>
                </a:moveTo>
                <a:lnTo>
                  <a:pt x="333951" y="0"/>
                </a:lnTo>
                <a:lnTo>
                  <a:pt x="1220030" y="0"/>
                </a:lnTo>
                <a:lnTo>
                  <a:pt x="1345471" y="0"/>
                </a:lnTo>
                <a:lnTo>
                  <a:pt x="2838612" y="0"/>
                </a:lnTo>
                <a:lnTo>
                  <a:pt x="5505004" y="0"/>
                </a:lnTo>
                <a:lnTo>
                  <a:pt x="5527128" y="14997"/>
                </a:lnTo>
                <a:cubicBezTo>
                  <a:pt x="6554291" y="754641"/>
                  <a:pt x="7128027" y="2093192"/>
                  <a:pt x="7128027" y="3621656"/>
                </a:cubicBezTo>
                <a:cubicBezTo>
                  <a:pt x="7128027" y="4969131"/>
                  <a:pt x="6199302" y="5602839"/>
                  <a:pt x="5253677" y="6374814"/>
                </a:cubicBezTo>
                <a:cubicBezTo>
                  <a:pt x="5081474" y="6515397"/>
                  <a:pt x="4910847" y="6653108"/>
                  <a:pt x="4737029" y="6780599"/>
                </a:cubicBezTo>
                <a:lnTo>
                  <a:pt x="4625273" y="6858000"/>
                </a:lnTo>
                <a:lnTo>
                  <a:pt x="2838612" y="6858000"/>
                </a:lnTo>
                <a:lnTo>
                  <a:pt x="1220030" y="6858000"/>
                </a:lnTo>
                <a:lnTo>
                  <a:pt x="1037077" y="6858000"/>
                </a:lnTo>
                <a:lnTo>
                  <a:pt x="3339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0">
            <a:extLst>
              <a:ext uri="{FF2B5EF4-FFF2-40B4-BE49-F238E27FC236}">
                <a16:creationId xmlns:a16="http://schemas.microsoft.com/office/drawing/2014/main" id="{B4FEA6D5-DF59-4E15-B19F-159D0588B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57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36C8C9E5-F937-44A5-A519-EA719F03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7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4DFB1-AA89-D3F7-75AA-755BFA1AB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835877"/>
              </p:ext>
            </p:extLst>
          </p:nvPr>
        </p:nvGraphicFramePr>
        <p:xfrm>
          <a:off x="298017" y="942976"/>
          <a:ext cx="6105526" cy="4867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21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261E9-47F6-A2A5-25A4-58B22782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Tableau Dashboard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3E96-FE67-6DD6-953F-F77080CB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4982452" cy="4337435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Dental Pharma Dashboard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75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Magnifying glass on clear background">
            <a:extLst>
              <a:ext uri="{FF2B5EF4-FFF2-40B4-BE49-F238E27FC236}">
                <a16:creationId xmlns:a16="http://schemas.microsoft.com/office/drawing/2014/main" id="{0AD9FA8A-9F28-DF7A-613E-1520AF47A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6" r="1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1745B-42BA-35DB-73FC-2777FBEF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defTabSz="914400">
              <a:lnSpc>
                <a:spcPct val="120000"/>
              </a:lnSpc>
            </a:pPr>
            <a:r>
              <a:rPr lang="en-US" sz="6000" spc="150">
                <a:solidFill>
                  <a:schemeClr val="tx1">
                    <a:lumMod val="85000"/>
                    <a:lumOff val="15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71830524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1FAC298-6753-A740-8489-4F23F60474EA}">
  <we:reference id="4567b711-9f2d-454d-b0d0-74708a29b461" version="1.0.0.0" store="EXCatalog" storeType="EXCatalog"/>
  <we:alternateReferences>
    <we:reference id="WA200001313" version="1.0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{4958A1FE-F8BC-D04C-8F6A-D2410A3E2C4B}tf10001122</Template>
  <TotalTime>2494</TotalTime>
  <Words>180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Meiryo</vt:lpstr>
      <vt:lpstr>Corbel</vt:lpstr>
      <vt:lpstr>SketchLinesVTI</vt:lpstr>
      <vt:lpstr>Dental Pharma Project Details</vt:lpstr>
      <vt:lpstr>Data Lifecycle</vt:lpstr>
      <vt:lpstr>Requirements</vt:lpstr>
      <vt:lpstr>Tableau Dashboard Link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 Pharma Project Details</dc:title>
  <dc:creator>Mayur Tikar</dc:creator>
  <cp:lastModifiedBy>Mayur Tikar</cp:lastModifiedBy>
  <cp:revision>5</cp:revision>
  <dcterms:created xsi:type="dcterms:W3CDTF">2024-02-08T11:36:05Z</dcterms:created>
  <dcterms:modified xsi:type="dcterms:W3CDTF">2024-02-19T13:44:18Z</dcterms:modified>
</cp:coreProperties>
</file>