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2563d49-68e4-40b3-9bf2-05b78dcffe7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bd74b7f-d790-4e5a-a792-c9b70d62a3b6/625c66c9a741b826f021?bookmarkGuid=91c39ed5-caf3-441f-a2c7-1a405726ee63&amp;bookmarkUsage=1&amp;ctid=38e37b88-a3a1-48cf-9f05-6537427fed24&amp;fromEntryPoint=export&quot;"/>
    <we:property name="reportState" value="&quot;CONNECTED&quot;"/>
    <we:property name="artifactViewState" value="&quot;live&quot;"/>
    <we:property name="reportEmbeddedTime" value="&quot;2025-04-22T16:35:35.790Z&quot;"/>
    <we:property name="creatorSessionId" value="&quot;455ec4c1-c03c-4e99-a341-99d005a57725&quot;"/>
    <we:property name="creatorUserId" value="&quot;10032003BB90F4D9&quot;"/>
    <we:property name="creatorTenantId" value="&quot;38e37b88-a3a1-48cf-9f05-6537427fed24&quot;"/>
    <we:property name="pageDisplayName" value="&quot;Page 1&quot;"/>
    <we:property name="pageName" value="&quot;625c66c9a741b826f021&quot;"/>
    <we:property name="reportName" value="&quot;NHS Readmission Overview&quot;"/>
    <we:property name="isVisualContainerHeaderHidden" value="false"/>
    <we:property name="isFiltersActionButtonVisible" value="true"/>
    <we:property name="initialStateBookmark" value="&quot;H4sIAAAAAAAAA+1bW2/bNhT+K4Fe+mJsJEVRZN6SNAOKXpcUHYYhCHg5dNQqkifJabzA/30kJXdpbMdu17hOrDfp8Pjw3PkdQr6JTFaPcjl5Iy8h2o8Oy/LTpaw+7eFoEBUd7e3bl68PTl6evzl4fezI5ajJyqKO9m+iRlZDaD5k9VjmXoIj/nU2iGSev5ND/2ZlXsMgGkFVl4XMs3+gZXZLTTWG6SCC61FeVtKLPG1kA17slWN3725v/EvsdpS6ya7gFHTTUhlJNGNayJRixQmziHh965YhaLaQxYsO2x+VRSOzwm3jaUhYpThmWlklOdEG89TTbZY3HYuaHF+PKmfdzcwrIjaWCyIYUjolKqZUM6dDMxn51SNnybCsMi3zKNhYQd2adBMdlfn4Mjwdf0U/LceVhhOwYalosmbiJMElOB8XenJegTSXWWA/1znIAswejabOh++q0nk4sPuNK7fzJCxclJ+P3M8aMNE+ng5uZuodmCtZaEe9q9vBcFjBUDbd6/HmFH9RGOetpqz2rmQ+hrD827joQo7uWoNuWfPTnP0nyGrOz2h65ih1VgzzLtn/y7v3rcK5S72jC1k1vprUR5e2Psncr8rKQHU4CXn2PKtmCY8Hm4xEZ9X0bFZ4bu3jrdLq3N1quQlNzqaejmxqFDUGFAbMkcGKJSurVDOQwIUkRDNubGIIiGVV2grycj7M+g9xOViVl0Fi1yHBca5tzyBqI468M/+4gAo6p7lkn9XYizveq9f3a/sSlLqnDbitP/iS8oKd5FeZW2qTMpAd97ODITzznN7TZ9MtbFjbVuJ9K/3BOr+CK8j3DNS6ygK++J6+qoOGfWf9xs4akzjWQmMRa0tVjJQB5IXf62sZ1D4cN41T6ytne5E4kZgyrCiWjIEg1CarIZUVDJjRkiPM4lgSxi3um/Vcsz6BoZO/3f36fTl6s3aU6rH6ewxO4t1iPJ0tuOffZw8PE+9TyF3+/ohoLuhkg5l+NoPcRH6/t4v7Ebnrgv9/iizXdOU54RV1kYz2k1DUrbuID/Ojqq9FZ4u3TKoclov5kpXT6earbJ3jcAtO7Z1AR/049xCgA6wiUqTGkgRpoAxiKVYihJQxbElqE8kQt5wYY3iPEOYQwheFepDQg4SNgYS0Bwk9SOhBQg8SfuDNhDAMC6NSkejUEiUFVstBwpYm+srUqPNMuwPwdl5EYWf/YGQjg3WjdqMM2vXShGUIxi+GAc/dL0z5OaCA0J2mS6L7BU9s9D5f6ETFmilEOMTcX/nglQDQOuwXgyVSU00ssqkwtgeAS+/zB2sBxGVc23rR1JfUksQIdSUSkMjQmIFATFDKFYKVdcU1Aax4DGlMENYYEE/6utqxuupns34228oqfaKzWX+K3RvgkLKGIzcAcJ5aTRG1MZfkntNslwZKLSuz5iz5AE3pwfzQZmOC4yQhmBOpJCUJMrGdH/zaHnYTaUpjhKn2X/pwmmqUMObps2+AFi3//C/11rq9iQyiSmHDEmINppbyxIpbti1cHjydOsCeMA9Xk9ilB1aMMC2YsSrFnO4CXJ0N0KuRKkEk/pXQnwUyF16FBHzZRRApniprVWJEyhTlUrF0FyLYf+vxlEaFuW726AcFjB71pDBv6JbPCYsi841AsPHmHV9/LxbcsHndtJHilKdCWR0Tw7gWHMvlsH52SeUYmRAEWMwsA6GM2okz4wmc+k8GkO72YBbOhkWXEeW4qUdSwzsnfMGlhAu2LIz3370XE/4vYVHYwzk065r2Gvydbv8CCjRams02AAA=&quot;"/>
    <we:property name="bookmark" value="&quot;H4sIAAAAAAAAA+1bW2/bNhT+K4Fe+mJsJEVRZN6SNAOKXpcUHYYhCHg5dNQqkifJabzA/30kJXdpbMdu17hOrDfp8Pjw3PkdQr6JTFaPcjl5Iy8h2o8Oy/LTpaw+7eFoEBUd7e3bl68PTl6evzl4fezI5ajJyqKO9m+iRlZDaD5k9VjmXoIj/nU2iGSev5ND/2ZlXsMgGkFVl4XMs3+gZXZLTTWG6SCC61FeVtKLPG1kA17slWN3725v/EvsdpS6ya7gFHTTUhlJNGNayJRixQmziHh965YhaLaQxYsO2x+VRSOzwm3jaUhYpThmWlklOdEG89TTbZY3HYuaHF+PKmfdzcwrIjaWCyIYUjolKqZUM6dDMxn51SNnybCsMi3zKNhYQd2adBMdlfn4Mjwdf0U/LceVhhOwYalosmbiJMElOB8XenJegTSXWWA/1znIAswejabOh++q0nk4sPuNK7fzJCxclJ+P3M8aMNE+ng5uZuodmCtZaEe9q9vBcFjBUDbd6/HmFH9RGOetpqz2rmQ+hrD827joQo7uWoNuWfPTnP0nyGrOz2h65ih1VgzzLtn/y7v3rcK5S72jC1k1vprUR5e2Psncr8rKQHU4CXn2PKtmCY8Hm4xEZ9X0bFZ4bu3jrdLq3N1quQlNzqaejmxqFDUGFAbMkcGKJSurVDOQwIUkRDNubGIIiGVV2grycj7M+g9xOViVl0Fi1yHBca5tzyBqI468M/+4gAo6p7lkn9XYizveq9f3a/sSlLqnDbitP/iS8oKd5FeZW2qTMpAd97ODITzznN7TZ9MtbFjbVuJ9K/3BOr+CK8j3DNS6ygK++J6+qoOGfWf9xs4akzjWQmMRa0tVjJQB5IXf62sZ1D4cN41T6ytne5E4kZgyrCiWjIEg1CarIZUVDJjRkiPM4lgSxi3um/Vcsz6BoZO/3f36fTl6s3aU6rH6ewxO4t1iPJ0tuOffZw8PE+9TyF3+/ohoLuhkg5l+NoPcRH6/t4v7Ebnrgv9/iizXdOU54RV1kYz2k1DUrbuID/Ojqq9FZ4u3TKoclov5kpXT6earbJ3jcAtO7Z1AR/049xCgA6wiUqTGkgRpoAxiKVYihJQxbElqE8kQt5wYY3iPEOYQwheFepDQg4SNgYS0Bwk9SOhBQg8SfuDNhDAMC6NSkejUEiUFVstBwpYm+srUqPNMuwPwdl5EYWf/YGQjg3WjdqMM2vXShGUIxi+GAc/dL0z5OaCA0J2mS6L7BU9s9D5f6ETFmilEOMTcX/nglQDQOuwXgyVSU00ssqkwtgeAS+/zB2sBxGVc23rR1JfUksQIdSUSkMjQmIFATFDKFYKVdcU1Aax4DGlMENYYEE/6utqxuupns34228oqfaKzWX+K3RvgkLKGIzcAcJ5aTRG1MZfkntNslwZKLSuz5iz5AE3pwfzQZmOC4yQhmBOpJCUJMrGdH/zaHnYTaUpjhKn2X/pwmmqUMObps2+AFi3//C/11rq9iQyiSmHDEmINppbyxIpbti1cHjydOsCeMA9Xk9ilB1aMMC2YsSrFnO4CXJ0N0KuRKkEk/pXQnwUyF16FBHzZRRApniprVWJEyhTlUrF0FyLYf+vxlEaFuW726AcFjB71pDBv6JbPCYsi841AsPHmHV9/LxbcsHndtJHilKdCWR0Tw7gWHMvlsH52SeUYmRAEWMwsA6GM2okz4wmc+k8GkO72YBbOhkWXEeW4qUdSwzsnfMGlhAu2LIz3370XE/4vYVHYwzk065r2Gvydbv8CCjRams02AAA=&quot;"/>
    <we:property name="datasetId" value="&quot;f8e8dd8e-d104-4d3f-9843-f5a37c01198d&quot;"/>
    <we:property name="embedUrl" value="&quot;/reportEmbed?reportId=2bd74b7f-d790-4e5a-a792-c9b70d62a3b6&amp;config=eyJjbHVzdGVyVXJsIjoiaHR0cHM6Ly9XQUJJLU5PUlRILUVVUk9QRS1O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Manvendra Solanki</cp:lastModifiedBy>
  <cp:revision>3</cp:revision>
  <dcterms:created xsi:type="dcterms:W3CDTF">2018-06-07T21:39:02Z</dcterms:created>
  <dcterms:modified xsi:type="dcterms:W3CDTF">2025-04-22T17:26:15Z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