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0" r:id="rId17"/>
    <p:sldId id="277" r:id="rId18"/>
    <p:sldId id="278" r:id="rId19"/>
    <p:sldId id="281" r:id="rId20"/>
    <p:sldId id="282" r:id="rId21"/>
    <p:sldId id="283" r:id="rId22"/>
    <p:sldId id="284" r:id="rId23"/>
    <p:sldId id="285" r:id="rId24"/>
    <p:sldId id="286" r:id="rId25"/>
    <p:sldId id="264" r:id="rId26"/>
    <p:sldId id="265" r:id="rId27"/>
    <p:sldId id="266" r:id="rId28"/>
    <p:sldId id="267" r:id="rId29"/>
    <p:sldId id="287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58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6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34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0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9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4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3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0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0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4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A47D-9C6D-4F9C-83A5-B120692B149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AED2CE-D736-4E6D-9E6E-2A90085D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2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" TargetMode="External"/><Relationship Id="rId2" Type="http://schemas.openxmlformats.org/officeDocument/2006/relationships/hyperlink" Target="https://1worldsync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01844"/>
            <a:ext cx="7766936" cy="1646302"/>
          </a:xfrm>
        </p:spPr>
        <p:txBody>
          <a:bodyPr/>
          <a:lstStyle/>
          <a:p>
            <a:r>
              <a:rPr lang="en-US" dirty="0" smtClean="0"/>
              <a:t>Eco-Cart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39" y="2475346"/>
            <a:ext cx="7766936" cy="25800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 </a:t>
            </a:r>
            <a:r>
              <a:rPr lang="en-US" dirty="0" smtClean="0"/>
              <a:t>-  Mayur </a:t>
            </a:r>
            <a:r>
              <a:rPr lang="en-US" dirty="0"/>
              <a:t>Patil (220343120057)</a:t>
            </a:r>
          </a:p>
          <a:p>
            <a:r>
              <a:rPr lang="en-US" dirty="0" smtClean="0"/>
              <a:t>Aniket </a:t>
            </a:r>
            <a:r>
              <a:rPr lang="en-US" dirty="0"/>
              <a:t>Pachore (220343120067)</a:t>
            </a:r>
          </a:p>
          <a:p>
            <a:r>
              <a:rPr lang="en-US" dirty="0"/>
              <a:t>                                         Yash Patil (220343120118)</a:t>
            </a:r>
          </a:p>
          <a:p>
            <a:r>
              <a:rPr lang="en-US" dirty="0"/>
              <a:t>                                              Bharat Sonar (220343120023)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Guide –     Mrs. Harshita Maheshwari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3312775"/>
            <a:ext cx="3020503" cy="2596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75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7" y="480292"/>
            <a:ext cx="10663582" cy="58558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92364"/>
            <a:ext cx="1520921" cy="655782"/>
          </a:xfrm>
        </p:spPr>
        <p:txBody>
          <a:bodyPr/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0" y="1686697"/>
            <a:ext cx="11354056" cy="46217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44941" y="748146"/>
            <a:ext cx="371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Admin Login-Page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389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1271371"/>
            <a:ext cx="11405179" cy="500935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83345" y="508001"/>
            <a:ext cx="616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View and Delete Seller from Admin Login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040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7" y="1473533"/>
            <a:ext cx="11274529" cy="48626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168073" y="674254"/>
            <a:ext cx="601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View Customer details from </a:t>
            </a:r>
            <a:r>
              <a:rPr lang="en-US" sz="2400" b="1" dirty="0"/>
              <a:t>A</a:t>
            </a:r>
            <a:r>
              <a:rPr lang="en-US" sz="2400" b="1" dirty="0" smtClean="0"/>
              <a:t>dmin Login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803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0" y="1134957"/>
            <a:ext cx="11449483" cy="52843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62909" y="332510"/>
            <a:ext cx="779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View All Orders made by Customer from Admin Login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23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363"/>
            <a:ext cx="2749357" cy="738910"/>
          </a:xfrm>
        </p:spPr>
        <p:txBody>
          <a:bodyPr>
            <a:normAutofit/>
          </a:bodyPr>
          <a:lstStyle/>
          <a:p>
            <a:r>
              <a:rPr lang="en-US" dirty="0" smtClean="0"/>
              <a:t>Seller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85670" y="600440"/>
            <a:ext cx="457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Seller Registration -Page</a:t>
            </a:r>
            <a:endParaRPr lang="en-IN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" y="1212561"/>
            <a:ext cx="11267358" cy="51697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0" y="1200727"/>
            <a:ext cx="11230087" cy="52370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84176" y="581889"/>
            <a:ext cx="343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Seller Login-Page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847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3" y="1377440"/>
            <a:ext cx="11411037" cy="49679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78545" y="554182"/>
            <a:ext cx="592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Seller can Add Product from Seller login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156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2" y="1140129"/>
            <a:ext cx="11337344" cy="516830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27207" y="406400"/>
            <a:ext cx="648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Seller can view his Profile from Seller Login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624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5" y="1062059"/>
            <a:ext cx="11015823" cy="54126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309092" y="323273"/>
            <a:ext cx="823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Seller can View/Edit/Delete Products from Seller Login 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660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909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8509"/>
            <a:ext cx="8596668" cy="4692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Choice of topic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Proposed System Model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Screenshot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Advantages &amp; Limitations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Scopes</a:t>
            </a:r>
          </a:p>
          <a:p>
            <a:r>
              <a:rPr lang="en-US" dirty="0"/>
              <a:t>References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1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07" y="138545"/>
            <a:ext cx="2388966" cy="646546"/>
          </a:xfrm>
        </p:spPr>
        <p:txBody>
          <a:bodyPr/>
          <a:lstStyle/>
          <a:p>
            <a:r>
              <a:rPr lang="en-US" dirty="0" smtClean="0"/>
              <a:t>Customer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579417"/>
            <a:ext cx="10969193" cy="48055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03781" y="785091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Customer Registration- Page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790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9963" y="332509"/>
            <a:ext cx="3389746" cy="46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Login- Page</a:t>
            </a:r>
            <a:endParaRPr lang="en-I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3" y="1146753"/>
            <a:ext cx="11394773" cy="53187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9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757" y="230910"/>
            <a:ext cx="570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can Add Product to Cart</a:t>
            </a:r>
            <a:endParaRPr lang="en-IN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973859"/>
            <a:ext cx="11429919" cy="52883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5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6084" y="415637"/>
            <a:ext cx="80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can view his Cart and make the Payment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9" y="1152524"/>
            <a:ext cx="11513831" cy="53221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1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5829" y="600364"/>
            <a:ext cx="80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can view his Order Details</a:t>
            </a:r>
            <a:endParaRPr lang="en-IN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7" y="1371600"/>
            <a:ext cx="11295497" cy="51400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7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pPr marL="45720" indent="0">
              <a:buNone/>
            </a:pPr>
            <a:r>
              <a:rPr lang="en-IN" dirty="0"/>
              <a:t>Software Requirements:</a:t>
            </a:r>
          </a:p>
          <a:p>
            <a:pPr marL="45720" indent="0">
              <a:buNone/>
            </a:pPr>
            <a:r>
              <a:rPr lang="en-IN" dirty="0"/>
              <a:t>•	Windows (All Versions) </a:t>
            </a:r>
          </a:p>
          <a:p>
            <a:pPr marL="45720" indent="0">
              <a:buNone/>
            </a:pPr>
            <a:r>
              <a:rPr lang="en-IN" dirty="0"/>
              <a:t>•	Tomcat </a:t>
            </a:r>
            <a:r>
              <a:rPr lang="en-IN" dirty="0" smtClean="0"/>
              <a:t>8.5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Eclipse, MySQL, </a:t>
            </a:r>
            <a:r>
              <a:rPr lang="en-IN" dirty="0" smtClean="0"/>
              <a:t>VS Code.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Hardware Components:</a:t>
            </a:r>
          </a:p>
          <a:p>
            <a:pPr marL="45720" indent="0">
              <a:buNone/>
            </a:pPr>
            <a:r>
              <a:rPr lang="en-IN" dirty="0"/>
              <a:t>•	Processor – i3</a:t>
            </a:r>
          </a:p>
          <a:p>
            <a:pPr marL="45720" indent="0">
              <a:buNone/>
            </a:pPr>
            <a:r>
              <a:rPr lang="en-IN" dirty="0"/>
              <a:t>•	Hard Disk – 5 GB</a:t>
            </a:r>
          </a:p>
          <a:p>
            <a:pPr marL="45720" indent="0">
              <a:buNone/>
            </a:pPr>
            <a:r>
              <a:rPr lang="en-IN" dirty="0"/>
              <a:t>•	Memory – 1GB 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5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sustainable shipping.</a:t>
            </a:r>
          </a:p>
          <a:p>
            <a:r>
              <a:rPr lang="en-US" dirty="0"/>
              <a:t>Reduce packaging.</a:t>
            </a:r>
          </a:p>
          <a:p>
            <a:r>
              <a:rPr lang="en-US" dirty="0"/>
              <a:t>Create recycling policies.</a:t>
            </a:r>
          </a:p>
          <a:p>
            <a:r>
              <a:rPr lang="en-US" dirty="0"/>
              <a:t>Reduce energy waste.</a:t>
            </a:r>
          </a:p>
          <a:p>
            <a:r>
              <a:rPr lang="en-US" dirty="0"/>
              <a:t>Add products that support sustainability</a:t>
            </a:r>
          </a:p>
          <a:p>
            <a:r>
              <a:rPr lang="en-US" dirty="0"/>
              <a:t>Create an offset service charge at checkout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Accurate verification of the users cannot be done online.</a:t>
            </a:r>
          </a:p>
          <a:p>
            <a:pPr marL="502920" indent="-457200">
              <a:buAutoNum type="arabicPeriod"/>
            </a:pPr>
            <a:r>
              <a:rPr lang="en-US" dirty="0"/>
              <a:t>It requires an extensive database and memory.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2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Sustainable products and packaging are essential to compete in your market, regardless of your industry. Eco-friendly practices not only benefit your consumer, your team, and the environment; they can be effective marketing points to draw customers to your brand. </a:t>
            </a:r>
          </a:p>
          <a:p>
            <a:pPr fontAlgn="base"/>
            <a:r>
              <a:rPr lang="en-US" dirty="0"/>
              <a:t>Consumers want –– and often demand –– eco-friendly products from brands that promote sustainability. Investing in tools and resources that help you prioritize sustainability empowers you to grow your e-commerce business and win the market. </a:t>
            </a:r>
          </a:p>
        </p:txBody>
      </p:sp>
    </p:spTree>
    <p:extLst>
      <p:ext uri="{BB962C8B-B14F-4D97-AF65-F5344CB8AC3E}">
        <p14:creationId xmlns:p14="http://schemas.microsoft.com/office/powerpoint/2010/main" val="28388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Products with natural and chemical free ingredients.</a:t>
            </a:r>
            <a:endParaRPr lang="en-IN" dirty="0"/>
          </a:p>
          <a:p>
            <a:pPr lvl="0"/>
            <a:r>
              <a:rPr lang="en-GB" dirty="0"/>
              <a:t>Products having eco-friendly packaging. </a:t>
            </a:r>
            <a:endParaRPr lang="en-IN" dirty="0"/>
          </a:p>
          <a:p>
            <a:pPr lvl="0"/>
            <a:r>
              <a:rPr lang="en-GB" dirty="0"/>
              <a:t>Products can be recycled and reusable i.e. reusable, refillable containers etc. </a:t>
            </a:r>
            <a:endParaRPr lang="en-IN" dirty="0"/>
          </a:p>
          <a:p>
            <a:pPr lvl="0"/>
            <a:r>
              <a:rPr lang="en-GB" dirty="0"/>
              <a:t>Efficient products which save energy, water, gasoline and money.</a:t>
            </a:r>
            <a:endParaRPr lang="en-IN" dirty="0"/>
          </a:p>
          <a:p>
            <a:pPr lvl="0"/>
            <a:r>
              <a:rPr lang="en-GB" dirty="0"/>
              <a:t>Eco-Friendly materials for your home will benefit your health, comfort, environment and finances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0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Topic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07847"/>
          </a:xfrm>
        </p:spPr>
        <p:txBody>
          <a:bodyPr/>
          <a:lstStyle/>
          <a:p>
            <a:r>
              <a:rPr lang="en-US" dirty="0" smtClean="0"/>
              <a:t>Promotes Customers to use more eco-friendly products.</a:t>
            </a:r>
          </a:p>
          <a:p>
            <a:r>
              <a:rPr lang="en-US" dirty="0" smtClean="0"/>
              <a:t>Easy </a:t>
            </a:r>
            <a:r>
              <a:rPr lang="en-US" dirty="0"/>
              <a:t>&amp; Fast</a:t>
            </a:r>
          </a:p>
          <a:p>
            <a:r>
              <a:rPr lang="en-US" dirty="0"/>
              <a:t>Product Differentiation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3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Saleel </a:t>
            </a:r>
            <a:r>
              <a:rPr lang="en-US" dirty="0" err="1"/>
              <a:t>Bagde</a:t>
            </a:r>
            <a:r>
              <a:rPr lang="en-US" dirty="0"/>
              <a:t> for Database.</a:t>
            </a:r>
          </a:p>
          <a:p>
            <a:r>
              <a:rPr lang="en-US" dirty="0"/>
              <a:t>Mrs. Harshita Maheshwari for </a:t>
            </a:r>
            <a:r>
              <a:rPr lang="en-US" dirty="0" smtClean="0"/>
              <a:t>HTML, JS, CSS and React JS </a:t>
            </a:r>
            <a:r>
              <a:rPr lang="en-US" dirty="0"/>
              <a:t>also she was our project guide.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1worldsync.com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https://www.baeldung.com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A </a:t>
            </a:r>
            <a:r>
              <a:rPr lang="en-US" dirty="0"/>
              <a:t>special thanks to </a:t>
            </a:r>
            <a:r>
              <a:rPr lang="en-US" dirty="0" err="1"/>
              <a:t>Infoway</a:t>
            </a:r>
            <a:r>
              <a:rPr lang="en-US" dirty="0"/>
              <a:t> Management who arranged extra lab time for us. </a:t>
            </a:r>
          </a:p>
        </p:txBody>
      </p:sp>
    </p:spTree>
    <p:extLst>
      <p:ext uri="{BB962C8B-B14F-4D97-AF65-F5344CB8AC3E}">
        <p14:creationId xmlns:p14="http://schemas.microsoft.com/office/powerpoint/2010/main" val="25836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98" y="2576946"/>
            <a:ext cx="8596668" cy="20689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b="1" dirty="0"/>
              <a:t>Thank You !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2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927"/>
          </a:xfrm>
        </p:spPr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032719"/>
          </a:xfrm>
        </p:spPr>
        <p:txBody>
          <a:bodyPr/>
          <a:lstStyle/>
          <a:p>
            <a:pPr marL="45720" indent="0">
              <a:buNone/>
            </a:pPr>
            <a:r>
              <a:rPr lang="en-US" sz="2800" b="1" dirty="0"/>
              <a:t>AIM:</a:t>
            </a:r>
          </a:p>
          <a:p>
            <a:pPr marL="502920" indent="-457200">
              <a:buAutoNum type="arabicPeriod"/>
            </a:pPr>
            <a:r>
              <a:rPr lang="en-GB" dirty="0"/>
              <a:t>Eco-Cart is an eco-friendly and fair trade online shop.</a:t>
            </a:r>
          </a:p>
          <a:p>
            <a:pPr marL="502920" indent="-457200">
              <a:buAutoNum type="arabicPeriod"/>
            </a:pPr>
            <a:r>
              <a:rPr lang="en-GB" dirty="0"/>
              <a:t>Well-designed and distinguished collection of products that serves different purposes under one roof.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2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927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objective is to create a web site that can perform the following:-</a:t>
            </a:r>
          </a:p>
          <a:p>
            <a:pPr marL="502920" indent="-457200">
              <a:buAutoNum type="arabicPeriod"/>
            </a:pPr>
            <a:r>
              <a:rPr lang="en-US" dirty="0"/>
              <a:t>Test web applications with HTTP servers (</a:t>
            </a:r>
            <a:r>
              <a:rPr lang="en-US" dirty="0" smtClean="0"/>
              <a:t>Tomcat).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application capable of creating, retrieving, updating, and deleting (CRUD) client data. The application will consist of a simple Spring Boot RESTful API and a user interface (UI) implemented with the React JavaScript library</a:t>
            </a:r>
            <a:r>
              <a:rPr lang="en-US" dirty="0" smtClean="0"/>
              <a:t>.</a:t>
            </a:r>
          </a:p>
          <a:p>
            <a:pPr marL="502920" indent="-457200"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the data logically into Seller, Customer and </a:t>
            </a:r>
            <a:r>
              <a:rPr lang="en-US" dirty="0" smtClean="0"/>
              <a:t>Admin</a:t>
            </a:r>
            <a:r>
              <a:rPr lang="en-US" dirty="0"/>
              <a:t>.</a:t>
            </a:r>
          </a:p>
          <a:p>
            <a:pPr marL="502920" indent="-457200">
              <a:buAutoNum type="arabicPeriod"/>
            </a:pPr>
            <a:r>
              <a:rPr lang="en-US" dirty="0"/>
              <a:t>Creating a local database.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0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There are three main modules:</a:t>
            </a:r>
          </a:p>
          <a:p>
            <a:pPr marL="4572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Admin</a:t>
            </a:r>
            <a:r>
              <a:rPr lang="en-US" dirty="0" smtClean="0"/>
              <a:t>                             </a:t>
            </a:r>
            <a:r>
              <a:rPr lang="en-US" b="1" dirty="0" smtClean="0"/>
              <a:t>Seller</a:t>
            </a:r>
            <a:r>
              <a:rPr lang="en-US" dirty="0" smtClean="0"/>
              <a:t>                                     </a:t>
            </a:r>
            <a:r>
              <a:rPr lang="en-US" b="1" dirty="0" smtClean="0"/>
              <a:t>Customer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  Home                          </a:t>
            </a:r>
            <a:r>
              <a:rPr lang="en-US" dirty="0" smtClean="0"/>
              <a:t>1 </a:t>
            </a:r>
            <a:r>
              <a:rPr lang="en-US" dirty="0"/>
              <a:t>Home                               </a:t>
            </a:r>
            <a:r>
              <a:rPr lang="en-US" dirty="0" smtClean="0"/>
              <a:t>     1  </a:t>
            </a:r>
            <a:r>
              <a:rPr lang="en-US" dirty="0"/>
              <a:t>Home</a:t>
            </a:r>
          </a:p>
          <a:p>
            <a:pPr marL="45720" indent="0">
              <a:buNone/>
            </a:pPr>
            <a:r>
              <a:rPr lang="en-US" dirty="0"/>
              <a:t>2  Admin Login                </a:t>
            </a:r>
            <a:r>
              <a:rPr lang="en-US" dirty="0" smtClean="0"/>
              <a:t>2  </a:t>
            </a:r>
            <a:r>
              <a:rPr lang="en-US" dirty="0"/>
              <a:t>Seller Login                      </a:t>
            </a:r>
            <a:r>
              <a:rPr lang="en-US" dirty="0" smtClean="0"/>
              <a:t>     2  Add Product </a:t>
            </a:r>
            <a:r>
              <a:rPr lang="en-US" dirty="0"/>
              <a:t>to Cart</a:t>
            </a:r>
          </a:p>
          <a:p>
            <a:pPr marL="45720" indent="0">
              <a:buNone/>
            </a:pPr>
            <a:r>
              <a:rPr lang="en-US" dirty="0"/>
              <a:t>3   Admin Profile             </a:t>
            </a:r>
            <a:r>
              <a:rPr lang="en-US" dirty="0" smtClean="0"/>
              <a:t>3  </a:t>
            </a:r>
            <a:r>
              <a:rPr lang="en-US" dirty="0"/>
              <a:t>Seller Profile                    </a:t>
            </a:r>
            <a:r>
              <a:rPr lang="en-US" dirty="0" smtClean="0"/>
              <a:t>     3  </a:t>
            </a:r>
            <a:r>
              <a:rPr lang="en-US" dirty="0"/>
              <a:t>View Cart</a:t>
            </a:r>
          </a:p>
          <a:p>
            <a:pPr marL="45720" indent="0">
              <a:buNone/>
            </a:pPr>
            <a:r>
              <a:rPr lang="en-US" dirty="0"/>
              <a:t>4  View, Delete Seller     </a:t>
            </a:r>
            <a:r>
              <a:rPr lang="en-US" dirty="0" smtClean="0"/>
              <a:t>4  </a:t>
            </a:r>
            <a:r>
              <a:rPr lang="en-US" dirty="0"/>
              <a:t>Add Products                    </a:t>
            </a:r>
            <a:r>
              <a:rPr lang="en-US" dirty="0" smtClean="0"/>
              <a:t>     4  </a:t>
            </a:r>
            <a:r>
              <a:rPr lang="en-US" dirty="0"/>
              <a:t>View, Edit Profile</a:t>
            </a:r>
          </a:p>
          <a:p>
            <a:pPr marL="45720" indent="0">
              <a:buNone/>
            </a:pPr>
            <a:r>
              <a:rPr lang="en-US" dirty="0"/>
              <a:t>5  View Customer           </a:t>
            </a:r>
            <a:r>
              <a:rPr lang="en-US" dirty="0" smtClean="0"/>
              <a:t>5  </a:t>
            </a:r>
            <a:r>
              <a:rPr lang="en-US" dirty="0"/>
              <a:t>View, Edit, Delete </a:t>
            </a:r>
            <a:r>
              <a:rPr lang="en-US" dirty="0" smtClean="0"/>
              <a:t>Product.    5  </a:t>
            </a:r>
            <a:r>
              <a:rPr lang="en-US" dirty="0"/>
              <a:t>View My Orders</a:t>
            </a:r>
          </a:p>
          <a:p>
            <a:pPr marL="45720" indent="0">
              <a:buNone/>
            </a:pPr>
            <a:r>
              <a:rPr lang="en-US" dirty="0"/>
              <a:t>6  View All Orders           </a:t>
            </a:r>
            <a:r>
              <a:rPr lang="en-US" dirty="0" smtClean="0"/>
              <a:t>6  </a:t>
            </a:r>
            <a:r>
              <a:rPr lang="en-US" dirty="0"/>
              <a:t>Log Out                             </a:t>
            </a:r>
            <a:r>
              <a:rPr lang="en-US" dirty="0" smtClean="0"/>
              <a:t>    6  </a:t>
            </a:r>
            <a:r>
              <a:rPr lang="en-US" dirty="0"/>
              <a:t>Log Out</a:t>
            </a:r>
          </a:p>
          <a:p>
            <a:pPr marL="45720" indent="0">
              <a:buNone/>
            </a:pPr>
            <a:r>
              <a:rPr lang="en-US" dirty="0"/>
              <a:t>7  Logout     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3" y="83127"/>
            <a:ext cx="8596668" cy="1320800"/>
          </a:xfrm>
        </p:spPr>
        <p:txBody>
          <a:bodyPr/>
          <a:lstStyle/>
          <a:p>
            <a:r>
              <a:rPr lang="en-US" dirty="0"/>
              <a:t>Proposed Approach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8" y="979055"/>
            <a:ext cx="8935920" cy="5878945"/>
          </a:xfrm>
        </p:spPr>
      </p:pic>
    </p:spTree>
    <p:extLst>
      <p:ext uri="{BB962C8B-B14F-4D97-AF65-F5344CB8AC3E}">
        <p14:creationId xmlns:p14="http://schemas.microsoft.com/office/powerpoint/2010/main" val="33310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71" y="175415"/>
            <a:ext cx="8596668" cy="665018"/>
          </a:xfrm>
        </p:spPr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1" y="1486979"/>
            <a:ext cx="11388943" cy="51579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680105" y="780435"/>
            <a:ext cx="197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Home Page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6" y="725453"/>
            <a:ext cx="11199956" cy="54536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9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559</Words>
  <Application>Microsoft Office PowerPoint</Application>
  <PresentationFormat>Widescreen</PresentationFormat>
  <Paragraphs>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Eco-Cart</vt:lpstr>
      <vt:lpstr>Contents</vt:lpstr>
      <vt:lpstr>Choice of Topic</vt:lpstr>
      <vt:lpstr>Proposed System</vt:lpstr>
      <vt:lpstr>Methodology</vt:lpstr>
      <vt:lpstr>Proposed System Model </vt:lpstr>
      <vt:lpstr>Proposed Approach</vt:lpstr>
      <vt:lpstr>Screenshots</vt:lpstr>
      <vt:lpstr>PowerPoint Presentation</vt:lpstr>
      <vt:lpstr>PowerPoint Presentation</vt:lpstr>
      <vt:lpstr>Admin</vt:lpstr>
      <vt:lpstr>PowerPoint Presentation</vt:lpstr>
      <vt:lpstr>PowerPoint Presentation</vt:lpstr>
      <vt:lpstr>PowerPoint Presentation</vt:lpstr>
      <vt:lpstr>Seller</vt:lpstr>
      <vt:lpstr>PowerPoint Presentation</vt:lpstr>
      <vt:lpstr>PowerPoint Presentation</vt:lpstr>
      <vt:lpstr>PowerPoint Presentation</vt:lpstr>
      <vt:lpstr>PowerPoint Presentation</vt:lpstr>
      <vt:lpstr>Customer</vt:lpstr>
      <vt:lpstr>PowerPoint Presentation</vt:lpstr>
      <vt:lpstr>PowerPoint Presentation</vt:lpstr>
      <vt:lpstr>PowerPoint Presentation</vt:lpstr>
      <vt:lpstr>PowerPoint Presentation</vt:lpstr>
      <vt:lpstr>System Requirements</vt:lpstr>
      <vt:lpstr>Applications</vt:lpstr>
      <vt:lpstr>Limitations</vt:lpstr>
      <vt:lpstr>Conclusion</vt:lpstr>
      <vt:lpstr>Future Scope</vt:lpstr>
      <vt:lpstr>References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Eco-Cart</dc:title>
  <dc:creator>Aniket</dc:creator>
  <cp:lastModifiedBy>Aniket</cp:lastModifiedBy>
  <cp:revision>61</cp:revision>
  <dcterms:created xsi:type="dcterms:W3CDTF">2022-09-25T09:04:23Z</dcterms:created>
  <dcterms:modified xsi:type="dcterms:W3CDTF">2022-09-26T08:32:13Z</dcterms:modified>
</cp:coreProperties>
</file>