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F2B10-B597-45D5-8133-0825EDCF2ABF}" v="18" dt="2021-07-10T07:09:25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nee Sen Gupta" userId="784048c93a133cab" providerId="LiveId" clId="{A8EF2B10-B597-45D5-8133-0825EDCF2ABF}"/>
    <pc:docChg chg="custSel addSld modSld">
      <pc:chgData name="Sainee Sen Gupta" userId="784048c93a133cab" providerId="LiveId" clId="{A8EF2B10-B597-45D5-8133-0825EDCF2ABF}" dt="2021-07-10T07:09:20.039" v="120" actId="14100"/>
      <pc:docMkLst>
        <pc:docMk/>
      </pc:docMkLst>
      <pc:sldChg chg="addSp modSp mod">
        <pc:chgData name="Sainee Sen Gupta" userId="784048c93a133cab" providerId="LiveId" clId="{A8EF2B10-B597-45D5-8133-0825EDCF2ABF}" dt="2021-07-10T07:03:45.257" v="7" actId="14100"/>
        <pc:sldMkLst>
          <pc:docMk/>
          <pc:sldMk cId="1043383377" sldId="257"/>
        </pc:sldMkLst>
        <pc:spChg chg="mod">
          <ac:chgData name="Sainee Sen Gupta" userId="784048c93a133cab" providerId="LiveId" clId="{A8EF2B10-B597-45D5-8133-0825EDCF2ABF}" dt="2021-07-10T06:58:48.912" v="0" actId="20577"/>
          <ac:spMkLst>
            <pc:docMk/>
            <pc:sldMk cId="1043383377" sldId="257"/>
            <ac:spMk id="3" creationId="{4966798A-44F4-4488-BA02-35F365553152}"/>
          </ac:spMkLst>
        </pc:spChg>
        <pc:graphicFrameChg chg="add mod">
          <ac:chgData name="Sainee Sen Gupta" userId="784048c93a133cab" providerId="LiveId" clId="{A8EF2B10-B597-45D5-8133-0825EDCF2ABF}" dt="2021-07-10T07:03:45.257" v="7" actId="14100"/>
          <ac:graphicFrameMkLst>
            <pc:docMk/>
            <pc:sldMk cId="1043383377" sldId="257"/>
            <ac:graphicFrameMk id="4" creationId="{B9DA6576-69D6-403D-8DF0-7F14D26E5F48}"/>
          </ac:graphicFrameMkLst>
        </pc:graphicFrameChg>
      </pc:sldChg>
      <pc:sldChg chg="addSp modSp new mod">
        <pc:chgData name="Sainee Sen Gupta" userId="784048c93a133cab" providerId="LiveId" clId="{A8EF2B10-B597-45D5-8133-0825EDCF2ABF}" dt="2021-07-10T07:09:20.039" v="120" actId="14100"/>
        <pc:sldMkLst>
          <pc:docMk/>
          <pc:sldMk cId="1747035636" sldId="258"/>
        </pc:sldMkLst>
        <pc:spChg chg="mod">
          <ac:chgData name="Sainee Sen Gupta" userId="784048c93a133cab" providerId="LiveId" clId="{A8EF2B10-B597-45D5-8133-0825EDCF2ABF}" dt="2021-07-10T07:04:46.567" v="77" actId="20577"/>
          <ac:spMkLst>
            <pc:docMk/>
            <pc:sldMk cId="1747035636" sldId="258"/>
            <ac:spMk id="2" creationId="{6D65E157-3CED-477A-B114-98E4C4A89D3E}"/>
          </ac:spMkLst>
        </pc:spChg>
        <pc:spChg chg="mod">
          <ac:chgData name="Sainee Sen Gupta" userId="784048c93a133cab" providerId="LiveId" clId="{A8EF2B10-B597-45D5-8133-0825EDCF2ABF}" dt="2021-07-10T07:05:18.252" v="112" actId="20577"/>
          <ac:spMkLst>
            <pc:docMk/>
            <pc:sldMk cId="1747035636" sldId="258"/>
            <ac:spMk id="3" creationId="{BA8D158E-E54F-4E17-8B08-A48814A1EC52}"/>
          </ac:spMkLst>
        </pc:spChg>
        <pc:graphicFrameChg chg="add mod">
          <ac:chgData name="Sainee Sen Gupta" userId="784048c93a133cab" providerId="LiveId" clId="{A8EF2B10-B597-45D5-8133-0825EDCF2ABF}" dt="2021-07-10T07:09:20.039" v="120" actId="14100"/>
          <ac:graphicFrameMkLst>
            <pc:docMk/>
            <pc:sldMk cId="1747035636" sldId="258"/>
            <ac:graphicFrameMk id="4" creationId="{709D0E35-458D-4F97-947F-15DA7698FC2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2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7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458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61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0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94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9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6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7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7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25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3B3867-4C33-4CD3-B4DC-B8207AF96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6CE39E9-B348-4A1D-B493-C497A57AD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12019722" y="6288820"/>
            <a:ext cx="172278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841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5EF251-3D0F-47E2-9D12-12170B936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Q1) Find the projection of the vectors </a:t>
            </a:r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>
                <a:solidFill>
                  <a:srgbClr val="FFFFFF"/>
                </a:solidFill>
              </a:rPr>
              <a:t>-j on the vector </a:t>
            </a:r>
            <a:r>
              <a:rPr lang="en-US" dirty="0" err="1">
                <a:solidFill>
                  <a:srgbClr val="FFFFFF"/>
                </a:solidFill>
              </a:rPr>
              <a:t>i+j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6798A-44F4-4488-BA02-35F365553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projection vector </a:t>
            </a:r>
            <a:r>
              <a:rPr lang="en-US" dirty="0" err="1"/>
              <a:t>i</a:t>
            </a:r>
            <a:r>
              <a:rPr lang="en-US" dirty="0"/>
              <a:t>-j on the vector </a:t>
            </a:r>
            <a:r>
              <a:rPr lang="en-US" dirty="0" err="1"/>
              <a:t>i+j</a:t>
            </a:r>
            <a:r>
              <a:rPr lang="en-US" dirty="0"/>
              <a:t> is given by: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9DA6576-69D6-403D-8DF0-7F14D26E5F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9184837"/>
              </p:ext>
            </p:extLst>
          </p:nvPr>
        </p:nvGraphicFramePr>
        <p:xfrm>
          <a:off x="2105025" y="3429001"/>
          <a:ext cx="8115300" cy="220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3800" imgH="444240" progId="Equation.DSMT4">
                  <p:embed/>
                </p:oleObj>
              </mc:Choice>
              <mc:Fallback>
                <p:oleObj name="Equation" r:id="rId2" imgW="2323800" imgH="4442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9DA6576-69D6-403D-8DF0-7F14D26E5F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5025" y="3429001"/>
                        <a:ext cx="8115300" cy="2200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3383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E157-3CED-477A-B114-98E4C4A8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Q2)Find the projection of the vector i+3j+7k on the vector 7i-j+8k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158E-E54F-4E17-8B08-A48814A1E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projection of the vector is:</a:t>
            </a:r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09D0E35-458D-4F97-947F-15DA7698F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4698738"/>
              </p:ext>
            </p:extLst>
          </p:nvPr>
        </p:nvGraphicFramePr>
        <p:xfrm>
          <a:off x="1036320" y="2800349"/>
          <a:ext cx="10412730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22480" imgH="444240" progId="Equation.DSMT4">
                  <p:embed/>
                </p:oleObj>
              </mc:Choice>
              <mc:Fallback>
                <p:oleObj name="Equation" r:id="rId2" imgW="3822480" imgH="4442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09D0E35-458D-4F97-947F-15DA7698FC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36320" y="2800349"/>
                        <a:ext cx="10412730" cy="216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4703563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3C3522"/>
      </a:dk2>
      <a:lt2>
        <a:srgbClr val="E2E6E8"/>
      </a:lt2>
      <a:accent1>
        <a:srgbClr val="C09988"/>
      </a:accent1>
      <a:accent2>
        <a:srgbClr val="B0A076"/>
      </a:accent2>
      <a:accent3>
        <a:srgbClr val="A1A77D"/>
      </a:accent3>
      <a:accent4>
        <a:srgbClr val="8CAB73"/>
      </a:accent4>
      <a:accent5>
        <a:srgbClr val="81AD80"/>
      </a:accent5>
      <a:accent6>
        <a:srgbClr val="75AF8C"/>
      </a:accent6>
      <a:hlink>
        <a:srgbClr val="5E899C"/>
      </a:hlink>
      <a:folHlink>
        <a:srgbClr val="7F7F7F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 Nova Light</vt:lpstr>
      <vt:lpstr>Bembo</vt:lpstr>
      <vt:lpstr>Calibri</vt:lpstr>
      <vt:lpstr>RetrospectVTI</vt:lpstr>
      <vt:lpstr>Equation</vt:lpstr>
      <vt:lpstr>Vector</vt:lpstr>
      <vt:lpstr>Q1) Find the projection of the vectors i-j on the vector i+j</vt:lpstr>
      <vt:lpstr>Q2)Find the projection of the vector i+3j+7k on the vector 7i-j+8k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Vectors Name- Sainee Sen Gupta</dc:title>
  <dc:creator>Sainee Sen Gupta</dc:creator>
  <cp:lastModifiedBy>Mayur Jadhav</cp:lastModifiedBy>
  <cp:revision>3</cp:revision>
  <dcterms:created xsi:type="dcterms:W3CDTF">2021-07-10T06:32:41Z</dcterms:created>
  <dcterms:modified xsi:type="dcterms:W3CDTF">2021-07-10T08:00:18Z</dcterms:modified>
</cp:coreProperties>
</file>