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2" r:id="rId6"/>
    <p:sldId id="265" r:id="rId7"/>
    <p:sldId id="264" r:id="rId8"/>
    <p:sldId id="259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55C3-D745-2A89-524F-E1E3C341A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80789-4DB0-2B7A-B822-50E71EBC7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0EB51-497E-47ED-4E8D-BAD387D01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2BC2-72C6-679E-19A4-F3BA4CDC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CF96-2686-5C01-589D-13450F58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711-3F52-BCC9-7F2B-AD5C236A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D07C4-3360-83BE-C1C3-6B22F6B5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1027-CC66-E965-8639-8151271B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11C7-AB2E-C49B-F7F0-06557690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7164-6AB3-D696-4001-8C9A159F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3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5148F-35B6-20DB-6E48-3577F447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A0C4-6022-E4AB-2163-4EBADB818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62916-1B1E-2B79-84A2-63D47515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B9F91-41BE-15D8-05C1-966C1E17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FF59-D0B2-0C77-63D5-CDC9EA87E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9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2830-593B-EA6E-170F-118A3319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A7AF-B0FA-31EC-C586-8407765B6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5257-B12F-E797-F4BF-87651E21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C68F-620F-B75C-C19E-8A2FEDE7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412FD-AC58-76BC-68D4-53021251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A6C0-7A41-2782-F20D-BC6F03D7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24D74-1423-B4B2-88E7-A2756570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AD369-D297-FA50-F6C1-38451339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77A-7159-17BB-A40F-9E438FC1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DDA8E-D7A7-EBD6-5C3E-7E0A2E6C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BAA4-CD43-6829-A0AD-BA1A8508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B8DE5-0083-B7F0-283E-7E74BA7FA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E328-852E-D75D-189F-169A36A42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EA79-E0B3-A224-81BE-93F33669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DA0E3-BDFE-2DE1-435D-65717EC6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2ABFF-1F1A-0138-DDE7-7EE884AF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CFED-6A39-6D32-9657-21C2743D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6BE2B-EF07-7922-6295-986237EEC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53BB3-FB7A-2C10-659A-ED6B14C5D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F12C1-12BA-9C25-BE0C-0456F769A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D69E0-97D4-1E69-4B15-FDEB361C0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90337-2544-3EBC-B74A-6A82DA47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FA0AD-89B1-E7ED-7399-411E3441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6A61-7A80-9BC6-0DED-DE416E37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1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141B-BA6A-2981-1173-AC5D4B77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A0CBD-1060-EDF2-3E91-58619F988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B6671-6595-7ADD-3129-C711EB47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612AC-8C4E-1C93-C4C4-E1741866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14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3707B3-07CE-E4F0-9119-745F8A07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47C8F-1B5F-CF63-E2AC-48D67573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5531D-D302-0018-1158-0EC61B0F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8F3C-575C-D4A2-C8A1-086967A4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2A84-D5E0-2BB1-9F13-F051709D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4569-47ED-9C92-065B-41108534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3AFD-5FA0-4140-403A-06BC66C3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65268-AECB-C58A-6FEC-AE4A3E36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16630-6B32-3608-9138-A3242F39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B0F3-439E-E70B-5CEB-7063001F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F11A4-EE6B-B8B8-2008-F77F88293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88EB-F8D4-4E11-760C-1489B6CE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34A2B-F4AB-CE6D-3095-0767B147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98BE1-3278-6996-DB05-7A523C93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5B36-89CA-AB28-1E6B-207E0ED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0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DA062-9E7A-8F34-FA83-F83D58D4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A48BA-57C9-D18C-B15E-9452CA28A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3D88-760B-C041-0D44-B2F6EC8D3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B970-E622-4DA1-A06D-3E1F686C7C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A5F2-DB80-D339-A4CF-8C92E577C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905E0-0750-00B0-AF79-3CB19CD79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E2C0-508C-4CA7-8D88-00F36CFAD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8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DB857D-AB11-94FB-ACBE-8C02C5B61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93B80-371E-F432-475A-4ABB83B5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368" y="1547901"/>
            <a:ext cx="9458632" cy="5310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AA2E94-5693-AD1F-C51D-B4B418BC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275"/>
            <a:ext cx="1209368" cy="727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9F2BFC-D546-468C-5AF8-18050C32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6144275"/>
            <a:ext cx="1524000" cy="7275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BDFB3D-05CE-4EF9-BC7D-2819BD527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54" y="5416765"/>
            <a:ext cx="545632" cy="727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90E951-9316-9426-5578-80F0F8A3B8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0" y="5534675"/>
            <a:ext cx="609600" cy="609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B5C10-169D-84B2-7A87-456DBB367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Nintendo Presents  </a:t>
            </a:r>
            <a:br>
              <a:rPr lang="en-US" b="1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4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00BE-DC78-7031-71B9-238DFE3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87B8-2B82-CD9F-A475-2E261F0F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4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24D4-4D26-F98F-D70A-E42B0D5A4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9C21E-7BD1-1FBE-EF50-32658B0A5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893A-E428-66E0-A624-3E2E7DB3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D50F7-0F4A-E337-96D3-2BB1BC49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89E0-4163-A88A-4623-9FC2663E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455C1-6CAB-4D70-E636-57564F19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A704-A8DE-BB85-CC50-2442663F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710CF-9964-8D50-42AB-271D0487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7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CED1-9F70-878C-9E04-9BF868A2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E8E8-5E38-70B1-F34A-EE196B2C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E463-2D3A-D856-D292-26739221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D147-8B4D-63E5-074C-969BF0FDF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456CF-3E7F-773F-F856-EBC4786E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4275"/>
            <a:ext cx="1209368" cy="72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05EFA-1066-95F1-C8D6-51DB6183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6144275"/>
            <a:ext cx="1524000" cy="7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95B9F-55D2-D6F9-C11A-89D9A423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68" y="1356853"/>
            <a:ext cx="9458632" cy="55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9AC-1ED3-8888-0557-20F14CCE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CCB1-F378-A9DD-11AF-F0EA14DB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5BC3-55C3-BAED-4105-045DD4B2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3" y="1545336"/>
            <a:ext cx="9466497" cy="5312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6225C-D767-5544-FFA1-3C8657D0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144275"/>
            <a:ext cx="1278193" cy="72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2A3473-0D20-0063-2094-9823B1C5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6144275"/>
            <a:ext cx="1524000" cy="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D224-27C8-6F8E-D777-FBB8D609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07D1-E3A6-67E6-37F3-CC00903E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678FF-2BE0-7070-BB39-9957FFC9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144275"/>
            <a:ext cx="1700981" cy="727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909FD-83E6-CB26-7253-6B161430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0" y="6144275"/>
            <a:ext cx="1524000" cy="7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148A0-18FE-2904-0599-17AB9FE7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80" y="1545336"/>
            <a:ext cx="8967020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7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43F4-6097-B8C2-0845-83B980E0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E806-1A98-7630-E37F-236A9A158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4370C-009B-E6C1-38ED-D78AF37E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517" y="1559121"/>
            <a:ext cx="8498483" cy="531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A15E2-E791-4A97-6343-58FF624F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275"/>
            <a:ext cx="1209368" cy="7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00210-5A62-D078-088F-ABEEB0B86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6144275"/>
            <a:ext cx="1524000" cy="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84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1214-51CB-A90B-BCA1-B9CB468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13E7-0039-7DEB-2D1B-55541F02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CAEC07-E93F-DE1C-F928-8684CF32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4275"/>
            <a:ext cx="1524000" cy="7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CE01C-E0D7-3E4B-7499-FFA86F97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367" y="6144275"/>
            <a:ext cx="1838633" cy="727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23127D-1309-2E90-890B-B1374D04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93" y="1545336"/>
            <a:ext cx="8812981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6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BB34-B400-CCE5-EE12-45AE9B9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36DB-86CC-8D00-2B02-F8DB97D3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DFA4B-3F00-7188-0EE0-0529370A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6" y="1545336"/>
            <a:ext cx="9851121" cy="5312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222C21-C98D-2BF7-0619-A0F630C14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275"/>
            <a:ext cx="1366686" cy="727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D23F62-A509-9B93-7E7B-3127F5DB7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07" y="6144275"/>
            <a:ext cx="974193" cy="7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6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DB96-DD95-FA6E-2B00-2865BAFA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74FE-DBFA-DA3A-A456-CDAAB1F3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3EAE-96F1-107B-F150-511F295A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76963"/>
            <a:ext cx="1238866" cy="694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8D0F0-5F33-BBB5-5CBC-07EAD463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4577" y="6176963"/>
            <a:ext cx="1117423" cy="694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17AACB-CE16-717E-2B08-A3A487C2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66" y="1559121"/>
            <a:ext cx="9835711" cy="531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94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5EED-80AC-8980-0EE7-C35FEA98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DA07-0B4A-0FE4-CE02-CC2D5805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1CF44-C317-115F-53FF-D6B2576A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8" y="1545336"/>
            <a:ext cx="10838903" cy="5312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F7ABA4-2765-C4A2-6013-81710347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76963"/>
            <a:ext cx="676548" cy="694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D2D463-3B17-D0FD-C60D-1A5C3401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451" y="6176963"/>
            <a:ext cx="676549" cy="69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13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Nintendo Presents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Bhor</dc:creator>
  <cp:lastModifiedBy>Mayur Bhor</cp:lastModifiedBy>
  <cp:revision>2</cp:revision>
  <dcterms:created xsi:type="dcterms:W3CDTF">2024-12-05T16:04:03Z</dcterms:created>
  <dcterms:modified xsi:type="dcterms:W3CDTF">2024-12-05T16:54:57Z</dcterms:modified>
</cp:coreProperties>
</file>