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E06-A325-4AC5-B6B3-8EFB8FE0E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1D0C-99AD-4A51-9D38-08836981E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55314-9A63-4B5F-93CC-749B2072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251D-B4D8-4D84-A041-838B6217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8837-1153-4618-9E0E-55EBA7EB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8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4E7-D46F-4B15-9DE8-BAEC6C1F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4998B-4551-4E07-A21A-B5A5538DE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CDFA-5C4A-474F-815C-0360FC45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62E3-54A7-4218-8D4F-D4B24ED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5DCE-8FF8-4254-99D9-252F4D0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65508-9486-48A4-98C6-1DD2D672C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32010-EC5A-414F-A350-2EC37329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3C1B-83C7-47B9-BFAD-E85B7ABD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6F90-56B2-4FEB-96E5-5A1F9EA9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40BF-A5D8-47BA-AC89-C40378CD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BDFC-DDB2-468E-A76B-F2437C10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A935-7100-47D4-9745-2224CBCB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D2D7-5B03-4D0C-895E-5DAF66D6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0118-B069-40C0-85ED-A413D00D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15CE-0C3C-412B-BA83-80529988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557C-86D4-4532-BB70-2E57FEAD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8379-057F-4656-9AEA-21DE6E77A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472B-E767-42A7-889F-6A66AC6F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15F2-F0D5-4B98-BBCF-AFDA326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BB82-D155-453A-A3FF-05B67C5A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3841-9AF7-4338-A5B8-5053197C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79B9-604D-4B9B-B100-284460F61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C24D2-0ADB-4F2F-AA83-202FB8FB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298C-49F0-418F-9C1C-8F880286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F40F-916E-4581-BBB9-FA9CCF41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52189-F434-4024-AA3A-677F2102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5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F28E-2B9A-4090-82D1-57C8B02B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82504-FB9D-48DA-A196-20868F06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125E7-5ADD-4F5B-8486-683491E2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9F6B-791B-487A-9684-026091EE7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8E2F4-3F5E-4318-906E-D65EF8477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91F4C-E587-4433-8A5F-83EDE38B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4A4B6-210C-41C8-8E37-E816C289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8481B-3A58-4CA0-9587-29A6CDB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1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A5F9-5948-4D0A-84D2-111BA536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16876-9A9E-4531-8C45-2D3E619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79164-AF04-457D-B116-761F96BE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80733-7F60-4101-AD32-2860C37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1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3E066-FB36-492C-8D71-F6347094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FFC5D-936B-4A14-A60F-D080CBF5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23417-A54C-42B0-8A1F-B5C239C3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1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9FAB-C8EE-4285-BF3E-AA73B5D4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77CB-9FA9-4508-90B0-624B82B3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E140F-6859-4186-86A3-F9B2D71F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9248-E496-48C1-9068-38E3CF0D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2833-272A-4A0E-A362-01480006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37B1F-539D-48BA-A2CD-184BDE4B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FB1A-38B3-4B55-AB37-EDBCBB08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2E314-73CB-47BD-A3D8-5A0B9EEAF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A541F-1FA0-4B47-96D0-AD205E8A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413BB-AB87-44BF-A914-EF01554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D0F1E-CE3F-4828-B74A-3CBD6F1C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071F-0892-4728-9CDB-B3C67951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D944A-B301-489C-B46A-64D5FCF6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3EF3-41D4-4AB2-97F2-541B5DD6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32C1-7CE1-455E-AB22-0DA3611C2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C714-E8D1-4F36-AC4C-FB18759429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74AE-41CA-4FFC-B9C7-A49B56AF2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B966-BEA3-4BB3-8CEB-94B2E9FFF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544D-9AAC-4E37-AC1A-4553DD2C75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E059-47B5-4013-8052-41D426108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UBUNTU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00F97-E689-4109-852E-0F7EBD1FF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41837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7844-BAB3-402A-95A9-4F1F0807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43DB-CAAD-4C73-84B6-B141A1F0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0F0A54-AC36-4D1A-8869-8B7F330C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2" y="1662113"/>
            <a:ext cx="7648575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C84-39E2-4847-830B-E2062FFD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262D172-AD7B-4D67-86D8-8E887E3544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63" y="1825625"/>
            <a:ext cx="73972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0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C948-14D1-4DC3-975F-2F3BA3D0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FB90-F8CC-4CBF-BABB-93B5607C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439AE3A-2067-4016-A786-4FA17797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81100"/>
            <a:ext cx="7620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0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FF87-CA76-4AE7-BFE0-34405808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D9A1434-F874-453A-A956-DB40F612DA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161" y="1825625"/>
            <a:ext cx="62496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EC63-D2EA-4991-B5B4-F0CC9FDD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52525"/>
                </a:solidFill>
                <a:effectLst/>
                <a:latin typeface="Poppins"/>
              </a:rPr>
              <a:t>Phase 1: Install VirtualBox</a:t>
            </a:r>
            <a:br>
              <a:rPr lang="en-IN" b="0" i="0" dirty="0">
                <a:solidFill>
                  <a:srgbClr val="252525"/>
                </a:solidFill>
                <a:effectLst/>
                <a:latin typeface="Poppi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255C-E11A-4E45-AD6E-673F87E2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https://www.virtualbox.org/wiki/Downloads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B4327D-D4B3-4F1E-BA92-8AB8AD6D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7" y="2623161"/>
            <a:ext cx="12192000" cy="315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9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EF46-57AB-42D8-9606-CC9390EE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Poppins"/>
              </a:rPr>
              <a:t>Phase 2: Create an Ubuntu Virtual Machine</a:t>
            </a:r>
            <a:br>
              <a:rPr lang="en-US" b="0" i="0" dirty="0">
                <a:solidFill>
                  <a:srgbClr val="252525"/>
                </a:solidFill>
                <a:effectLst/>
                <a:latin typeface="Poppi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7239-3C8E-4473-B59C-2BD93067F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https://ubuntu.com/download/desktop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0CB27F-BCF8-42D7-A6DD-ECA125FC5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8" y="2155825"/>
            <a:ext cx="12192000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23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F8BC-BCF9-4DE7-AF39-1286806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91A6B1-FBB2-4046-B6CA-03A6FC7F6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8885"/>
            <a:ext cx="12192000" cy="542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2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DBF5-0F6B-414B-800F-C24FE31C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0F8A-D18D-4E39-BA89-57792070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521E07-9A53-4167-B55A-0F032D82C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" y="1930400"/>
            <a:ext cx="12192000" cy="414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6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CAAB-676E-4F7C-883F-25D58FE8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Poppins"/>
              </a:rPr>
              <a:t>Phase 3: Configure Settings for the Virtual Machine</a:t>
            </a:r>
            <a:br>
              <a:rPr lang="en-US" b="0" i="0" dirty="0">
                <a:solidFill>
                  <a:srgbClr val="252525"/>
                </a:solidFill>
                <a:effectLst/>
                <a:latin typeface="Poppins"/>
              </a:rPr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A58306-BBD7-4189-A1CF-FB880217C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72" y="2562818"/>
            <a:ext cx="9173855" cy="28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51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9552-C631-4B69-9AAB-7F25AEFB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Poppins"/>
              </a:rPr>
              <a:t>Phase 4: Install Ubuntu on the Virtual Machine</a:t>
            </a:r>
            <a:br>
              <a:rPr lang="en-US" b="0" i="0" dirty="0">
                <a:solidFill>
                  <a:srgbClr val="252525"/>
                </a:solidFill>
                <a:effectLst/>
                <a:latin typeface="Poppins"/>
              </a:rPr>
            </a:b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B190B8-56F7-4431-8768-601BDBDDB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59" y="1130147"/>
            <a:ext cx="9867482" cy="572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3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0CF0-92EF-48CD-9A99-6389FC82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17972B-48D6-4B53-BE17-6DBF7C465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" y="1416178"/>
            <a:ext cx="10515600" cy="54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6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AD87-69B4-47F8-B39E-1D239711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737132-E961-48D9-A428-0FC279497C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25" y="1825625"/>
            <a:ext cx="73751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9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UBUNTU </vt:lpstr>
      <vt:lpstr>Phase 1: Install VirtualBox </vt:lpstr>
      <vt:lpstr>Phase 2: Create an Ubuntu Virtual Machine </vt:lpstr>
      <vt:lpstr>PowerPoint Presentation</vt:lpstr>
      <vt:lpstr>PowerPoint Presentation</vt:lpstr>
      <vt:lpstr>Phase 3: Configure Settings for the Virtual Machine </vt:lpstr>
      <vt:lpstr>Phase 4: Install Ubuntu on the Virtual Machine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</dc:title>
  <dc:creator>user</dc:creator>
  <cp:lastModifiedBy>user</cp:lastModifiedBy>
  <cp:revision>1</cp:revision>
  <dcterms:created xsi:type="dcterms:W3CDTF">2020-12-11T23:54:21Z</dcterms:created>
  <dcterms:modified xsi:type="dcterms:W3CDTF">2020-12-12T00:00:41Z</dcterms:modified>
</cp:coreProperties>
</file>