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4016B-ECD2-588D-B317-03407D5056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7FF0B2-6AC5-8B9D-FED5-7F05A054BE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74D761-E984-ECAA-1949-8EC602FE4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F5EE8-5C17-4106-8080-C68EBF13DCF0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42E76A-DEAF-001B-B20A-D9FA5B7F5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A544FF-9A5B-2951-FD5C-5CFB675CF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3B98E-9D22-4CF0-8426-8D16837BD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728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4729E-AE5E-8611-93E3-B6D7096B3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FD92A0-B756-56E4-599F-D8DCEB07E6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D671DA-181E-810A-7D11-CCFF4B9BE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F5EE8-5C17-4106-8080-C68EBF13DCF0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B9B1A5-B3EB-361E-1FC3-4AB2DCBF5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C6ABFB-D99D-1D19-D01D-2EE69CCE6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3B98E-9D22-4CF0-8426-8D16837BD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3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218FD0-2AB6-B776-A385-C4307FF251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FA7C69-D841-D79B-98C9-00EBF59838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C9576-DE0B-63E6-4226-6434B705A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F5EE8-5C17-4106-8080-C68EBF13DCF0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075ED9-872F-D4BA-822C-8A4C840A7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64A00D-BCFE-3E65-D26E-C1764F7E3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3B98E-9D22-4CF0-8426-8D16837BD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905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0CCEE-46CC-7863-F5FD-E05120784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EAF6E-B914-43DC-A7B8-F74D73FA9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FB624D-1EAA-722E-0D13-9DD43A5CB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F5EE8-5C17-4106-8080-C68EBF13DCF0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405B3E-DEDB-DF04-F3B4-985952C17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CE98F8-1D89-A1B7-5C70-58E01A2A7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3B98E-9D22-4CF0-8426-8D16837BD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047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380C9-8866-5C5F-D89D-F38C1E057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EC2039-6F22-EC6E-C944-CA2D5C9ED2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EFF3E9-0296-AAF2-F6E9-EEBF89172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F5EE8-5C17-4106-8080-C68EBF13DCF0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2723C8-8F7A-6417-C554-5008EC647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CAAC6-957F-6254-4D63-2479CB646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3B98E-9D22-4CF0-8426-8D16837BD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651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5F27F-0CBC-C00F-2E28-E0C233CFA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65FBB-8AC3-9D9B-288E-43C2FBF73B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EC2DB4-B79A-7956-4B16-73EE42B9FB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7A83A0-1E06-E0D8-A454-D287AFD2D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F5EE8-5C17-4106-8080-C68EBF13DCF0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668E90-3C75-F0E1-DA9C-94706310E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87CDC8-D1F0-C37A-D331-A131861F9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3B98E-9D22-4CF0-8426-8D16837BD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100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5CD03-CC13-7FB2-927E-FC501A1CC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C7D65E-0F77-746C-1EC7-0184594D99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B3FE4A-FC0D-85CE-FE1A-06385D4EF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C75C07-CEFC-CA7D-FAB2-7EB6A51C33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7A2F70-D9F0-E11A-6D15-C07813D588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C3E2AA-B4F7-809D-46FB-89174E91A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F5EE8-5C17-4106-8080-C68EBF13DCF0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1EBBA3-8096-7C3E-8A4D-DEACE37A2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BC5769-84E2-474F-1A3A-2F411E667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3B98E-9D22-4CF0-8426-8D16837BD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112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5B3FC-684E-2AC9-F9B4-EEC46183E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6D4BDD-53A5-EB65-3A1A-C15A034F3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F5EE8-5C17-4106-8080-C68EBF13DCF0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3897B1-73C8-CAC4-3F16-20F4ED57A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EC5C3E-7359-0D51-B722-7CC4F67DD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3B98E-9D22-4CF0-8426-8D16837BD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216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BFAFA7-6736-1386-DB10-F408D60F2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F5EE8-5C17-4106-8080-C68EBF13DCF0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64B6BB-A5FA-5E99-03B4-8B308DC0C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51A6A8-2E0C-786E-BD64-73ABCE792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3B98E-9D22-4CF0-8426-8D16837BD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214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3C9FE-B8F2-8B40-69B6-0AF5507A9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D97238-1500-287A-08CE-31FF268C7F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8B0503-E5DB-7FA3-4BF1-A2B5B4F428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F5AD05-730A-6E6E-234E-80A4BD1BF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F5EE8-5C17-4106-8080-C68EBF13DCF0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BCF8DC-8833-FBED-2806-59DFC5652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3C5BDF-D78E-D45E-619B-28D3D0A89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3B98E-9D22-4CF0-8426-8D16837BD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420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2B062-5863-8584-DBAE-5AEB1841D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8E61F0-D2CF-5441-DD5C-5679D8226B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5D096C-E863-D5DF-CB89-516521835E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FFB25D-6BDA-8EF3-6D21-580078839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F5EE8-5C17-4106-8080-C68EBF13DCF0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AD9CF0-4436-00A8-637F-17068BB93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77B30F-1644-94A8-EB0F-6B07F5F84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3B98E-9D22-4CF0-8426-8D16837BD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891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A57B69-2D8A-6F2B-CBCA-BF353C7B4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5B6053-AA77-09E9-5B08-59E8542962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F9931-C877-EF7A-2D87-9F1A47371E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BF5EE8-5C17-4106-8080-C68EBF13DCF0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10C9CF-B6DF-62AE-45BE-7C1B519751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3CBDA2-48D9-F2AF-987E-0F4D0287C5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873B98E-9D22-4CF0-8426-8D16837BD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190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8FA95A2-D8EB-3545-C9FA-3FE534B896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0650" y="2249291"/>
            <a:ext cx="5800928" cy="1655762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Amasis MT Pro Medium" panose="02040604050005020304" pitchFamily="18" charset="0"/>
              </a:rPr>
              <a:t>Introduction to Airbnb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Amasis MT Pro Medium" panose="02040604050005020304" pitchFamily="18" charset="0"/>
              </a:rPr>
              <a:t>History of Airbnb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281753C-35DF-0223-346C-61384A2EFF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5536" y="-451727"/>
            <a:ext cx="5800928" cy="2961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group of men smiling&#10;&#10;Description automatically generated">
            <a:extLst>
              <a:ext uri="{FF2B5EF4-FFF2-40B4-BE49-F238E27FC236}">
                <a16:creationId xmlns:a16="http://schemas.microsoft.com/office/drawing/2014/main" id="{79B7B2C6-4F97-B333-28A2-304B95FFA3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6819" y="3429000"/>
            <a:ext cx="5750406" cy="2438172"/>
          </a:xfrm>
          <a:prstGeom prst="rect">
            <a:avLst/>
          </a:prstGeom>
        </p:spPr>
      </p:pic>
      <p:pic>
        <p:nvPicPr>
          <p:cNvPr id="1030" name="Picture 6" descr="Airbnb introduces &quot;the Bélo&quot; | Logo Design Love">
            <a:extLst>
              <a:ext uri="{FF2B5EF4-FFF2-40B4-BE49-F238E27FC236}">
                <a16:creationId xmlns:a16="http://schemas.microsoft.com/office/drawing/2014/main" id="{3D4E43C4-7896-A68F-740B-A472783237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186" y="4364685"/>
            <a:ext cx="3292407" cy="1975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2133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94EEA-6769-C642-52BE-5DB8544BF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3556"/>
          </a:xfrm>
        </p:spPr>
        <p:txBody>
          <a:bodyPr/>
          <a:lstStyle/>
          <a:p>
            <a:r>
              <a:rPr lang="en-US" b="1" dirty="0">
                <a:latin typeface="Amasis MT Pro Medium" panose="02040604050005020304" pitchFamily="18" charset="0"/>
              </a:rPr>
              <a:t>Airbnb Business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7CB0A9-C6C2-8138-0703-A08B7D3D22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5280" y="1499719"/>
            <a:ext cx="4268821" cy="4677244"/>
          </a:xfrm>
        </p:spPr>
        <p:txBody>
          <a:bodyPr>
            <a:normAutofit/>
          </a:bodyPr>
          <a:lstStyle/>
          <a:p>
            <a:pPr>
              <a:lnSpc>
                <a:spcPct val="250000"/>
              </a:lnSpc>
            </a:pPr>
            <a:r>
              <a:rPr lang="en-US" sz="2000" dirty="0">
                <a:latin typeface="Amasis MT Pro Medium" panose="02040604050005020304" pitchFamily="18" charset="0"/>
              </a:rPr>
              <a:t>Growth of Airbnb</a:t>
            </a:r>
          </a:p>
          <a:p>
            <a:pPr>
              <a:lnSpc>
                <a:spcPct val="250000"/>
              </a:lnSpc>
            </a:pPr>
            <a:r>
              <a:rPr lang="en-US" sz="2000" dirty="0">
                <a:latin typeface="Amasis MT Pro Medium" panose="02040604050005020304" pitchFamily="18" charset="0"/>
              </a:rPr>
              <a:t>Advantages</a:t>
            </a:r>
          </a:p>
          <a:p>
            <a:pPr>
              <a:lnSpc>
                <a:spcPct val="250000"/>
              </a:lnSpc>
            </a:pPr>
            <a:r>
              <a:rPr lang="en-US" sz="2000" dirty="0">
                <a:latin typeface="Amasis MT Pro Medium" panose="02040604050005020304" pitchFamily="18" charset="0"/>
              </a:rPr>
              <a:t>Disadvantages</a:t>
            </a:r>
          </a:p>
          <a:p>
            <a:pPr>
              <a:lnSpc>
                <a:spcPct val="250000"/>
              </a:lnSpc>
            </a:pPr>
            <a:r>
              <a:rPr lang="en-US" sz="2000" dirty="0">
                <a:latin typeface="Amasis MT Pro Medium" panose="02040604050005020304" pitchFamily="18" charset="0"/>
              </a:rPr>
              <a:t>Unique Selling Proposition(USP)</a:t>
            </a:r>
          </a:p>
        </p:txBody>
      </p:sp>
      <p:pic>
        <p:nvPicPr>
          <p:cNvPr id="7" name="Content Placeholder 6" descr="A diagram of a business model&#10;&#10;Description automatically generated">
            <a:extLst>
              <a:ext uri="{FF2B5EF4-FFF2-40B4-BE49-F238E27FC236}">
                <a16:creationId xmlns:a16="http://schemas.microsoft.com/office/drawing/2014/main" id="{D4BE8C4E-B49F-C3A3-C56F-A9340BB1034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9472" y="1499719"/>
            <a:ext cx="6587247" cy="4703121"/>
          </a:xfrm>
        </p:spPr>
      </p:pic>
    </p:spTree>
    <p:extLst>
      <p:ext uri="{BB962C8B-B14F-4D97-AF65-F5344CB8AC3E}">
        <p14:creationId xmlns:p14="http://schemas.microsoft.com/office/powerpoint/2010/main" val="2255781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20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Amasis MT Pro Medium</vt:lpstr>
      <vt:lpstr>Aptos</vt:lpstr>
      <vt:lpstr>Aptos Display</vt:lpstr>
      <vt:lpstr>Arial</vt:lpstr>
      <vt:lpstr>Office Theme</vt:lpstr>
      <vt:lpstr>PowerPoint Presentation</vt:lpstr>
      <vt:lpstr>Airbnb Business Model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Mayur Gunjal(MBA-24)</dc:creator>
  <cp:lastModifiedBy>Mayur Gunjal(MBA-24)</cp:lastModifiedBy>
  <cp:revision>1</cp:revision>
  <dcterms:created xsi:type="dcterms:W3CDTF">2024-07-31T15:09:29Z</dcterms:created>
  <dcterms:modified xsi:type="dcterms:W3CDTF">2024-07-31T15:52:05Z</dcterms:modified>
</cp:coreProperties>
</file>