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7" r:id="rId3"/>
    <p:sldId id="258" r:id="rId4"/>
    <p:sldId id="259" r:id="rId5"/>
    <p:sldId id="260" r:id="rId6"/>
    <p:sldId id="261" r:id="rId7"/>
    <p:sldId id="262" r:id="rId8"/>
    <p:sldId id="297" r:id="rId9"/>
    <p:sldId id="298" r:id="rId10"/>
    <p:sldId id="299" r:id="rId11"/>
    <p:sldId id="300" r:id="rId12"/>
    <p:sldId id="301" r:id="rId13"/>
    <p:sldId id="302" r:id="rId14"/>
    <p:sldId id="303" r:id="rId15"/>
    <p:sldId id="304" r:id="rId16"/>
    <p:sldId id="305" r:id="rId17"/>
  </p:sldIdLst>
  <p:sldSz cx="9144000" cy="5143500" type="screen16x9"/>
  <p:notesSz cx="6858000" cy="9144000"/>
  <p:embeddedFontLst>
    <p:embeddedFont>
      <p:font typeface="Anaheim" panose="020B0604020202020204" charset="0"/>
      <p:regular r:id="rId19"/>
    </p:embeddedFont>
    <p:embeddedFont>
      <p:font typeface="Audiowide" panose="020B0604020202020204" charset="0"/>
      <p:regular r:id="rId20"/>
    </p:embeddedFont>
    <p:embeddedFont>
      <p:font typeface="Consolas" panose="020B0609020204030204" pitchFamily="49" charset="0"/>
      <p:regular r:id="rId21"/>
      <p:bold r:id="rId22"/>
      <p:italic r:id="rId23"/>
      <p:boldItalic r:id="rId24"/>
    </p:embeddedFont>
    <p:embeddedFont>
      <p:font typeface="Roboto Condensed Light" panose="02000000000000000000"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C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10FD8E-FE69-4CCA-ABBA-C750C449D5E2}">
  <a:tblStyle styleId="{4D10FD8E-FE69-4CCA-ABBA-C750C449D5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6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f9a6fa3be7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f9a6fa3be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f9a6fa3be7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f9a6fa3be7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f9a6fa3be7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f9a6fa3be7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f9a6fa3be7_9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f9a6fa3be7_9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28583" y="795588"/>
            <a:ext cx="6580200" cy="19107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28585" y="454225"/>
            <a:ext cx="4365600" cy="6072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flipH="1">
            <a:off x="-508528" y="1391582"/>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flipH="1">
            <a:off x="6371172" y="200682"/>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0" y="4873350"/>
            <a:ext cx="9144000" cy="276900"/>
          </a:xfrm>
          <a:prstGeom prst="rect">
            <a:avLst/>
          </a:prstGeom>
          <a:solidFill>
            <a:srgbClr val="FCB0B6"/>
          </a:solidFill>
          <a:ln w="28575" cap="flat" cmpd="sng">
            <a:solidFill>
              <a:srgbClr val="DE8C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39"/>
        <p:cNvGrpSpPr/>
        <p:nvPr/>
      </p:nvGrpSpPr>
      <p:grpSpPr>
        <a:xfrm>
          <a:off x="0" y="0"/>
          <a:ext cx="0" cy="0"/>
          <a:chOff x="0" y="0"/>
          <a:chExt cx="0" cy="0"/>
        </a:xfrm>
      </p:grpSpPr>
      <p:sp>
        <p:nvSpPr>
          <p:cNvPr id="240" name="Google Shape;240;p23"/>
          <p:cNvSpPr/>
          <p:nvPr/>
        </p:nvSpPr>
        <p:spPr>
          <a:xfrm flipH="1">
            <a:off x="-324032" y="2183509"/>
            <a:ext cx="1845060" cy="776490"/>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23"/>
          <p:cNvSpPr/>
          <p:nvPr/>
        </p:nvSpPr>
        <p:spPr>
          <a:xfrm flipH="1">
            <a:off x="7219418" y="151259"/>
            <a:ext cx="1845060" cy="776490"/>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23"/>
          <p:cNvSpPr/>
          <p:nvPr/>
        </p:nvSpPr>
        <p:spPr>
          <a:xfrm>
            <a:off x="0" y="4873350"/>
            <a:ext cx="9144000" cy="276900"/>
          </a:xfrm>
          <a:prstGeom prst="rect">
            <a:avLst/>
          </a:prstGeom>
          <a:solidFill>
            <a:srgbClr val="FCB0B6"/>
          </a:solidFill>
          <a:ln w="28575" cap="flat" cmpd="sng">
            <a:solidFill>
              <a:srgbClr val="DE8C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3" name="Google Shape;243;p23"/>
          <p:cNvGrpSpPr/>
          <p:nvPr/>
        </p:nvGrpSpPr>
        <p:grpSpPr>
          <a:xfrm flipH="1">
            <a:off x="7622965" y="4099155"/>
            <a:ext cx="2266280" cy="1068893"/>
            <a:chOff x="3992750" y="3100500"/>
            <a:chExt cx="2894725" cy="1365300"/>
          </a:xfrm>
        </p:grpSpPr>
        <p:sp>
          <p:nvSpPr>
            <p:cNvPr id="244" name="Google Shape;244;p23"/>
            <p:cNvSpPr/>
            <p:nvPr/>
          </p:nvSpPr>
          <p:spPr>
            <a:xfrm>
              <a:off x="3992750" y="3100500"/>
              <a:ext cx="2894725" cy="1351700"/>
            </a:xfrm>
            <a:custGeom>
              <a:avLst/>
              <a:gdLst/>
              <a:ahLst/>
              <a:cxnLst/>
              <a:rect l="l" t="t" r="r" b="b"/>
              <a:pathLst>
                <a:path w="115789" h="54068" extrusionOk="0">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23"/>
            <p:cNvSpPr/>
            <p:nvPr/>
          </p:nvSpPr>
          <p:spPr>
            <a:xfrm>
              <a:off x="4810400" y="3189200"/>
              <a:ext cx="345900" cy="432525"/>
            </a:xfrm>
            <a:custGeom>
              <a:avLst/>
              <a:gdLst/>
              <a:ahLst/>
              <a:cxnLst/>
              <a:rect l="l" t="t" r="r" b="b"/>
              <a:pathLst>
                <a:path w="13836" h="17301" extrusionOk="0">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23"/>
            <p:cNvSpPr/>
            <p:nvPr/>
          </p:nvSpPr>
          <p:spPr>
            <a:xfrm>
              <a:off x="5203325" y="3207075"/>
              <a:ext cx="59550" cy="58075"/>
            </a:xfrm>
            <a:custGeom>
              <a:avLst/>
              <a:gdLst/>
              <a:ahLst/>
              <a:cxnLst/>
              <a:rect l="l" t="t" r="r" b="b"/>
              <a:pathLst>
                <a:path w="2382" h="2323" extrusionOk="0">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23"/>
            <p:cNvSpPr/>
            <p:nvPr/>
          </p:nvSpPr>
          <p:spPr>
            <a:xfrm>
              <a:off x="5314950" y="3515150"/>
              <a:ext cx="292600" cy="160775"/>
            </a:xfrm>
            <a:custGeom>
              <a:avLst/>
              <a:gdLst/>
              <a:ahLst/>
              <a:cxnLst/>
              <a:rect l="l" t="t" r="r" b="b"/>
              <a:pathLst>
                <a:path w="11704" h="6431" extrusionOk="0">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23"/>
            <p:cNvSpPr/>
            <p:nvPr/>
          </p:nvSpPr>
          <p:spPr>
            <a:xfrm>
              <a:off x="4549675" y="4443825"/>
              <a:ext cx="2232725" cy="21975"/>
            </a:xfrm>
            <a:custGeom>
              <a:avLst/>
              <a:gdLst/>
              <a:ahLst/>
              <a:cxnLst/>
              <a:rect l="l" t="t" r="r" b="b"/>
              <a:pathLst>
                <a:path w="89309" h="879" extrusionOk="0">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23"/>
            <p:cNvSpPr/>
            <p:nvPr/>
          </p:nvSpPr>
          <p:spPr>
            <a:xfrm>
              <a:off x="4789275" y="4063125"/>
              <a:ext cx="102125" cy="49150"/>
            </a:xfrm>
            <a:custGeom>
              <a:avLst/>
              <a:gdLst/>
              <a:ahLst/>
              <a:cxnLst/>
              <a:rect l="l" t="t" r="r" b="b"/>
              <a:pathLst>
                <a:path w="4085" h="1966" extrusionOk="0">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23"/>
            <p:cNvSpPr/>
            <p:nvPr/>
          </p:nvSpPr>
          <p:spPr>
            <a:xfrm>
              <a:off x="5521225" y="4057175"/>
              <a:ext cx="110150" cy="53000"/>
            </a:xfrm>
            <a:custGeom>
              <a:avLst/>
              <a:gdLst/>
              <a:ahLst/>
              <a:cxnLst/>
              <a:rect l="l" t="t" r="r" b="b"/>
              <a:pathLst>
                <a:path w="4406" h="2120" extrusionOk="0">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1" name="Google Shape;251;p23"/>
          <p:cNvGrpSpPr/>
          <p:nvPr/>
        </p:nvGrpSpPr>
        <p:grpSpPr>
          <a:xfrm>
            <a:off x="-745260" y="4099155"/>
            <a:ext cx="2266280" cy="1068893"/>
            <a:chOff x="3992750" y="3100500"/>
            <a:chExt cx="2894725" cy="1365300"/>
          </a:xfrm>
        </p:grpSpPr>
        <p:sp>
          <p:nvSpPr>
            <p:cNvPr id="252" name="Google Shape;252;p23"/>
            <p:cNvSpPr/>
            <p:nvPr/>
          </p:nvSpPr>
          <p:spPr>
            <a:xfrm>
              <a:off x="3992750" y="3100500"/>
              <a:ext cx="2894725" cy="1351700"/>
            </a:xfrm>
            <a:custGeom>
              <a:avLst/>
              <a:gdLst/>
              <a:ahLst/>
              <a:cxnLst/>
              <a:rect l="l" t="t" r="r" b="b"/>
              <a:pathLst>
                <a:path w="115789" h="54068" extrusionOk="0">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23"/>
            <p:cNvSpPr/>
            <p:nvPr/>
          </p:nvSpPr>
          <p:spPr>
            <a:xfrm>
              <a:off x="4810400" y="3189200"/>
              <a:ext cx="345900" cy="432525"/>
            </a:xfrm>
            <a:custGeom>
              <a:avLst/>
              <a:gdLst/>
              <a:ahLst/>
              <a:cxnLst/>
              <a:rect l="l" t="t" r="r" b="b"/>
              <a:pathLst>
                <a:path w="13836" h="17301" extrusionOk="0">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23"/>
            <p:cNvSpPr/>
            <p:nvPr/>
          </p:nvSpPr>
          <p:spPr>
            <a:xfrm>
              <a:off x="5203325" y="3207075"/>
              <a:ext cx="59550" cy="58075"/>
            </a:xfrm>
            <a:custGeom>
              <a:avLst/>
              <a:gdLst/>
              <a:ahLst/>
              <a:cxnLst/>
              <a:rect l="l" t="t" r="r" b="b"/>
              <a:pathLst>
                <a:path w="2382" h="2323" extrusionOk="0">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23"/>
            <p:cNvSpPr/>
            <p:nvPr/>
          </p:nvSpPr>
          <p:spPr>
            <a:xfrm>
              <a:off x="5314950" y="3515150"/>
              <a:ext cx="292600" cy="160775"/>
            </a:xfrm>
            <a:custGeom>
              <a:avLst/>
              <a:gdLst/>
              <a:ahLst/>
              <a:cxnLst/>
              <a:rect l="l" t="t" r="r" b="b"/>
              <a:pathLst>
                <a:path w="11704" h="6431" extrusionOk="0">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23"/>
            <p:cNvSpPr/>
            <p:nvPr/>
          </p:nvSpPr>
          <p:spPr>
            <a:xfrm>
              <a:off x="4549675" y="4443825"/>
              <a:ext cx="2232725" cy="21975"/>
            </a:xfrm>
            <a:custGeom>
              <a:avLst/>
              <a:gdLst/>
              <a:ahLst/>
              <a:cxnLst/>
              <a:rect l="l" t="t" r="r" b="b"/>
              <a:pathLst>
                <a:path w="89309" h="879" extrusionOk="0">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23"/>
            <p:cNvSpPr/>
            <p:nvPr/>
          </p:nvSpPr>
          <p:spPr>
            <a:xfrm>
              <a:off x="4789275" y="4063125"/>
              <a:ext cx="102125" cy="49150"/>
            </a:xfrm>
            <a:custGeom>
              <a:avLst/>
              <a:gdLst/>
              <a:ahLst/>
              <a:cxnLst/>
              <a:rect l="l" t="t" r="r" b="b"/>
              <a:pathLst>
                <a:path w="4085" h="1966" extrusionOk="0">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23"/>
            <p:cNvSpPr/>
            <p:nvPr/>
          </p:nvSpPr>
          <p:spPr>
            <a:xfrm>
              <a:off x="5521225" y="4057175"/>
              <a:ext cx="110150" cy="53000"/>
            </a:xfrm>
            <a:custGeom>
              <a:avLst/>
              <a:gdLst/>
              <a:ahLst/>
              <a:cxnLst/>
              <a:rect l="l" t="t" r="r" b="b"/>
              <a:pathLst>
                <a:path w="4406" h="2120" extrusionOk="0">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hasCustomPrompt="1"/>
          </p:nvPr>
        </p:nvSpPr>
        <p:spPr>
          <a:xfrm>
            <a:off x="3701400" y="1227075"/>
            <a:ext cx="1741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2764438" y="3132175"/>
            <a:ext cx="3615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txBox="1">
            <a:spLocks noGrp="1"/>
          </p:cNvSpPr>
          <p:nvPr>
            <p:ph type="title" idx="2"/>
          </p:nvPr>
        </p:nvSpPr>
        <p:spPr>
          <a:xfrm>
            <a:off x="936600" y="2390375"/>
            <a:ext cx="72708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5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 name="Google Shape;18;p3"/>
          <p:cNvSpPr/>
          <p:nvPr/>
        </p:nvSpPr>
        <p:spPr>
          <a:xfrm flipH="1">
            <a:off x="3495272" y="4330357"/>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3"/>
          <p:cNvSpPr/>
          <p:nvPr/>
        </p:nvSpPr>
        <p:spPr>
          <a:xfrm flipH="1">
            <a:off x="1637597" y="679782"/>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3"/>
          <p:cNvSpPr/>
          <p:nvPr/>
        </p:nvSpPr>
        <p:spPr>
          <a:xfrm flipH="1">
            <a:off x="6736972" y="1374332"/>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1"/>
              </a:buClr>
              <a:buSzPts val="1200"/>
              <a:buAutoNum type="arabicPeriod"/>
              <a:defRPr sz="125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sp>
        <p:nvSpPr>
          <p:cNvPr id="24" name="Google Shape;24;p4"/>
          <p:cNvSpPr/>
          <p:nvPr/>
        </p:nvSpPr>
        <p:spPr>
          <a:xfrm flipH="1">
            <a:off x="-323503" y="3278757"/>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4"/>
          <p:cNvSpPr/>
          <p:nvPr/>
        </p:nvSpPr>
        <p:spPr>
          <a:xfrm flipH="1">
            <a:off x="6604647" y="-237018"/>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4"/>
          <p:cNvSpPr/>
          <p:nvPr/>
        </p:nvSpPr>
        <p:spPr>
          <a:xfrm flipH="1">
            <a:off x="8332347" y="2298107"/>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 name="Google Shape;27;p4"/>
          <p:cNvGrpSpPr/>
          <p:nvPr/>
        </p:nvGrpSpPr>
        <p:grpSpPr>
          <a:xfrm>
            <a:off x="7406565" y="3426582"/>
            <a:ext cx="1737499" cy="1723056"/>
            <a:chOff x="-761089" y="594525"/>
            <a:chExt cx="5186563" cy="5143450"/>
          </a:xfrm>
        </p:grpSpPr>
        <p:sp>
          <p:nvSpPr>
            <p:cNvPr id="28" name="Google Shape;28;p4"/>
            <p:cNvSpPr/>
            <p:nvPr/>
          </p:nvSpPr>
          <p:spPr>
            <a:xfrm>
              <a:off x="2726750" y="594525"/>
              <a:ext cx="1698400" cy="4321525"/>
            </a:xfrm>
            <a:custGeom>
              <a:avLst/>
              <a:gdLst/>
              <a:ahLst/>
              <a:cxnLst/>
              <a:rect l="l" t="t" r="r" b="b"/>
              <a:pathLst>
                <a:path w="67936" h="172861" extrusionOk="0">
                  <a:moveTo>
                    <a:pt x="67935" y="0"/>
                  </a:moveTo>
                  <a:lnTo>
                    <a:pt x="1" y="22524"/>
                  </a:lnTo>
                  <a:lnTo>
                    <a:pt x="1" y="172860"/>
                  </a:lnTo>
                  <a:lnTo>
                    <a:pt x="67935" y="172860"/>
                  </a:lnTo>
                  <a:lnTo>
                    <a:pt x="67935" y="0"/>
                  </a:lnTo>
                  <a:close/>
                </a:path>
              </a:pathLst>
            </a:custGeom>
            <a:solidFill>
              <a:schemeClr val="accent3"/>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4"/>
            <p:cNvSpPr/>
            <p:nvPr/>
          </p:nvSpPr>
          <p:spPr>
            <a:xfrm>
              <a:off x="-761089" y="2681950"/>
              <a:ext cx="5186563" cy="3056025"/>
            </a:xfrm>
            <a:custGeom>
              <a:avLst/>
              <a:gdLst/>
              <a:ahLst/>
              <a:cxnLst/>
              <a:rect l="l" t="t" r="r" b="b"/>
              <a:pathLst>
                <a:path w="111097" h="89364" extrusionOk="0">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4"/>
            <p:cNvSpPr/>
            <p:nvPr/>
          </p:nvSpPr>
          <p:spPr>
            <a:xfrm>
              <a:off x="3315675" y="1561875"/>
              <a:ext cx="427850" cy="826025"/>
            </a:xfrm>
            <a:custGeom>
              <a:avLst/>
              <a:gdLst/>
              <a:ahLst/>
              <a:cxnLst/>
              <a:rect l="l" t="t" r="r" b="b"/>
              <a:pathLst>
                <a:path w="17114" h="33041" extrusionOk="0">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chemeClr val="accent4"/>
            </a:solidFill>
            <a:ln w="9525" cap="flat" cmpd="sng">
              <a:solidFill>
                <a:srgbClr val="2E9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4"/>
            <p:cNvSpPr/>
            <p:nvPr/>
          </p:nvSpPr>
          <p:spPr>
            <a:xfrm>
              <a:off x="3314275" y="1559175"/>
              <a:ext cx="337184" cy="832964"/>
            </a:xfrm>
            <a:custGeom>
              <a:avLst/>
              <a:gdLst/>
              <a:ahLst/>
              <a:cxnLst/>
              <a:rect l="l" t="t" r="r" b="b"/>
              <a:pathLst>
                <a:path w="13375" h="33041" extrusionOk="0">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6"/>
          <p:cNvSpPr/>
          <p:nvPr/>
        </p:nvSpPr>
        <p:spPr>
          <a:xfrm>
            <a:off x="-367903" y="1017732"/>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6"/>
          <p:cNvSpPr/>
          <p:nvPr/>
        </p:nvSpPr>
        <p:spPr>
          <a:xfrm>
            <a:off x="8010849" y="229628"/>
            <a:ext cx="736305" cy="309873"/>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6"/>
          <p:cNvSpPr/>
          <p:nvPr/>
        </p:nvSpPr>
        <p:spPr>
          <a:xfrm>
            <a:off x="8309122" y="4169007"/>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9"/>
          <p:cNvSpPr txBox="1">
            <a:spLocks noGrp="1"/>
          </p:cNvSpPr>
          <p:nvPr>
            <p:ph type="subTitle" idx="1"/>
          </p:nvPr>
        </p:nvSpPr>
        <p:spPr>
          <a:xfrm>
            <a:off x="1565850" y="1796225"/>
            <a:ext cx="6012300" cy="90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 name="Google Shape;68;p9"/>
          <p:cNvSpPr txBox="1">
            <a:spLocks noGrp="1"/>
          </p:cNvSpPr>
          <p:nvPr>
            <p:ph type="title"/>
          </p:nvPr>
        </p:nvSpPr>
        <p:spPr>
          <a:xfrm>
            <a:off x="1010600" y="1074575"/>
            <a:ext cx="71229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44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9" name="Google Shape;69;p9"/>
          <p:cNvSpPr/>
          <p:nvPr/>
        </p:nvSpPr>
        <p:spPr>
          <a:xfrm>
            <a:off x="-367903" y="1017732"/>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9"/>
          <p:cNvSpPr/>
          <p:nvPr/>
        </p:nvSpPr>
        <p:spPr>
          <a:xfrm>
            <a:off x="8110322" y="4004032"/>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9"/>
          <p:cNvSpPr/>
          <p:nvPr/>
        </p:nvSpPr>
        <p:spPr>
          <a:xfrm>
            <a:off x="6944522" y="-251418"/>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9"/>
          <p:cNvSpPr/>
          <p:nvPr/>
        </p:nvSpPr>
        <p:spPr>
          <a:xfrm>
            <a:off x="0" y="4873350"/>
            <a:ext cx="9144000" cy="276900"/>
          </a:xfrm>
          <a:prstGeom prst="rect">
            <a:avLst/>
          </a:pr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1">
    <p:spTree>
      <p:nvGrpSpPr>
        <p:cNvPr id="1" name="Shape 140"/>
        <p:cNvGrpSpPr/>
        <p:nvPr/>
      </p:nvGrpSpPr>
      <p:grpSpPr>
        <a:xfrm>
          <a:off x="0" y="0"/>
          <a:ext cx="0" cy="0"/>
          <a:chOff x="0" y="0"/>
          <a:chExt cx="0" cy="0"/>
        </a:xfrm>
      </p:grpSpPr>
      <p:sp>
        <p:nvSpPr>
          <p:cNvPr id="141" name="Google Shape;141;p16"/>
          <p:cNvSpPr txBox="1">
            <a:spLocks noGrp="1"/>
          </p:cNvSpPr>
          <p:nvPr>
            <p:ph type="title"/>
          </p:nvPr>
        </p:nvSpPr>
        <p:spPr>
          <a:xfrm>
            <a:off x="2147000" y="2217050"/>
            <a:ext cx="1120800" cy="390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2" name="Google Shape;142;p16"/>
          <p:cNvSpPr txBox="1">
            <a:spLocks noGrp="1"/>
          </p:cNvSpPr>
          <p:nvPr>
            <p:ph type="subTitle" idx="1"/>
          </p:nvPr>
        </p:nvSpPr>
        <p:spPr>
          <a:xfrm>
            <a:off x="1877400" y="2585540"/>
            <a:ext cx="16599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 name="Google Shape;143;p16"/>
          <p:cNvSpPr txBox="1">
            <a:spLocks noGrp="1"/>
          </p:cNvSpPr>
          <p:nvPr>
            <p:ph type="title" idx="2"/>
          </p:nvPr>
        </p:nvSpPr>
        <p:spPr>
          <a:xfrm>
            <a:off x="3952200" y="2217050"/>
            <a:ext cx="1120800" cy="390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4" name="Google Shape;144;p16"/>
          <p:cNvSpPr txBox="1">
            <a:spLocks noGrp="1"/>
          </p:cNvSpPr>
          <p:nvPr>
            <p:ph type="subTitle" idx="3"/>
          </p:nvPr>
        </p:nvSpPr>
        <p:spPr>
          <a:xfrm>
            <a:off x="3715400" y="1391148"/>
            <a:ext cx="16599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 name="Google Shape;145;p16"/>
          <p:cNvSpPr txBox="1">
            <a:spLocks noGrp="1"/>
          </p:cNvSpPr>
          <p:nvPr>
            <p:ph type="title" idx="4"/>
          </p:nvPr>
        </p:nvSpPr>
        <p:spPr>
          <a:xfrm>
            <a:off x="5854325" y="2217050"/>
            <a:ext cx="1120800" cy="390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6" name="Google Shape;146;p16"/>
          <p:cNvSpPr txBox="1">
            <a:spLocks noGrp="1"/>
          </p:cNvSpPr>
          <p:nvPr>
            <p:ph type="subTitle" idx="5"/>
          </p:nvPr>
        </p:nvSpPr>
        <p:spPr>
          <a:xfrm>
            <a:off x="5606696" y="2585540"/>
            <a:ext cx="16599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16"/>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8" name="Google Shape;148;p16"/>
          <p:cNvSpPr/>
          <p:nvPr/>
        </p:nvSpPr>
        <p:spPr>
          <a:xfrm>
            <a:off x="0" y="4873350"/>
            <a:ext cx="9144000" cy="276900"/>
          </a:xfrm>
          <a:prstGeom prst="rect">
            <a:avLst/>
          </a:prstGeom>
          <a:solidFill>
            <a:srgbClr val="FCB0B6"/>
          </a:solidFill>
          <a:ln w="28575" cap="flat" cmpd="sng">
            <a:solidFill>
              <a:srgbClr val="DE8C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9" name="Google Shape;149;p16"/>
          <p:cNvGrpSpPr/>
          <p:nvPr/>
        </p:nvGrpSpPr>
        <p:grpSpPr>
          <a:xfrm>
            <a:off x="-745260" y="4099155"/>
            <a:ext cx="2266280" cy="1068893"/>
            <a:chOff x="3992750" y="3100500"/>
            <a:chExt cx="2894725" cy="1365300"/>
          </a:xfrm>
        </p:grpSpPr>
        <p:sp>
          <p:nvSpPr>
            <p:cNvPr id="150" name="Google Shape;150;p16"/>
            <p:cNvSpPr/>
            <p:nvPr/>
          </p:nvSpPr>
          <p:spPr>
            <a:xfrm>
              <a:off x="3992750" y="3100500"/>
              <a:ext cx="2894725" cy="1351700"/>
            </a:xfrm>
            <a:custGeom>
              <a:avLst/>
              <a:gdLst/>
              <a:ahLst/>
              <a:cxnLst/>
              <a:rect l="l" t="t" r="r" b="b"/>
              <a:pathLst>
                <a:path w="115789" h="54068" extrusionOk="0">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16"/>
            <p:cNvSpPr/>
            <p:nvPr/>
          </p:nvSpPr>
          <p:spPr>
            <a:xfrm>
              <a:off x="4810400" y="3189200"/>
              <a:ext cx="345900" cy="432525"/>
            </a:xfrm>
            <a:custGeom>
              <a:avLst/>
              <a:gdLst/>
              <a:ahLst/>
              <a:cxnLst/>
              <a:rect l="l" t="t" r="r" b="b"/>
              <a:pathLst>
                <a:path w="13836" h="17301" extrusionOk="0">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16"/>
            <p:cNvSpPr/>
            <p:nvPr/>
          </p:nvSpPr>
          <p:spPr>
            <a:xfrm>
              <a:off x="5203325" y="3207075"/>
              <a:ext cx="59550" cy="58075"/>
            </a:xfrm>
            <a:custGeom>
              <a:avLst/>
              <a:gdLst/>
              <a:ahLst/>
              <a:cxnLst/>
              <a:rect l="l" t="t" r="r" b="b"/>
              <a:pathLst>
                <a:path w="2382" h="2323" extrusionOk="0">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16"/>
            <p:cNvSpPr/>
            <p:nvPr/>
          </p:nvSpPr>
          <p:spPr>
            <a:xfrm>
              <a:off x="5314950" y="3515150"/>
              <a:ext cx="292600" cy="160775"/>
            </a:xfrm>
            <a:custGeom>
              <a:avLst/>
              <a:gdLst/>
              <a:ahLst/>
              <a:cxnLst/>
              <a:rect l="l" t="t" r="r" b="b"/>
              <a:pathLst>
                <a:path w="11704" h="6431" extrusionOk="0">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16"/>
            <p:cNvSpPr/>
            <p:nvPr/>
          </p:nvSpPr>
          <p:spPr>
            <a:xfrm>
              <a:off x="4549675" y="4443825"/>
              <a:ext cx="2232725" cy="21975"/>
            </a:xfrm>
            <a:custGeom>
              <a:avLst/>
              <a:gdLst/>
              <a:ahLst/>
              <a:cxnLst/>
              <a:rect l="l" t="t" r="r" b="b"/>
              <a:pathLst>
                <a:path w="89309" h="879" extrusionOk="0">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16"/>
            <p:cNvSpPr/>
            <p:nvPr/>
          </p:nvSpPr>
          <p:spPr>
            <a:xfrm>
              <a:off x="4789275" y="4063125"/>
              <a:ext cx="102125" cy="49150"/>
            </a:xfrm>
            <a:custGeom>
              <a:avLst/>
              <a:gdLst/>
              <a:ahLst/>
              <a:cxnLst/>
              <a:rect l="l" t="t" r="r" b="b"/>
              <a:pathLst>
                <a:path w="4085" h="1966" extrusionOk="0">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16"/>
            <p:cNvSpPr/>
            <p:nvPr/>
          </p:nvSpPr>
          <p:spPr>
            <a:xfrm>
              <a:off x="5521225" y="4057175"/>
              <a:ext cx="110150" cy="53000"/>
            </a:xfrm>
            <a:custGeom>
              <a:avLst/>
              <a:gdLst/>
              <a:ahLst/>
              <a:cxnLst/>
              <a:rect l="l" t="t" r="r" b="b"/>
              <a:pathLst>
                <a:path w="4406" h="2120" extrusionOk="0">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 name="Google Shape;157;p16"/>
          <p:cNvGrpSpPr/>
          <p:nvPr/>
        </p:nvGrpSpPr>
        <p:grpSpPr>
          <a:xfrm flipH="1">
            <a:off x="7622965" y="4099155"/>
            <a:ext cx="2266280" cy="1068893"/>
            <a:chOff x="3992750" y="3100500"/>
            <a:chExt cx="2894725" cy="1365300"/>
          </a:xfrm>
        </p:grpSpPr>
        <p:sp>
          <p:nvSpPr>
            <p:cNvPr id="158" name="Google Shape;158;p16"/>
            <p:cNvSpPr/>
            <p:nvPr/>
          </p:nvSpPr>
          <p:spPr>
            <a:xfrm>
              <a:off x="3992750" y="3100500"/>
              <a:ext cx="2894725" cy="1351700"/>
            </a:xfrm>
            <a:custGeom>
              <a:avLst/>
              <a:gdLst/>
              <a:ahLst/>
              <a:cxnLst/>
              <a:rect l="l" t="t" r="r" b="b"/>
              <a:pathLst>
                <a:path w="115789" h="54068" extrusionOk="0">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16"/>
            <p:cNvSpPr/>
            <p:nvPr/>
          </p:nvSpPr>
          <p:spPr>
            <a:xfrm>
              <a:off x="4810400" y="3189200"/>
              <a:ext cx="345900" cy="432525"/>
            </a:xfrm>
            <a:custGeom>
              <a:avLst/>
              <a:gdLst/>
              <a:ahLst/>
              <a:cxnLst/>
              <a:rect l="l" t="t" r="r" b="b"/>
              <a:pathLst>
                <a:path w="13836" h="17301" extrusionOk="0">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16"/>
            <p:cNvSpPr/>
            <p:nvPr/>
          </p:nvSpPr>
          <p:spPr>
            <a:xfrm>
              <a:off x="5203325" y="3207075"/>
              <a:ext cx="59550" cy="58075"/>
            </a:xfrm>
            <a:custGeom>
              <a:avLst/>
              <a:gdLst/>
              <a:ahLst/>
              <a:cxnLst/>
              <a:rect l="l" t="t" r="r" b="b"/>
              <a:pathLst>
                <a:path w="2382" h="2323" extrusionOk="0">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16"/>
            <p:cNvSpPr/>
            <p:nvPr/>
          </p:nvSpPr>
          <p:spPr>
            <a:xfrm>
              <a:off x="5314950" y="3515150"/>
              <a:ext cx="292600" cy="160775"/>
            </a:xfrm>
            <a:custGeom>
              <a:avLst/>
              <a:gdLst/>
              <a:ahLst/>
              <a:cxnLst/>
              <a:rect l="l" t="t" r="r" b="b"/>
              <a:pathLst>
                <a:path w="11704" h="6431" extrusionOk="0">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16"/>
            <p:cNvSpPr/>
            <p:nvPr/>
          </p:nvSpPr>
          <p:spPr>
            <a:xfrm>
              <a:off x="4549675" y="4443825"/>
              <a:ext cx="2232725" cy="21975"/>
            </a:xfrm>
            <a:custGeom>
              <a:avLst/>
              <a:gdLst/>
              <a:ahLst/>
              <a:cxnLst/>
              <a:rect l="l" t="t" r="r" b="b"/>
              <a:pathLst>
                <a:path w="89309" h="879" extrusionOk="0">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16"/>
            <p:cNvSpPr/>
            <p:nvPr/>
          </p:nvSpPr>
          <p:spPr>
            <a:xfrm>
              <a:off x="4789275" y="4063125"/>
              <a:ext cx="102125" cy="49150"/>
            </a:xfrm>
            <a:custGeom>
              <a:avLst/>
              <a:gdLst/>
              <a:ahLst/>
              <a:cxnLst/>
              <a:rect l="l" t="t" r="r" b="b"/>
              <a:pathLst>
                <a:path w="4085" h="1966" extrusionOk="0">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16"/>
            <p:cNvSpPr/>
            <p:nvPr/>
          </p:nvSpPr>
          <p:spPr>
            <a:xfrm>
              <a:off x="5521225" y="4057175"/>
              <a:ext cx="110150" cy="53000"/>
            </a:xfrm>
            <a:custGeom>
              <a:avLst/>
              <a:gdLst/>
              <a:ahLst/>
              <a:cxnLst/>
              <a:rect l="l" t="t" r="r" b="b"/>
              <a:pathLst>
                <a:path w="4406" h="2120" extrusionOk="0">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5" name="Google Shape;165;p16"/>
          <p:cNvSpPr/>
          <p:nvPr/>
        </p:nvSpPr>
        <p:spPr>
          <a:xfrm flipH="1">
            <a:off x="-367903" y="2331457"/>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16"/>
          <p:cNvSpPr/>
          <p:nvPr/>
        </p:nvSpPr>
        <p:spPr>
          <a:xfrm flipH="1">
            <a:off x="797897" y="-99018"/>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16"/>
          <p:cNvSpPr/>
          <p:nvPr/>
        </p:nvSpPr>
        <p:spPr>
          <a:xfrm flipH="1">
            <a:off x="8110322" y="1451407"/>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68"/>
        <p:cNvGrpSpPr/>
        <p:nvPr/>
      </p:nvGrpSpPr>
      <p:grpSpPr>
        <a:xfrm>
          <a:off x="0" y="0"/>
          <a:ext cx="0" cy="0"/>
          <a:chOff x="0" y="0"/>
          <a:chExt cx="0" cy="0"/>
        </a:xfrm>
      </p:grpSpPr>
      <p:sp>
        <p:nvSpPr>
          <p:cNvPr id="169" name="Google Shape;169;p17"/>
          <p:cNvSpPr txBox="1">
            <a:spLocks noGrp="1"/>
          </p:cNvSpPr>
          <p:nvPr>
            <p:ph type="title"/>
          </p:nvPr>
        </p:nvSpPr>
        <p:spPr>
          <a:xfrm>
            <a:off x="719975" y="1653784"/>
            <a:ext cx="2305500" cy="36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17"/>
          <p:cNvSpPr txBox="1">
            <a:spLocks noGrp="1"/>
          </p:cNvSpPr>
          <p:nvPr>
            <p:ph type="subTitle" idx="1"/>
          </p:nvPr>
        </p:nvSpPr>
        <p:spPr>
          <a:xfrm>
            <a:off x="719975" y="2159888"/>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1" name="Google Shape;171;p17"/>
          <p:cNvSpPr txBox="1">
            <a:spLocks noGrp="1"/>
          </p:cNvSpPr>
          <p:nvPr>
            <p:ph type="title" idx="2"/>
          </p:nvPr>
        </p:nvSpPr>
        <p:spPr>
          <a:xfrm>
            <a:off x="3419246" y="1653784"/>
            <a:ext cx="2305500" cy="36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17"/>
          <p:cNvSpPr txBox="1">
            <a:spLocks noGrp="1"/>
          </p:cNvSpPr>
          <p:nvPr>
            <p:ph type="subTitle" idx="3"/>
          </p:nvPr>
        </p:nvSpPr>
        <p:spPr>
          <a:xfrm>
            <a:off x="3419244" y="2159888"/>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17"/>
          <p:cNvSpPr txBox="1">
            <a:spLocks noGrp="1"/>
          </p:cNvSpPr>
          <p:nvPr>
            <p:ph type="title" idx="4"/>
          </p:nvPr>
        </p:nvSpPr>
        <p:spPr>
          <a:xfrm>
            <a:off x="719975" y="3074375"/>
            <a:ext cx="2305500" cy="36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 name="Google Shape;174;p17"/>
          <p:cNvSpPr txBox="1">
            <a:spLocks noGrp="1"/>
          </p:cNvSpPr>
          <p:nvPr>
            <p:ph type="subTitle" idx="5"/>
          </p:nvPr>
        </p:nvSpPr>
        <p:spPr>
          <a:xfrm>
            <a:off x="719975" y="357642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17"/>
          <p:cNvSpPr txBox="1">
            <a:spLocks noGrp="1"/>
          </p:cNvSpPr>
          <p:nvPr>
            <p:ph type="title" idx="6"/>
          </p:nvPr>
        </p:nvSpPr>
        <p:spPr>
          <a:xfrm>
            <a:off x="3419246" y="3074375"/>
            <a:ext cx="2305500" cy="36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6" name="Google Shape;176;p17"/>
          <p:cNvSpPr txBox="1">
            <a:spLocks noGrp="1"/>
          </p:cNvSpPr>
          <p:nvPr>
            <p:ph type="subTitle" idx="7"/>
          </p:nvPr>
        </p:nvSpPr>
        <p:spPr>
          <a:xfrm>
            <a:off x="3419248" y="357642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7"/>
          <p:cNvSpPr txBox="1">
            <a:spLocks noGrp="1"/>
          </p:cNvSpPr>
          <p:nvPr>
            <p:ph type="title" idx="8"/>
          </p:nvPr>
        </p:nvSpPr>
        <p:spPr>
          <a:xfrm>
            <a:off x="6118524" y="1653784"/>
            <a:ext cx="2305500" cy="36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8" name="Google Shape;178;p17"/>
          <p:cNvSpPr txBox="1">
            <a:spLocks noGrp="1"/>
          </p:cNvSpPr>
          <p:nvPr>
            <p:ph type="subTitle" idx="9"/>
          </p:nvPr>
        </p:nvSpPr>
        <p:spPr>
          <a:xfrm>
            <a:off x="6118520" y="2159888"/>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7"/>
          <p:cNvSpPr txBox="1">
            <a:spLocks noGrp="1"/>
          </p:cNvSpPr>
          <p:nvPr>
            <p:ph type="title" idx="13"/>
          </p:nvPr>
        </p:nvSpPr>
        <p:spPr>
          <a:xfrm>
            <a:off x="6118524" y="3074375"/>
            <a:ext cx="2305500" cy="36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0" name="Google Shape;180;p17"/>
          <p:cNvSpPr txBox="1">
            <a:spLocks noGrp="1"/>
          </p:cNvSpPr>
          <p:nvPr>
            <p:ph type="subTitle" idx="14"/>
          </p:nvPr>
        </p:nvSpPr>
        <p:spPr>
          <a:xfrm>
            <a:off x="6118520" y="357642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7"/>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2" name="Google Shape;182;p17"/>
          <p:cNvSpPr/>
          <p:nvPr/>
        </p:nvSpPr>
        <p:spPr>
          <a:xfrm>
            <a:off x="0" y="4873350"/>
            <a:ext cx="9144000" cy="276900"/>
          </a:xfrm>
          <a:prstGeom prst="rect">
            <a:avLst/>
          </a:pr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17"/>
          <p:cNvSpPr/>
          <p:nvPr/>
        </p:nvSpPr>
        <p:spPr>
          <a:xfrm>
            <a:off x="8110322" y="4004032"/>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17"/>
          <p:cNvSpPr/>
          <p:nvPr/>
        </p:nvSpPr>
        <p:spPr>
          <a:xfrm>
            <a:off x="6944522" y="-251418"/>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17"/>
          <p:cNvSpPr/>
          <p:nvPr/>
        </p:nvSpPr>
        <p:spPr>
          <a:xfrm>
            <a:off x="-367903" y="1017732"/>
            <a:ext cx="1300471" cy="547301"/>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36"/>
        <p:cNvGrpSpPr/>
        <p:nvPr/>
      </p:nvGrpSpPr>
      <p:grpSpPr>
        <a:xfrm>
          <a:off x="0" y="0"/>
          <a:ext cx="0" cy="0"/>
          <a:chOff x="0" y="0"/>
          <a:chExt cx="0" cy="0"/>
        </a:xfrm>
      </p:grpSpPr>
      <p:sp>
        <p:nvSpPr>
          <p:cNvPr id="237" name="Google Shape;237;p22"/>
          <p:cNvSpPr/>
          <p:nvPr/>
        </p:nvSpPr>
        <p:spPr>
          <a:xfrm flipH="1">
            <a:off x="-324032" y="2183509"/>
            <a:ext cx="1845060" cy="776490"/>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22"/>
          <p:cNvSpPr/>
          <p:nvPr/>
        </p:nvSpPr>
        <p:spPr>
          <a:xfrm flipH="1">
            <a:off x="7219418" y="151259"/>
            <a:ext cx="1845060" cy="776490"/>
          </a:xfrm>
          <a:custGeom>
            <a:avLst/>
            <a:gdLst/>
            <a:ahLst/>
            <a:cxnLst/>
            <a:rect l="l" t="t" r="r" b="b"/>
            <a:pathLst>
              <a:path w="95500" h="40191" extrusionOk="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w="28575" cap="flat" cmpd="sng">
            <a:solidFill>
              <a:srgbClr val="0E19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1pPr>
            <a:lvl2pPr lvl="1"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2pPr>
            <a:lvl3pPr lvl="2"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3pPr>
            <a:lvl4pPr lvl="3"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4pPr>
            <a:lvl5pPr lvl="4"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5pPr>
            <a:lvl6pPr lvl="5"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6pPr>
            <a:lvl7pPr lvl="6"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7pPr>
            <a:lvl8pPr lvl="7"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8pPr>
            <a:lvl9pPr lvl="8"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62" r:id="rId7"/>
    <p:sldLayoutId id="2147483663" r:id="rId8"/>
    <p:sldLayoutId id="2147483668" r:id="rId9"/>
    <p:sldLayoutId id="214748366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8"/>
        <p:cNvGrpSpPr/>
        <p:nvPr/>
      </p:nvGrpSpPr>
      <p:grpSpPr>
        <a:xfrm>
          <a:off x="0" y="0"/>
          <a:ext cx="0" cy="0"/>
          <a:chOff x="0" y="0"/>
          <a:chExt cx="0" cy="0"/>
        </a:xfrm>
      </p:grpSpPr>
      <p:grpSp>
        <p:nvGrpSpPr>
          <p:cNvPr id="269" name="Google Shape;269;p27"/>
          <p:cNvGrpSpPr/>
          <p:nvPr/>
        </p:nvGrpSpPr>
        <p:grpSpPr>
          <a:xfrm>
            <a:off x="1435900" y="1278750"/>
            <a:ext cx="3671900" cy="826275"/>
            <a:chOff x="1435900" y="1278750"/>
            <a:chExt cx="3671900" cy="826275"/>
          </a:xfrm>
        </p:grpSpPr>
        <p:sp>
          <p:nvSpPr>
            <p:cNvPr id="270" name="Google Shape;270;p27"/>
            <p:cNvSpPr/>
            <p:nvPr/>
          </p:nvSpPr>
          <p:spPr>
            <a:xfrm>
              <a:off x="1435900" y="1885950"/>
              <a:ext cx="342900" cy="219075"/>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chemeClr val="lt2"/>
            </a:solidFill>
            <a:ln>
              <a:noFill/>
            </a:ln>
          </p:spPr>
        </p:sp>
        <p:sp>
          <p:nvSpPr>
            <p:cNvPr id="271" name="Google Shape;271;p27"/>
            <p:cNvSpPr/>
            <p:nvPr/>
          </p:nvSpPr>
          <p:spPr>
            <a:xfrm>
              <a:off x="2871800" y="1278750"/>
              <a:ext cx="342900" cy="219075"/>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chemeClr val="lt2"/>
            </a:solidFill>
            <a:ln>
              <a:noFill/>
            </a:ln>
          </p:spPr>
        </p:sp>
        <p:sp>
          <p:nvSpPr>
            <p:cNvPr id="272" name="Google Shape;272;p27"/>
            <p:cNvSpPr/>
            <p:nvPr/>
          </p:nvSpPr>
          <p:spPr>
            <a:xfrm>
              <a:off x="3755250" y="1278750"/>
              <a:ext cx="342900" cy="219075"/>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chemeClr val="lt2"/>
            </a:solidFill>
            <a:ln>
              <a:noFill/>
            </a:ln>
          </p:spPr>
        </p:sp>
        <p:sp>
          <p:nvSpPr>
            <p:cNvPr id="273" name="Google Shape;273;p27"/>
            <p:cNvSpPr/>
            <p:nvPr/>
          </p:nvSpPr>
          <p:spPr>
            <a:xfrm>
              <a:off x="4764900" y="1278750"/>
              <a:ext cx="342900" cy="219075"/>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chemeClr val="lt2"/>
            </a:solidFill>
            <a:ln>
              <a:noFill/>
            </a:ln>
          </p:spPr>
        </p:sp>
      </p:grpSp>
      <p:grpSp>
        <p:nvGrpSpPr>
          <p:cNvPr id="274" name="Google Shape;274;p27"/>
          <p:cNvGrpSpPr/>
          <p:nvPr/>
        </p:nvGrpSpPr>
        <p:grpSpPr>
          <a:xfrm flipH="1">
            <a:off x="284" y="2590428"/>
            <a:ext cx="2580834" cy="2559381"/>
            <a:chOff x="-761089" y="594525"/>
            <a:chExt cx="5186563" cy="5143450"/>
          </a:xfrm>
        </p:grpSpPr>
        <p:sp>
          <p:nvSpPr>
            <p:cNvPr id="275" name="Google Shape;275;p27"/>
            <p:cNvSpPr/>
            <p:nvPr/>
          </p:nvSpPr>
          <p:spPr>
            <a:xfrm>
              <a:off x="2726750" y="594525"/>
              <a:ext cx="1698400" cy="4321525"/>
            </a:xfrm>
            <a:custGeom>
              <a:avLst/>
              <a:gdLst/>
              <a:ahLst/>
              <a:cxnLst/>
              <a:rect l="l" t="t" r="r" b="b"/>
              <a:pathLst>
                <a:path w="67936" h="172861" extrusionOk="0">
                  <a:moveTo>
                    <a:pt x="67935" y="0"/>
                  </a:moveTo>
                  <a:lnTo>
                    <a:pt x="1" y="22524"/>
                  </a:lnTo>
                  <a:lnTo>
                    <a:pt x="1" y="172860"/>
                  </a:lnTo>
                  <a:lnTo>
                    <a:pt x="67935" y="172860"/>
                  </a:lnTo>
                  <a:lnTo>
                    <a:pt x="67935" y="0"/>
                  </a:lnTo>
                  <a:close/>
                </a:path>
              </a:pathLst>
            </a:custGeom>
            <a:solidFill>
              <a:schemeClr val="accent3"/>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7"/>
            <p:cNvSpPr/>
            <p:nvPr/>
          </p:nvSpPr>
          <p:spPr>
            <a:xfrm>
              <a:off x="-761089" y="2681950"/>
              <a:ext cx="5186563" cy="3056025"/>
            </a:xfrm>
            <a:custGeom>
              <a:avLst/>
              <a:gdLst/>
              <a:ahLst/>
              <a:cxnLst/>
              <a:rect l="l" t="t" r="r" b="b"/>
              <a:pathLst>
                <a:path w="111097" h="89364" extrusionOk="0">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rgbClr val="FCB0B6"/>
            </a:solidFill>
            <a:ln w="28575" cap="flat" cmpd="sng">
              <a:solidFill>
                <a:srgbClr val="DE8C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7"/>
            <p:cNvSpPr/>
            <p:nvPr/>
          </p:nvSpPr>
          <p:spPr>
            <a:xfrm>
              <a:off x="3315675" y="1561875"/>
              <a:ext cx="427850" cy="826025"/>
            </a:xfrm>
            <a:custGeom>
              <a:avLst/>
              <a:gdLst/>
              <a:ahLst/>
              <a:cxnLst/>
              <a:rect l="l" t="t" r="r" b="b"/>
              <a:pathLst>
                <a:path w="17114" h="33041" extrusionOk="0">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chemeClr val="accent4"/>
            </a:solidFill>
            <a:ln w="9525" cap="flat" cmpd="sng">
              <a:solidFill>
                <a:srgbClr val="2E9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7"/>
            <p:cNvSpPr/>
            <p:nvPr/>
          </p:nvSpPr>
          <p:spPr>
            <a:xfrm>
              <a:off x="3314275" y="1559175"/>
              <a:ext cx="337184" cy="832964"/>
            </a:xfrm>
            <a:custGeom>
              <a:avLst/>
              <a:gdLst/>
              <a:ahLst/>
              <a:cxnLst/>
              <a:rect l="l" t="t" r="r" b="b"/>
              <a:pathLst>
                <a:path w="13375" h="33041" extrusionOk="0">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79" name="Google Shape;279;p27"/>
          <p:cNvSpPr txBox="1">
            <a:spLocks noGrp="1"/>
          </p:cNvSpPr>
          <p:nvPr>
            <p:ph type="ctrTitle"/>
          </p:nvPr>
        </p:nvSpPr>
        <p:spPr>
          <a:xfrm>
            <a:off x="828583" y="795588"/>
            <a:ext cx="6580200" cy="191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Game Analysis Project using SQL</a:t>
            </a:r>
            <a:endParaRPr dirty="0">
              <a:latin typeface="Audiowide"/>
              <a:ea typeface="Audiowide"/>
              <a:cs typeface="Audiowide"/>
              <a:sym typeface="Audiowide"/>
            </a:endParaRPr>
          </a:p>
        </p:txBody>
      </p:sp>
      <p:grpSp>
        <p:nvGrpSpPr>
          <p:cNvPr id="280" name="Google Shape;280;p27"/>
          <p:cNvGrpSpPr/>
          <p:nvPr/>
        </p:nvGrpSpPr>
        <p:grpSpPr>
          <a:xfrm>
            <a:off x="3957561" y="0"/>
            <a:ext cx="5186563" cy="5143450"/>
            <a:chOff x="3957561" y="0"/>
            <a:chExt cx="5186563" cy="5143450"/>
          </a:xfrm>
        </p:grpSpPr>
        <p:sp>
          <p:nvSpPr>
            <p:cNvPr id="281" name="Google Shape;281;p27"/>
            <p:cNvSpPr/>
            <p:nvPr/>
          </p:nvSpPr>
          <p:spPr>
            <a:xfrm>
              <a:off x="7445400" y="0"/>
              <a:ext cx="1698400" cy="4321525"/>
            </a:xfrm>
            <a:custGeom>
              <a:avLst/>
              <a:gdLst/>
              <a:ahLst/>
              <a:cxnLst/>
              <a:rect l="l" t="t" r="r" b="b"/>
              <a:pathLst>
                <a:path w="67936" h="172861" extrusionOk="0">
                  <a:moveTo>
                    <a:pt x="67935" y="0"/>
                  </a:moveTo>
                  <a:lnTo>
                    <a:pt x="1" y="22524"/>
                  </a:lnTo>
                  <a:lnTo>
                    <a:pt x="1" y="172860"/>
                  </a:lnTo>
                  <a:lnTo>
                    <a:pt x="67935" y="172860"/>
                  </a:lnTo>
                  <a:lnTo>
                    <a:pt x="67935" y="0"/>
                  </a:lnTo>
                  <a:close/>
                </a:path>
              </a:pathLst>
            </a:custGeom>
            <a:solidFill>
              <a:schemeClr val="accent1"/>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27"/>
            <p:cNvSpPr/>
            <p:nvPr/>
          </p:nvSpPr>
          <p:spPr>
            <a:xfrm>
              <a:off x="7915166" y="675121"/>
              <a:ext cx="818691" cy="1580516"/>
            </a:xfrm>
            <a:custGeom>
              <a:avLst/>
              <a:gdLst/>
              <a:ahLst/>
              <a:cxnLst/>
              <a:rect l="l" t="t" r="r" b="b"/>
              <a:pathLst>
                <a:path w="17114" h="33041" extrusionOk="0">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27"/>
            <p:cNvSpPr/>
            <p:nvPr/>
          </p:nvSpPr>
          <p:spPr>
            <a:xfrm>
              <a:off x="7912488" y="669955"/>
              <a:ext cx="645177" cy="1593815"/>
            </a:xfrm>
            <a:custGeom>
              <a:avLst/>
              <a:gdLst/>
              <a:ahLst/>
              <a:cxnLst/>
              <a:rect l="l" t="t" r="r" b="b"/>
              <a:pathLst>
                <a:path w="13375" h="33041" extrusionOk="0">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5A8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27"/>
            <p:cNvSpPr/>
            <p:nvPr/>
          </p:nvSpPr>
          <p:spPr>
            <a:xfrm>
              <a:off x="3957561" y="2087425"/>
              <a:ext cx="5186563" cy="3056025"/>
            </a:xfrm>
            <a:custGeom>
              <a:avLst/>
              <a:gdLst/>
              <a:ahLst/>
              <a:cxnLst/>
              <a:rect l="l" t="t" r="r" b="b"/>
              <a:pathLst>
                <a:path w="111097" h="89364" extrusionOk="0">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5" name="Google Shape;285;p27"/>
          <p:cNvSpPr txBox="1">
            <a:spLocks noGrp="1"/>
          </p:cNvSpPr>
          <p:nvPr>
            <p:ph type="subTitle" idx="1"/>
          </p:nvPr>
        </p:nvSpPr>
        <p:spPr>
          <a:xfrm>
            <a:off x="946626" y="2829883"/>
            <a:ext cx="4365600" cy="60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SQL (Structure Query Language)</a:t>
            </a:r>
            <a:endParaRPr dirty="0"/>
          </a:p>
        </p:txBody>
      </p:sp>
      <p:sp>
        <p:nvSpPr>
          <p:cNvPr id="286" name="Google Shape;286;p27"/>
          <p:cNvSpPr/>
          <p:nvPr/>
        </p:nvSpPr>
        <p:spPr>
          <a:xfrm>
            <a:off x="1729395" y="2251793"/>
            <a:ext cx="75600" cy="771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27"/>
          <p:cNvSpPr/>
          <p:nvPr/>
        </p:nvSpPr>
        <p:spPr>
          <a:xfrm rot="5400000">
            <a:off x="6635675" y="1652731"/>
            <a:ext cx="71700" cy="771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27"/>
          <p:cNvSpPr/>
          <p:nvPr/>
        </p:nvSpPr>
        <p:spPr>
          <a:xfrm rot="5400000">
            <a:off x="867375" y="892073"/>
            <a:ext cx="71700" cy="771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89" name="Google Shape;289;p27"/>
          <p:cNvGrpSpPr/>
          <p:nvPr/>
        </p:nvGrpSpPr>
        <p:grpSpPr>
          <a:xfrm flipH="1">
            <a:off x="8251653" y="838377"/>
            <a:ext cx="1175894" cy="1256981"/>
            <a:chOff x="1577875" y="1935775"/>
            <a:chExt cx="917950" cy="981250"/>
          </a:xfrm>
        </p:grpSpPr>
        <p:sp>
          <p:nvSpPr>
            <p:cNvPr id="290" name="Google Shape;290;p27"/>
            <p:cNvSpPr/>
            <p:nvPr/>
          </p:nvSpPr>
          <p:spPr>
            <a:xfrm>
              <a:off x="2078925" y="2678375"/>
              <a:ext cx="276400" cy="222400"/>
            </a:xfrm>
            <a:custGeom>
              <a:avLst/>
              <a:gdLst/>
              <a:ahLst/>
              <a:cxnLst/>
              <a:rect l="l" t="t" r="r" b="b"/>
              <a:pathLst>
                <a:path w="11056" h="8896" extrusionOk="0">
                  <a:moveTo>
                    <a:pt x="8292" y="0"/>
                  </a:moveTo>
                  <a:cubicBezTo>
                    <a:pt x="5366" y="0"/>
                    <a:pt x="1" y="1208"/>
                    <a:pt x="163" y="2253"/>
                  </a:cubicBezTo>
                  <a:lnTo>
                    <a:pt x="860" y="6782"/>
                  </a:lnTo>
                  <a:cubicBezTo>
                    <a:pt x="1069" y="8036"/>
                    <a:pt x="2161" y="8895"/>
                    <a:pt x="3392" y="8895"/>
                  </a:cubicBezTo>
                  <a:cubicBezTo>
                    <a:pt x="3531" y="8895"/>
                    <a:pt x="3717" y="8895"/>
                    <a:pt x="3856" y="8872"/>
                  </a:cubicBezTo>
                  <a:lnTo>
                    <a:pt x="8687" y="8036"/>
                  </a:lnTo>
                  <a:cubicBezTo>
                    <a:pt x="10103" y="7804"/>
                    <a:pt x="11055" y="6457"/>
                    <a:pt x="10777" y="5040"/>
                  </a:cubicBezTo>
                  <a:lnTo>
                    <a:pt x="10103" y="511"/>
                  </a:lnTo>
                  <a:cubicBezTo>
                    <a:pt x="10057" y="140"/>
                    <a:pt x="9337" y="0"/>
                    <a:pt x="8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27"/>
            <p:cNvSpPr/>
            <p:nvPr/>
          </p:nvSpPr>
          <p:spPr>
            <a:xfrm>
              <a:off x="2071375" y="2672575"/>
              <a:ext cx="289750" cy="234000"/>
            </a:xfrm>
            <a:custGeom>
              <a:avLst/>
              <a:gdLst/>
              <a:ahLst/>
              <a:cxnLst/>
              <a:rect l="l" t="t" r="r" b="b"/>
              <a:pathLst>
                <a:path w="11590" h="9360" extrusionOk="0">
                  <a:moveTo>
                    <a:pt x="8594" y="465"/>
                  </a:moveTo>
                  <a:cubicBezTo>
                    <a:pt x="9662" y="465"/>
                    <a:pt x="10150" y="627"/>
                    <a:pt x="10196" y="813"/>
                  </a:cubicBezTo>
                  <a:cubicBezTo>
                    <a:pt x="10359" y="1905"/>
                    <a:pt x="10893" y="5295"/>
                    <a:pt x="10893" y="5342"/>
                  </a:cubicBezTo>
                  <a:cubicBezTo>
                    <a:pt x="11125" y="6619"/>
                    <a:pt x="10266" y="7827"/>
                    <a:pt x="8965" y="8059"/>
                  </a:cubicBezTo>
                  <a:lnTo>
                    <a:pt x="4112" y="8895"/>
                  </a:lnTo>
                  <a:cubicBezTo>
                    <a:pt x="3972" y="8941"/>
                    <a:pt x="3856" y="8941"/>
                    <a:pt x="3717" y="8941"/>
                  </a:cubicBezTo>
                  <a:cubicBezTo>
                    <a:pt x="2579" y="8941"/>
                    <a:pt x="1603" y="8129"/>
                    <a:pt x="1394" y="6991"/>
                  </a:cubicBezTo>
                  <a:cubicBezTo>
                    <a:pt x="1394" y="6967"/>
                    <a:pt x="860" y="3553"/>
                    <a:pt x="698" y="2462"/>
                  </a:cubicBezTo>
                  <a:cubicBezTo>
                    <a:pt x="628" y="2090"/>
                    <a:pt x="2463" y="1254"/>
                    <a:pt x="5575" y="743"/>
                  </a:cubicBezTo>
                  <a:cubicBezTo>
                    <a:pt x="6875" y="511"/>
                    <a:pt x="7874" y="465"/>
                    <a:pt x="8594" y="465"/>
                  </a:cubicBezTo>
                  <a:close/>
                  <a:moveTo>
                    <a:pt x="8594" y="0"/>
                  </a:moveTo>
                  <a:cubicBezTo>
                    <a:pt x="7525" y="0"/>
                    <a:pt x="6248" y="163"/>
                    <a:pt x="5482" y="279"/>
                  </a:cubicBezTo>
                  <a:cubicBezTo>
                    <a:pt x="4553" y="418"/>
                    <a:pt x="1" y="1254"/>
                    <a:pt x="233" y="2508"/>
                  </a:cubicBezTo>
                  <a:cubicBezTo>
                    <a:pt x="419" y="3623"/>
                    <a:pt x="930" y="7014"/>
                    <a:pt x="930" y="7037"/>
                  </a:cubicBezTo>
                  <a:cubicBezTo>
                    <a:pt x="1162" y="8384"/>
                    <a:pt x="2323" y="9359"/>
                    <a:pt x="3694" y="9359"/>
                  </a:cubicBezTo>
                  <a:cubicBezTo>
                    <a:pt x="3833" y="9359"/>
                    <a:pt x="4019" y="9359"/>
                    <a:pt x="4181" y="9336"/>
                  </a:cubicBezTo>
                  <a:lnTo>
                    <a:pt x="9035" y="8500"/>
                  </a:lnTo>
                  <a:cubicBezTo>
                    <a:pt x="10568" y="8245"/>
                    <a:pt x="11590" y="6782"/>
                    <a:pt x="11311" y="5249"/>
                  </a:cubicBezTo>
                  <a:cubicBezTo>
                    <a:pt x="11311" y="5226"/>
                    <a:pt x="10800" y="1812"/>
                    <a:pt x="10637" y="697"/>
                  </a:cubicBezTo>
                  <a:cubicBezTo>
                    <a:pt x="10568" y="140"/>
                    <a:pt x="9662" y="0"/>
                    <a:pt x="8594" y="0"/>
                  </a:cubicBezTo>
                  <a:close/>
                </a:path>
              </a:pathLst>
            </a:custGeom>
            <a:solidFill>
              <a:srgbClr val="DE7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27"/>
            <p:cNvSpPr/>
            <p:nvPr/>
          </p:nvSpPr>
          <p:spPr>
            <a:xfrm>
              <a:off x="1736950" y="2667925"/>
              <a:ext cx="300200" cy="243300"/>
            </a:xfrm>
            <a:custGeom>
              <a:avLst/>
              <a:gdLst/>
              <a:ahLst/>
              <a:cxnLst/>
              <a:rect l="l" t="t" r="r" b="b"/>
              <a:pathLst>
                <a:path w="12008" h="9732" extrusionOk="0">
                  <a:moveTo>
                    <a:pt x="2950" y="0"/>
                  </a:moveTo>
                  <a:cubicBezTo>
                    <a:pt x="2486" y="0"/>
                    <a:pt x="2207" y="93"/>
                    <a:pt x="2114" y="326"/>
                  </a:cubicBezTo>
                  <a:cubicBezTo>
                    <a:pt x="1720" y="1394"/>
                    <a:pt x="465" y="4599"/>
                    <a:pt x="465" y="4599"/>
                  </a:cubicBezTo>
                  <a:cubicBezTo>
                    <a:pt x="1" y="5922"/>
                    <a:pt x="674" y="7409"/>
                    <a:pt x="2021" y="7897"/>
                  </a:cubicBezTo>
                  <a:lnTo>
                    <a:pt x="6666" y="9592"/>
                  </a:lnTo>
                  <a:cubicBezTo>
                    <a:pt x="6968" y="9708"/>
                    <a:pt x="7247" y="9731"/>
                    <a:pt x="7549" y="9731"/>
                  </a:cubicBezTo>
                  <a:cubicBezTo>
                    <a:pt x="8594" y="9731"/>
                    <a:pt x="9569" y="9081"/>
                    <a:pt x="9987" y="8036"/>
                  </a:cubicBezTo>
                  <a:cubicBezTo>
                    <a:pt x="9987" y="8036"/>
                    <a:pt x="11241" y="4831"/>
                    <a:pt x="11636" y="3786"/>
                  </a:cubicBezTo>
                  <a:cubicBezTo>
                    <a:pt x="12008" y="2625"/>
                    <a:pt x="5366" y="0"/>
                    <a:pt x="2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27"/>
            <p:cNvSpPr/>
            <p:nvPr/>
          </p:nvSpPr>
          <p:spPr>
            <a:xfrm>
              <a:off x="1729425" y="2662125"/>
              <a:ext cx="304825" cy="254900"/>
            </a:xfrm>
            <a:custGeom>
              <a:avLst/>
              <a:gdLst/>
              <a:ahLst/>
              <a:cxnLst/>
              <a:rect l="l" t="t" r="r" b="b"/>
              <a:pathLst>
                <a:path w="12193" h="10196" extrusionOk="0">
                  <a:moveTo>
                    <a:pt x="3182" y="465"/>
                  </a:moveTo>
                  <a:lnTo>
                    <a:pt x="3251" y="465"/>
                  </a:lnTo>
                  <a:cubicBezTo>
                    <a:pt x="5295" y="465"/>
                    <a:pt x="10567" y="2439"/>
                    <a:pt x="11566" y="3623"/>
                  </a:cubicBezTo>
                  <a:cubicBezTo>
                    <a:pt x="11658" y="3739"/>
                    <a:pt x="11705" y="3832"/>
                    <a:pt x="11682" y="3902"/>
                  </a:cubicBezTo>
                  <a:cubicBezTo>
                    <a:pt x="11264" y="4970"/>
                    <a:pt x="10056" y="8129"/>
                    <a:pt x="10033" y="8152"/>
                  </a:cubicBezTo>
                  <a:cubicBezTo>
                    <a:pt x="9684" y="9127"/>
                    <a:pt x="8779" y="9708"/>
                    <a:pt x="7826" y="9708"/>
                  </a:cubicBezTo>
                  <a:cubicBezTo>
                    <a:pt x="7548" y="9708"/>
                    <a:pt x="7269" y="9638"/>
                    <a:pt x="7014" y="9545"/>
                  </a:cubicBezTo>
                  <a:lnTo>
                    <a:pt x="2369" y="7873"/>
                  </a:lnTo>
                  <a:cubicBezTo>
                    <a:pt x="1138" y="7409"/>
                    <a:pt x="511" y="6062"/>
                    <a:pt x="975" y="4854"/>
                  </a:cubicBezTo>
                  <a:cubicBezTo>
                    <a:pt x="975" y="4831"/>
                    <a:pt x="2206" y="1626"/>
                    <a:pt x="2624" y="581"/>
                  </a:cubicBezTo>
                  <a:cubicBezTo>
                    <a:pt x="2648" y="534"/>
                    <a:pt x="2764" y="488"/>
                    <a:pt x="2903" y="465"/>
                  </a:cubicBezTo>
                  <a:close/>
                  <a:moveTo>
                    <a:pt x="3228" y="0"/>
                  </a:moveTo>
                  <a:cubicBezTo>
                    <a:pt x="3089" y="0"/>
                    <a:pt x="2949" y="0"/>
                    <a:pt x="2833" y="23"/>
                  </a:cubicBezTo>
                  <a:cubicBezTo>
                    <a:pt x="2508" y="93"/>
                    <a:pt x="2276" y="232"/>
                    <a:pt x="2183" y="441"/>
                  </a:cubicBezTo>
                  <a:cubicBezTo>
                    <a:pt x="1788" y="1510"/>
                    <a:pt x="534" y="4668"/>
                    <a:pt x="534" y="4738"/>
                  </a:cubicBezTo>
                  <a:cubicBezTo>
                    <a:pt x="0" y="6178"/>
                    <a:pt x="766" y="7803"/>
                    <a:pt x="2206" y="8338"/>
                  </a:cubicBezTo>
                  <a:lnTo>
                    <a:pt x="6851" y="10010"/>
                  </a:lnTo>
                  <a:cubicBezTo>
                    <a:pt x="7176" y="10126"/>
                    <a:pt x="7478" y="10195"/>
                    <a:pt x="7826" y="10195"/>
                  </a:cubicBezTo>
                  <a:cubicBezTo>
                    <a:pt x="9011" y="10195"/>
                    <a:pt x="10056" y="9476"/>
                    <a:pt x="10451" y="8338"/>
                  </a:cubicBezTo>
                  <a:cubicBezTo>
                    <a:pt x="10451" y="8314"/>
                    <a:pt x="11705" y="5109"/>
                    <a:pt x="12123" y="4064"/>
                  </a:cubicBezTo>
                  <a:cubicBezTo>
                    <a:pt x="12193" y="3832"/>
                    <a:pt x="12146" y="3600"/>
                    <a:pt x="11937" y="3344"/>
                  </a:cubicBezTo>
                  <a:cubicBezTo>
                    <a:pt x="10869" y="2067"/>
                    <a:pt x="5411" y="0"/>
                    <a:pt x="3228" y="0"/>
                  </a:cubicBezTo>
                  <a:close/>
                </a:path>
              </a:pathLst>
            </a:custGeom>
            <a:solidFill>
              <a:srgbClr val="DE7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27"/>
            <p:cNvSpPr/>
            <p:nvPr/>
          </p:nvSpPr>
          <p:spPr>
            <a:xfrm>
              <a:off x="1619100" y="1941600"/>
              <a:ext cx="872075" cy="871500"/>
            </a:xfrm>
            <a:custGeom>
              <a:avLst/>
              <a:gdLst/>
              <a:ahLst/>
              <a:cxnLst/>
              <a:rect l="l" t="t" r="r" b="b"/>
              <a:pathLst>
                <a:path w="34883" h="34860" extrusionOk="0">
                  <a:moveTo>
                    <a:pt x="17418" y="0"/>
                  </a:moveTo>
                  <a:cubicBezTo>
                    <a:pt x="7781" y="0"/>
                    <a:pt x="0" y="7803"/>
                    <a:pt x="0" y="17418"/>
                  </a:cubicBezTo>
                  <a:cubicBezTo>
                    <a:pt x="0" y="27056"/>
                    <a:pt x="7827" y="34859"/>
                    <a:pt x="17418" y="34859"/>
                  </a:cubicBezTo>
                  <a:cubicBezTo>
                    <a:pt x="27033" y="34859"/>
                    <a:pt x="34883" y="27056"/>
                    <a:pt x="34883" y="17418"/>
                  </a:cubicBezTo>
                  <a:cubicBezTo>
                    <a:pt x="34883" y="7827"/>
                    <a:pt x="27056" y="0"/>
                    <a:pt x="17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27"/>
            <p:cNvSpPr/>
            <p:nvPr/>
          </p:nvSpPr>
          <p:spPr>
            <a:xfrm>
              <a:off x="1862375" y="2017075"/>
              <a:ext cx="552750" cy="685125"/>
            </a:xfrm>
            <a:custGeom>
              <a:avLst/>
              <a:gdLst/>
              <a:ahLst/>
              <a:cxnLst/>
              <a:rect l="l" t="t" r="r" b="b"/>
              <a:pathLst>
                <a:path w="22110" h="27405" extrusionOk="0">
                  <a:moveTo>
                    <a:pt x="22109" y="13702"/>
                  </a:moveTo>
                  <a:cubicBezTo>
                    <a:pt x="22109" y="21273"/>
                    <a:pt x="17163" y="27405"/>
                    <a:pt x="11055" y="27405"/>
                  </a:cubicBezTo>
                  <a:cubicBezTo>
                    <a:pt x="4947" y="27405"/>
                    <a:pt x="0" y="21273"/>
                    <a:pt x="0" y="13702"/>
                  </a:cubicBezTo>
                  <a:cubicBezTo>
                    <a:pt x="0" y="6131"/>
                    <a:pt x="4947" y="0"/>
                    <a:pt x="11055" y="0"/>
                  </a:cubicBezTo>
                  <a:cubicBezTo>
                    <a:pt x="17163" y="0"/>
                    <a:pt x="22109" y="6131"/>
                    <a:pt x="22109" y="13702"/>
                  </a:cubicBezTo>
                  <a:close/>
                </a:path>
              </a:pathLst>
            </a:custGeom>
            <a:solidFill>
              <a:schemeClr val="accent5"/>
            </a:solidFill>
            <a:ln w="12200" cap="flat" cmpd="sng">
              <a:solidFill>
                <a:srgbClr val="000000"/>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27"/>
            <p:cNvSpPr/>
            <p:nvPr/>
          </p:nvSpPr>
          <p:spPr>
            <a:xfrm>
              <a:off x="1577875" y="1935775"/>
              <a:ext cx="917950" cy="883700"/>
            </a:xfrm>
            <a:custGeom>
              <a:avLst/>
              <a:gdLst/>
              <a:ahLst/>
              <a:cxnLst/>
              <a:rect l="l" t="t" r="r" b="b"/>
              <a:pathLst>
                <a:path w="36718" h="35348" extrusionOk="0">
                  <a:moveTo>
                    <a:pt x="19067" y="465"/>
                  </a:moveTo>
                  <a:cubicBezTo>
                    <a:pt x="28589" y="465"/>
                    <a:pt x="36253" y="8153"/>
                    <a:pt x="36276" y="17674"/>
                  </a:cubicBezTo>
                  <a:cubicBezTo>
                    <a:pt x="36276" y="24642"/>
                    <a:pt x="32119" y="30912"/>
                    <a:pt x="25663" y="33560"/>
                  </a:cubicBezTo>
                  <a:cubicBezTo>
                    <a:pt x="23550" y="34419"/>
                    <a:pt x="21297" y="34860"/>
                    <a:pt x="19067" y="34860"/>
                  </a:cubicBezTo>
                  <a:cubicBezTo>
                    <a:pt x="14608" y="34860"/>
                    <a:pt x="10196" y="33118"/>
                    <a:pt x="6898" y="29821"/>
                  </a:cubicBezTo>
                  <a:cubicBezTo>
                    <a:pt x="1975" y="24874"/>
                    <a:pt x="512" y="17512"/>
                    <a:pt x="3182" y="11056"/>
                  </a:cubicBezTo>
                  <a:cubicBezTo>
                    <a:pt x="5830" y="4669"/>
                    <a:pt x="12100" y="465"/>
                    <a:pt x="19067" y="465"/>
                  </a:cubicBezTo>
                  <a:close/>
                  <a:moveTo>
                    <a:pt x="19067" y="1"/>
                  </a:moveTo>
                  <a:cubicBezTo>
                    <a:pt x="14492" y="1"/>
                    <a:pt x="9964" y="1789"/>
                    <a:pt x="6573" y="5157"/>
                  </a:cubicBezTo>
                  <a:cubicBezTo>
                    <a:pt x="1510" y="10219"/>
                    <a:pt x="1" y="17814"/>
                    <a:pt x="2741" y="24433"/>
                  </a:cubicBezTo>
                  <a:cubicBezTo>
                    <a:pt x="5458" y="31028"/>
                    <a:pt x="11914" y="35348"/>
                    <a:pt x="19044" y="35348"/>
                  </a:cubicBezTo>
                  <a:cubicBezTo>
                    <a:pt x="28798" y="35348"/>
                    <a:pt x="36694" y="27428"/>
                    <a:pt x="36718" y="17698"/>
                  </a:cubicBezTo>
                  <a:cubicBezTo>
                    <a:pt x="36718" y="10568"/>
                    <a:pt x="32421" y="4112"/>
                    <a:pt x="25802" y="1371"/>
                  </a:cubicBezTo>
                  <a:cubicBezTo>
                    <a:pt x="23666" y="465"/>
                    <a:pt x="21343" y="1"/>
                    <a:pt x="19067" y="1"/>
                  </a:cubicBezTo>
                  <a:close/>
                </a:path>
              </a:pathLst>
            </a:custGeom>
            <a:solidFill>
              <a:srgbClr val="DE7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27"/>
            <p:cNvSpPr/>
            <p:nvPr/>
          </p:nvSpPr>
          <p:spPr>
            <a:xfrm>
              <a:off x="2375050" y="2141325"/>
              <a:ext cx="44725" cy="59825"/>
            </a:xfrm>
            <a:custGeom>
              <a:avLst/>
              <a:gdLst/>
              <a:ahLst/>
              <a:cxnLst/>
              <a:rect l="l" t="t" r="r" b="b"/>
              <a:pathLst>
                <a:path w="1789" h="2393" extrusionOk="0">
                  <a:moveTo>
                    <a:pt x="604" y="0"/>
                  </a:moveTo>
                  <a:cubicBezTo>
                    <a:pt x="418" y="0"/>
                    <a:pt x="256" y="70"/>
                    <a:pt x="139" y="302"/>
                  </a:cubicBezTo>
                  <a:cubicBezTo>
                    <a:pt x="0" y="604"/>
                    <a:pt x="534" y="860"/>
                    <a:pt x="952" y="1347"/>
                  </a:cubicBezTo>
                  <a:cubicBezTo>
                    <a:pt x="1184" y="1649"/>
                    <a:pt x="1347" y="1997"/>
                    <a:pt x="1440" y="2369"/>
                  </a:cubicBezTo>
                  <a:cubicBezTo>
                    <a:pt x="1440" y="2392"/>
                    <a:pt x="1463" y="2392"/>
                    <a:pt x="1533" y="2392"/>
                  </a:cubicBezTo>
                  <a:cubicBezTo>
                    <a:pt x="1579" y="2392"/>
                    <a:pt x="1695" y="2346"/>
                    <a:pt x="1695" y="2276"/>
                  </a:cubicBezTo>
                  <a:cubicBezTo>
                    <a:pt x="1765" y="2044"/>
                    <a:pt x="1788" y="1812"/>
                    <a:pt x="1788" y="1579"/>
                  </a:cubicBezTo>
                  <a:cubicBezTo>
                    <a:pt x="1742" y="813"/>
                    <a:pt x="1092" y="0"/>
                    <a:pt x="6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27"/>
            <p:cNvSpPr/>
            <p:nvPr/>
          </p:nvSpPr>
          <p:spPr>
            <a:xfrm>
              <a:off x="1867025" y="2396200"/>
              <a:ext cx="549850" cy="299625"/>
            </a:xfrm>
            <a:custGeom>
              <a:avLst/>
              <a:gdLst/>
              <a:ahLst/>
              <a:cxnLst/>
              <a:rect l="l" t="t" r="r" b="b"/>
              <a:pathLst>
                <a:path w="21994" h="11985" extrusionOk="0">
                  <a:moveTo>
                    <a:pt x="0" y="1"/>
                  </a:moveTo>
                  <a:lnTo>
                    <a:pt x="0" y="1"/>
                  </a:lnTo>
                  <a:cubicBezTo>
                    <a:pt x="23" y="186"/>
                    <a:pt x="23" y="395"/>
                    <a:pt x="47" y="558"/>
                  </a:cubicBezTo>
                  <a:cubicBezTo>
                    <a:pt x="1788" y="1208"/>
                    <a:pt x="5899" y="2509"/>
                    <a:pt x="10939" y="2602"/>
                  </a:cubicBezTo>
                  <a:lnTo>
                    <a:pt x="11519" y="2602"/>
                  </a:lnTo>
                  <a:cubicBezTo>
                    <a:pt x="13424" y="2602"/>
                    <a:pt x="15490" y="2416"/>
                    <a:pt x="17581" y="1951"/>
                  </a:cubicBezTo>
                  <a:lnTo>
                    <a:pt x="17581" y="1951"/>
                  </a:lnTo>
                  <a:cubicBezTo>
                    <a:pt x="17163" y="5853"/>
                    <a:pt x="15862" y="9383"/>
                    <a:pt x="13911" y="11984"/>
                  </a:cubicBezTo>
                  <a:cubicBezTo>
                    <a:pt x="14190" y="11891"/>
                    <a:pt x="14445" y="11775"/>
                    <a:pt x="14701" y="11659"/>
                  </a:cubicBezTo>
                  <a:cubicBezTo>
                    <a:pt x="16512" y="9035"/>
                    <a:pt x="17674" y="5574"/>
                    <a:pt x="18045" y="1835"/>
                  </a:cubicBezTo>
                  <a:cubicBezTo>
                    <a:pt x="19322" y="1510"/>
                    <a:pt x="20623" y="1115"/>
                    <a:pt x="21923" y="558"/>
                  </a:cubicBezTo>
                  <a:cubicBezTo>
                    <a:pt x="21970" y="395"/>
                    <a:pt x="21970" y="186"/>
                    <a:pt x="21993" y="1"/>
                  </a:cubicBezTo>
                  <a:lnTo>
                    <a:pt x="21993" y="1"/>
                  </a:lnTo>
                  <a:cubicBezTo>
                    <a:pt x="20693" y="535"/>
                    <a:pt x="19392" y="976"/>
                    <a:pt x="18068" y="1324"/>
                  </a:cubicBezTo>
                  <a:cubicBezTo>
                    <a:pt x="17929" y="1348"/>
                    <a:pt x="17743" y="1417"/>
                    <a:pt x="17604" y="1440"/>
                  </a:cubicBezTo>
                  <a:cubicBezTo>
                    <a:pt x="15467" y="1928"/>
                    <a:pt x="13354" y="2091"/>
                    <a:pt x="11357" y="2091"/>
                  </a:cubicBezTo>
                  <a:lnTo>
                    <a:pt x="10915" y="2091"/>
                  </a:lnTo>
                  <a:cubicBezTo>
                    <a:pt x="5736" y="2021"/>
                    <a:pt x="1533" y="628"/>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27"/>
            <p:cNvSpPr/>
            <p:nvPr/>
          </p:nvSpPr>
          <p:spPr>
            <a:xfrm>
              <a:off x="2141650" y="2702175"/>
              <a:ext cx="25" cy="25"/>
            </a:xfrm>
            <a:custGeom>
              <a:avLst/>
              <a:gdLst/>
              <a:ahLst/>
              <a:cxnLst/>
              <a:rect l="l" t="t" r="r" b="b"/>
              <a:pathLst>
                <a:path w="1" h="1" extrusionOk="0">
                  <a:moveTo>
                    <a:pt x="0" y="1"/>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27"/>
            <p:cNvSpPr/>
            <p:nvPr/>
          </p:nvSpPr>
          <p:spPr>
            <a:xfrm>
              <a:off x="1624325" y="1954375"/>
              <a:ext cx="621275" cy="850600"/>
            </a:xfrm>
            <a:custGeom>
              <a:avLst/>
              <a:gdLst/>
              <a:ahLst/>
              <a:cxnLst/>
              <a:rect l="l" t="t" r="r" b="b"/>
              <a:pathLst>
                <a:path w="24851" h="34024" extrusionOk="0">
                  <a:moveTo>
                    <a:pt x="12820" y="0"/>
                  </a:moveTo>
                  <a:cubicBezTo>
                    <a:pt x="5435" y="2044"/>
                    <a:pt x="0" y="8802"/>
                    <a:pt x="0" y="16814"/>
                  </a:cubicBezTo>
                  <a:cubicBezTo>
                    <a:pt x="0" y="25500"/>
                    <a:pt x="6317" y="32699"/>
                    <a:pt x="14632" y="34023"/>
                  </a:cubicBezTo>
                  <a:cubicBezTo>
                    <a:pt x="20693" y="30981"/>
                    <a:pt x="24850" y="24687"/>
                    <a:pt x="24850" y="17418"/>
                  </a:cubicBezTo>
                  <a:cubicBezTo>
                    <a:pt x="24850" y="9475"/>
                    <a:pt x="19857" y="2671"/>
                    <a:pt x="12820" y="0"/>
                  </a:cubicBezTo>
                  <a:close/>
                </a:path>
              </a:pathLst>
            </a:custGeom>
            <a:solidFill>
              <a:srgbClr val="FCFCFC">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27"/>
            <p:cNvSpPr/>
            <p:nvPr/>
          </p:nvSpPr>
          <p:spPr>
            <a:xfrm>
              <a:off x="1743925" y="2147700"/>
              <a:ext cx="54600" cy="73175"/>
            </a:xfrm>
            <a:custGeom>
              <a:avLst/>
              <a:gdLst/>
              <a:ahLst/>
              <a:cxnLst/>
              <a:rect l="l" t="t" r="r" b="b"/>
              <a:pathLst>
                <a:path w="2184" h="2927" extrusionOk="0">
                  <a:moveTo>
                    <a:pt x="1951" y="372"/>
                  </a:moveTo>
                  <a:cubicBezTo>
                    <a:pt x="1789" y="117"/>
                    <a:pt x="1557" y="1"/>
                    <a:pt x="1324" y="1"/>
                  </a:cubicBezTo>
                  <a:cubicBezTo>
                    <a:pt x="1231" y="1"/>
                    <a:pt x="1139" y="1"/>
                    <a:pt x="1092" y="24"/>
                  </a:cubicBezTo>
                  <a:cubicBezTo>
                    <a:pt x="512" y="233"/>
                    <a:pt x="1" y="1092"/>
                    <a:pt x="47" y="1951"/>
                  </a:cubicBezTo>
                  <a:cubicBezTo>
                    <a:pt x="47" y="2207"/>
                    <a:pt x="117" y="2462"/>
                    <a:pt x="210" y="2695"/>
                  </a:cubicBezTo>
                  <a:cubicBezTo>
                    <a:pt x="303" y="2834"/>
                    <a:pt x="442" y="2927"/>
                    <a:pt x="581" y="2927"/>
                  </a:cubicBezTo>
                  <a:lnTo>
                    <a:pt x="628" y="2927"/>
                  </a:lnTo>
                  <a:cubicBezTo>
                    <a:pt x="767" y="2927"/>
                    <a:pt x="860" y="2811"/>
                    <a:pt x="883" y="2695"/>
                  </a:cubicBezTo>
                  <a:cubicBezTo>
                    <a:pt x="930" y="2346"/>
                    <a:pt x="1046" y="2021"/>
                    <a:pt x="1255" y="1742"/>
                  </a:cubicBezTo>
                  <a:cubicBezTo>
                    <a:pt x="1371" y="1603"/>
                    <a:pt x="1487" y="1441"/>
                    <a:pt x="1626" y="1301"/>
                  </a:cubicBezTo>
                  <a:cubicBezTo>
                    <a:pt x="1905" y="1023"/>
                    <a:pt x="2184" y="697"/>
                    <a:pt x="1951" y="3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27"/>
            <p:cNvSpPr/>
            <p:nvPr/>
          </p:nvSpPr>
          <p:spPr>
            <a:xfrm>
              <a:off x="1788625" y="2170925"/>
              <a:ext cx="38350" cy="49375"/>
            </a:xfrm>
            <a:custGeom>
              <a:avLst/>
              <a:gdLst/>
              <a:ahLst/>
              <a:cxnLst/>
              <a:rect l="l" t="t" r="r" b="b"/>
              <a:pathLst>
                <a:path w="1534" h="1975" extrusionOk="0">
                  <a:moveTo>
                    <a:pt x="1348" y="256"/>
                  </a:moveTo>
                  <a:cubicBezTo>
                    <a:pt x="1278" y="70"/>
                    <a:pt x="1092" y="1"/>
                    <a:pt x="883" y="1"/>
                  </a:cubicBezTo>
                  <a:cubicBezTo>
                    <a:pt x="837" y="1"/>
                    <a:pt x="767" y="1"/>
                    <a:pt x="721" y="24"/>
                  </a:cubicBezTo>
                  <a:cubicBezTo>
                    <a:pt x="349" y="163"/>
                    <a:pt x="1" y="744"/>
                    <a:pt x="24" y="1278"/>
                  </a:cubicBezTo>
                  <a:cubicBezTo>
                    <a:pt x="24" y="1441"/>
                    <a:pt x="47" y="1626"/>
                    <a:pt x="117" y="1766"/>
                  </a:cubicBezTo>
                  <a:cubicBezTo>
                    <a:pt x="163" y="1882"/>
                    <a:pt x="280" y="1975"/>
                    <a:pt x="419" y="1975"/>
                  </a:cubicBezTo>
                  <a:lnTo>
                    <a:pt x="465" y="1975"/>
                  </a:lnTo>
                  <a:cubicBezTo>
                    <a:pt x="581" y="1975"/>
                    <a:pt x="698" y="1882"/>
                    <a:pt x="721" y="1742"/>
                  </a:cubicBezTo>
                  <a:cubicBezTo>
                    <a:pt x="744" y="1533"/>
                    <a:pt x="814" y="1371"/>
                    <a:pt x="930" y="1185"/>
                  </a:cubicBezTo>
                  <a:cubicBezTo>
                    <a:pt x="1000" y="1092"/>
                    <a:pt x="1069" y="1022"/>
                    <a:pt x="1162" y="930"/>
                  </a:cubicBezTo>
                  <a:cubicBezTo>
                    <a:pt x="1325" y="744"/>
                    <a:pt x="1534" y="512"/>
                    <a:pt x="1348" y="25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27"/>
            <p:cNvSpPr/>
            <p:nvPr/>
          </p:nvSpPr>
          <p:spPr>
            <a:xfrm>
              <a:off x="1754950" y="2510575"/>
              <a:ext cx="116725" cy="152150"/>
            </a:xfrm>
            <a:custGeom>
              <a:avLst/>
              <a:gdLst/>
              <a:ahLst/>
              <a:cxnLst/>
              <a:rect l="l" t="t" r="r" b="b"/>
              <a:pathLst>
                <a:path w="4669" h="6086" extrusionOk="0">
                  <a:moveTo>
                    <a:pt x="1000" y="70"/>
                  </a:moveTo>
                  <a:cubicBezTo>
                    <a:pt x="1" y="604"/>
                    <a:pt x="1278" y="3647"/>
                    <a:pt x="2997" y="5203"/>
                  </a:cubicBezTo>
                  <a:cubicBezTo>
                    <a:pt x="3392" y="5551"/>
                    <a:pt x="3833" y="5830"/>
                    <a:pt x="4297" y="6062"/>
                  </a:cubicBezTo>
                  <a:cubicBezTo>
                    <a:pt x="4390" y="6085"/>
                    <a:pt x="4437" y="6085"/>
                    <a:pt x="4506" y="6062"/>
                  </a:cubicBezTo>
                  <a:cubicBezTo>
                    <a:pt x="4622" y="6016"/>
                    <a:pt x="4669" y="5830"/>
                    <a:pt x="4553" y="5691"/>
                  </a:cubicBezTo>
                  <a:cubicBezTo>
                    <a:pt x="3926" y="4901"/>
                    <a:pt x="3392" y="4065"/>
                    <a:pt x="2997" y="3159"/>
                  </a:cubicBezTo>
                  <a:cubicBezTo>
                    <a:pt x="2347" y="1650"/>
                    <a:pt x="2137" y="117"/>
                    <a:pt x="1534" y="1"/>
                  </a:cubicBezTo>
                  <a:cubicBezTo>
                    <a:pt x="1348" y="1"/>
                    <a:pt x="1139" y="24"/>
                    <a:pt x="1000" y="7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27"/>
            <p:cNvSpPr/>
            <p:nvPr/>
          </p:nvSpPr>
          <p:spPr>
            <a:xfrm>
              <a:off x="2143375" y="2069900"/>
              <a:ext cx="264200" cy="280450"/>
            </a:xfrm>
            <a:custGeom>
              <a:avLst/>
              <a:gdLst/>
              <a:ahLst/>
              <a:cxnLst/>
              <a:rect l="l" t="t" r="r" b="b"/>
              <a:pathLst>
                <a:path w="10568" h="11218" extrusionOk="0">
                  <a:moveTo>
                    <a:pt x="3647" y="1"/>
                  </a:moveTo>
                  <a:cubicBezTo>
                    <a:pt x="1650" y="1"/>
                    <a:pt x="1" y="1650"/>
                    <a:pt x="1" y="3670"/>
                  </a:cubicBezTo>
                  <a:lnTo>
                    <a:pt x="1" y="7548"/>
                  </a:lnTo>
                  <a:cubicBezTo>
                    <a:pt x="1" y="9546"/>
                    <a:pt x="1650" y="11218"/>
                    <a:pt x="3647" y="11218"/>
                  </a:cubicBezTo>
                  <a:lnTo>
                    <a:pt x="7548" y="11218"/>
                  </a:lnTo>
                  <a:cubicBezTo>
                    <a:pt x="8803" y="11218"/>
                    <a:pt x="9894" y="10568"/>
                    <a:pt x="10568" y="9615"/>
                  </a:cubicBezTo>
                  <a:cubicBezTo>
                    <a:pt x="10498" y="9197"/>
                    <a:pt x="10451" y="8779"/>
                    <a:pt x="10359" y="8361"/>
                  </a:cubicBezTo>
                  <a:cubicBezTo>
                    <a:pt x="9987" y="9569"/>
                    <a:pt x="8849" y="10475"/>
                    <a:pt x="7548" y="10475"/>
                  </a:cubicBezTo>
                  <a:lnTo>
                    <a:pt x="3647" y="10475"/>
                  </a:lnTo>
                  <a:cubicBezTo>
                    <a:pt x="2021" y="10475"/>
                    <a:pt x="721" y="9174"/>
                    <a:pt x="721" y="7548"/>
                  </a:cubicBezTo>
                  <a:lnTo>
                    <a:pt x="721" y="3670"/>
                  </a:lnTo>
                  <a:cubicBezTo>
                    <a:pt x="721" y="2021"/>
                    <a:pt x="2021" y="721"/>
                    <a:pt x="3647" y="721"/>
                  </a:cubicBezTo>
                  <a:lnTo>
                    <a:pt x="6201" y="721"/>
                  </a:lnTo>
                  <a:cubicBezTo>
                    <a:pt x="5923" y="465"/>
                    <a:pt x="5621" y="233"/>
                    <a:pt x="5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5" name="Google Shape;305;p27"/>
          <p:cNvGrpSpPr/>
          <p:nvPr/>
        </p:nvGrpSpPr>
        <p:grpSpPr>
          <a:xfrm>
            <a:off x="3631577" y="3368735"/>
            <a:ext cx="1162240" cy="1242519"/>
            <a:chOff x="1057783" y="3179461"/>
            <a:chExt cx="1538576" cy="1644631"/>
          </a:xfrm>
        </p:grpSpPr>
        <p:sp>
          <p:nvSpPr>
            <p:cNvPr id="306" name="Google Shape;306;p27"/>
            <p:cNvSpPr/>
            <p:nvPr/>
          </p:nvSpPr>
          <p:spPr>
            <a:xfrm>
              <a:off x="1898556" y="4424091"/>
              <a:ext cx="463274" cy="372765"/>
            </a:xfrm>
            <a:custGeom>
              <a:avLst/>
              <a:gdLst/>
              <a:ahLst/>
              <a:cxnLst/>
              <a:rect l="l" t="t" r="r" b="b"/>
              <a:pathLst>
                <a:path w="11056" h="8896" extrusionOk="0">
                  <a:moveTo>
                    <a:pt x="8291" y="1"/>
                  </a:moveTo>
                  <a:cubicBezTo>
                    <a:pt x="5365" y="1"/>
                    <a:pt x="1" y="1209"/>
                    <a:pt x="163" y="2254"/>
                  </a:cubicBezTo>
                  <a:lnTo>
                    <a:pt x="860" y="6782"/>
                  </a:lnTo>
                  <a:cubicBezTo>
                    <a:pt x="1069" y="8036"/>
                    <a:pt x="2184" y="8896"/>
                    <a:pt x="3391" y="8896"/>
                  </a:cubicBezTo>
                  <a:cubicBezTo>
                    <a:pt x="3531" y="8896"/>
                    <a:pt x="3716" y="8896"/>
                    <a:pt x="3856" y="8872"/>
                  </a:cubicBezTo>
                  <a:lnTo>
                    <a:pt x="8709" y="8036"/>
                  </a:lnTo>
                  <a:cubicBezTo>
                    <a:pt x="10103" y="7804"/>
                    <a:pt x="11055" y="6457"/>
                    <a:pt x="10800" y="5040"/>
                  </a:cubicBezTo>
                  <a:lnTo>
                    <a:pt x="10103" y="512"/>
                  </a:lnTo>
                  <a:cubicBezTo>
                    <a:pt x="10033" y="140"/>
                    <a:pt x="9313" y="1"/>
                    <a:pt x="82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27"/>
            <p:cNvSpPr/>
            <p:nvPr/>
          </p:nvSpPr>
          <p:spPr>
            <a:xfrm>
              <a:off x="1885902" y="4412442"/>
              <a:ext cx="485650" cy="393171"/>
            </a:xfrm>
            <a:custGeom>
              <a:avLst/>
              <a:gdLst/>
              <a:ahLst/>
              <a:cxnLst/>
              <a:rect l="l" t="t" r="r" b="b"/>
              <a:pathLst>
                <a:path w="11590" h="9383" extrusionOk="0">
                  <a:moveTo>
                    <a:pt x="8570" y="465"/>
                  </a:moveTo>
                  <a:cubicBezTo>
                    <a:pt x="9639" y="465"/>
                    <a:pt x="10149" y="650"/>
                    <a:pt x="10173" y="813"/>
                  </a:cubicBezTo>
                  <a:cubicBezTo>
                    <a:pt x="10335" y="1928"/>
                    <a:pt x="10869" y="5318"/>
                    <a:pt x="10869" y="5342"/>
                  </a:cubicBezTo>
                  <a:cubicBezTo>
                    <a:pt x="11102" y="6619"/>
                    <a:pt x="10242" y="7850"/>
                    <a:pt x="8942" y="8082"/>
                  </a:cubicBezTo>
                  <a:lnTo>
                    <a:pt x="4088" y="8918"/>
                  </a:lnTo>
                  <a:cubicBezTo>
                    <a:pt x="3949" y="8941"/>
                    <a:pt x="3833" y="8941"/>
                    <a:pt x="3693" y="8941"/>
                  </a:cubicBezTo>
                  <a:cubicBezTo>
                    <a:pt x="2555" y="8941"/>
                    <a:pt x="1580" y="8129"/>
                    <a:pt x="1371" y="6991"/>
                  </a:cubicBezTo>
                  <a:cubicBezTo>
                    <a:pt x="1371" y="6967"/>
                    <a:pt x="860" y="3577"/>
                    <a:pt x="674" y="2462"/>
                  </a:cubicBezTo>
                  <a:cubicBezTo>
                    <a:pt x="628" y="2090"/>
                    <a:pt x="2439" y="1278"/>
                    <a:pt x="5551" y="767"/>
                  </a:cubicBezTo>
                  <a:cubicBezTo>
                    <a:pt x="6852" y="558"/>
                    <a:pt x="7850" y="465"/>
                    <a:pt x="8570" y="465"/>
                  </a:cubicBezTo>
                  <a:close/>
                  <a:moveTo>
                    <a:pt x="8593" y="0"/>
                  </a:moveTo>
                  <a:cubicBezTo>
                    <a:pt x="7525" y="0"/>
                    <a:pt x="6248" y="186"/>
                    <a:pt x="5505" y="302"/>
                  </a:cubicBezTo>
                  <a:cubicBezTo>
                    <a:pt x="4576" y="441"/>
                    <a:pt x="1" y="1278"/>
                    <a:pt x="233" y="2532"/>
                  </a:cubicBezTo>
                  <a:cubicBezTo>
                    <a:pt x="419" y="3646"/>
                    <a:pt x="930" y="7037"/>
                    <a:pt x="930" y="7060"/>
                  </a:cubicBezTo>
                  <a:cubicBezTo>
                    <a:pt x="1162" y="8407"/>
                    <a:pt x="2323" y="9383"/>
                    <a:pt x="3693" y="9383"/>
                  </a:cubicBezTo>
                  <a:cubicBezTo>
                    <a:pt x="3833" y="9383"/>
                    <a:pt x="4018" y="9383"/>
                    <a:pt x="4181" y="9359"/>
                  </a:cubicBezTo>
                  <a:lnTo>
                    <a:pt x="9035" y="8523"/>
                  </a:lnTo>
                  <a:cubicBezTo>
                    <a:pt x="10567" y="8245"/>
                    <a:pt x="11589" y="6805"/>
                    <a:pt x="11334" y="5272"/>
                  </a:cubicBezTo>
                  <a:cubicBezTo>
                    <a:pt x="11334" y="5226"/>
                    <a:pt x="10800" y="1835"/>
                    <a:pt x="10637" y="697"/>
                  </a:cubicBezTo>
                  <a:cubicBezTo>
                    <a:pt x="10544" y="186"/>
                    <a:pt x="9639" y="0"/>
                    <a:pt x="8593" y="0"/>
                  </a:cubicBez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27"/>
            <p:cNvSpPr/>
            <p:nvPr/>
          </p:nvSpPr>
          <p:spPr>
            <a:xfrm>
              <a:off x="1324408" y="4406576"/>
              <a:ext cx="505093" cy="407795"/>
            </a:xfrm>
            <a:custGeom>
              <a:avLst/>
              <a:gdLst/>
              <a:ahLst/>
              <a:cxnLst/>
              <a:rect l="l" t="t" r="r" b="b"/>
              <a:pathLst>
                <a:path w="12054" h="9732" extrusionOk="0">
                  <a:moveTo>
                    <a:pt x="2950" y="1"/>
                  </a:moveTo>
                  <a:cubicBezTo>
                    <a:pt x="2485" y="1"/>
                    <a:pt x="2207" y="94"/>
                    <a:pt x="2114" y="326"/>
                  </a:cubicBezTo>
                  <a:cubicBezTo>
                    <a:pt x="1719" y="1394"/>
                    <a:pt x="465" y="4599"/>
                    <a:pt x="465" y="4599"/>
                  </a:cubicBezTo>
                  <a:cubicBezTo>
                    <a:pt x="0" y="5923"/>
                    <a:pt x="674" y="7409"/>
                    <a:pt x="2021" y="7897"/>
                  </a:cubicBezTo>
                  <a:lnTo>
                    <a:pt x="6666" y="9592"/>
                  </a:lnTo>
                  <a:cubicBezTo>
                    <a:pt x="6968" y="9708"/>
                    <a:pt x="7246" y="9732"/>
                    <a:pt x="7548" y="9732"/>
                  </a:cubicBezTo>
                  <a:cubicBezTo>
                    <a:pt x="8593" y="9732"/>
                    <a:pt x="9569" y="9081"/>
                    <a:pt x="9987" y="8036"/>
                  </a:cubicBezTo>
                  <a:cubicBezTo>
                    <a:pt x="9987" y="8036"/>
                    <a:pt x="11241" y="4831"/>
                    <a:pt x="11636" y="3786"/>
                  </a:cubicBezTo>
                  <a:cubicBezTo>
                    <a:pt x="12054" y="2625"/>
                    <a:pt x="5365" y="1"/>
                    <a:pt x="29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27"/>
            <p:cNvSpPr/>
            <p:nvPr/>
          </p:nvSpPr>
          <p:spPr>
            <a:xfrm>
              <a:off x="1311754" y="4396854"/>
              <a:ext cx="510959" cy="427238"/>
            </a:xfrm>
            <a:custGeom>
              <a:avLst/>
              <a:gdLst/>
              <a:ahLst/>
              <a:cxnLst/>
              <a:rect l="l" t="t" r="r" b="b"/>
              <a:pathLst>
                <a:path w="12194" h="10196" extrusionOk="0">
                  <a:moveTo>
                    <a:pt x="3182" y="465"/>
                  </a:moveTo>
                  <a:lnTo>
                    <a:pt x="3252" y="465"/>
                  </a:lnTo>
                  <a:cubicBezTo>
                    <a:pt x="5296" y="465"/>
                    <a:pt x="10567" y="2439"/>
                    <a:pt x="11566" y="3624"/>
                  </a:cubicBezTo>
                  <a:cubicBezTo>
                    <a:pt x="11659" y="3740"/>
                    <a:pt x="11705" y="3833"/>
                    <a:pt x="11682" y="3879"/>
                  </a:cubicBezTo>
                  <a:cubicBezTo>
                    <a:pt x="11264" y="4971"/>
                    <a:pt x="10056" y="8129"/>
                    <a:pt x="10033" y="8152"/>
                  </a:cubicBezTo>
                  <a:cubicBezTo>
                    <a:pt x="9685" y="9104"/>
                    <a:pt x="8779" y="9685"/>
                    <a:pt x="7827" y="9685"/>
                  </a:cubicBezTo>
                  <a:cubicBezTo>
                    <a:pt x="7548" y="9685"/>
                    <a:pt x="7270" y="9639"/>
                    <a:pt x="7014" y="9546"/>
                  </a:cubicBezTo>
                  <a:lnTo>
                    <a:pt x="2369" y="7874"/>
                  </a:lnTo>
                  <a:cubicBezTo>
                    <a:pt x="1138" y="7409"/>
                    <a:pt x="511" y="6062"/>
                    <a:pt x="976" y="4854"/>
                  </a:cubicBezTo>
                  <a:cubicBezTo>
                    <a:pt x="976" y="4831"/>
                    <a:pt x="2207" y="1626"/>
                    <a:pt x="2625" y="581"/>
                  </a:cubicBezTo>
                  <a:cubicBezTo>
                    <a:pt x="2648" y="512"/>
                    <a:pt x="2764" y="488"/>
                    <a:pt x="2903" y="465"/>
                  </a:cubicBezTo>
                  <a:close/>
                  <a:moveTo>
                    <a:pt x="3229" y="1"/>
                  </a:moveTo>
                  <a:cubicBezTo>
                    <a:pt x="3089" y="1"/>
                    <a:pt x="2950" y="1"/>
                    <a:pt x="2834" y="24"/>
                  </a:cubicBezTo>
                  <a:cubicBezTo>
                    <a:pt x="2509" y="94"/>
                    <a:pt x="2276" y="233"/>
                    <a:pt x="2184" y="442"/>
                  </a:cubicBezTo>
                  <a:cubicBezTo>
                    <a:pt x="1789" y="1510"/>
                    <a:pt x="535" y="4669"/>
                    <a:pt x="535" y="4738"/>
                  </a:cubicBezTo>
                  <a:cubicBezTo>
                    <a:pt x="0" y="6178"/>
                    <a:pt x="767" y="7804"/>
                    <a:pt x="2207" y="8338"/>
                  </a:cubicBezTo>
                  <a:lnTo>
                    <a:pt x="6852" y="10010"/>
                  </a:lnTo>
                  <a:cubicBezTo>
                    <a:pt x="7177" y="10126"/>
                    <a:pt x="7479" y="10196"/>
                    <a:pt x="7827" y="10196"/>
                  </a:cubicBezTo>
                  <a:cubicBezTo>
                    <a:pt x="9011" y="10196"/>
                    <a:pt x="10056" y="9453"/>
                    <a:pt x="10451" y="8338"/>
                  </a:cubicBezTo>
                  <a:cubicBezTo>
                    <a:pt x="10451" y="8292"/>
                    <a:pt x="11705" y="5110"/>
                    <a:pt x="12123" y="4065"/>
                  </a:cubicBezTo>
                  <a:cubicBezTo>
                    <a:pt x="12193" y="3833"/>
                    <a:pt x="12147" y="3600"/>
                    <a:pt x="11938" y="3345"/>
                  </a:cubicBezTo>
                  <a:cubicBezTo>
                    <a:pt x="10869" y="2044"/>
                    <a:pt x="5435" y="1"/>
                    <a:pt x="3229" y="1"/>
                  </a:cubicBez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27"/>
            <p:cNvSpPr/>
            <p:nvPr/>
          </p:nvSpPr>
          <p:spPr>
            <a:xfrm>
              <a:off x="1126838" y="3189182"/>
              <a:ext cx="1461727" cy="1460721"/>
            </a:xfrm>
            <a:custGeom>
              <a:avLst/>
              <a:gdLst/>
              <a:ahLst/>
              <a:cxnLst/>
              <a:rect l="l" t="t" r="r" b="b"/>
              <a:pathLst>
                <a:path w="34884" h="34860" extrusionOk="0">
                  <a:moveTo>
                    <a:pt x="17419" y="1"/>
                  </a:moveTo>
                  <a:cubicBezTo>
                    <a:pt x="7781" y="1"/>
                    <a:pt x="1" y="7804"/>
                    <a:pt x="1" y="17419"/>
                  </a:cubicBezTo>
                  <a:cubicBezTo>
                    <a:pt x="1" y="27057"/>
                    <a:pt x="7827" y="34860"/>
                    <a:pt x="17419" y="34860"/>
                  </a:cubicBezTo>
                  <a:cubicBezTo>
                    <a:pt x="27034" y="34860"/>
                    <a:pt x="34883" y="27057"/>
                    <a:pt x="34883" y="17419"/>
                  </a:cubicBezTo>
                  <a:cubicBezTo>
                    <a:pt x="34883" y="7804"/>
                    <a:pt x="27057" y="1"/>
                    <a:pt x="17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27"/>
            <p:cNvSpPr/>
            <p:nvPr/>
          </p:nvSpPr>
          <p:spPr>
            <a:xfrm>
              <a:off x="1125874" y="3258280"/>
              <a:ext cx="693905" cy="1334218"/>
            </a:xfrm>
            <a:custGeom>
              <a:avLst/>
              <a:gdLst/>
              <a:ahLst/>
              <a:cxnLst/>
              <a:rect l="l" t="t" r="r" b="b"/>
              <a:pathLst>
                <a:path w="16560" h="31841" extrusionOk="0">
                  <a:moveTo>
                    <a:pt x="10010" y="1"/>
                  </a:moveTo>
                  <a:cubicBezTo>
                    <a:pt x="4088" y="2787"/>
                    <a:pt x="1" y="8802"/>
                    <a:pt x="1" y="15793"/>
                  </a:cubicBezTo>
                  <a:cubicBezTo>
                    <a:pt x="1" y="22992"/>
                    <a:pt x="4390" y="29216"/>
                    <a:pt x="10591" y="31841"/>
                  </a:cubicBezTo>
                  <a:cubicBezTo>
                    <a:pt x="14283" y="28450"/>
                    <a:pt x="16559" y="22388"/>
                    <a:pt x="16559" y="15863"/>
                  </a:cubicBezTo>
                  <a:cubicBezTo>
                    <a:pt x="16559" y="9151"/>
                    <a:pt x="14051" y="3368"/>
                    <a:pt x="10010" y="1"/>
                  </a:cubicBezTo>
                  <a:close/>
                </a:path>
              </a:pathLst>
            </a:custGeom>
            <a:solidFill>
              <a:schemeClr val="lt1"/>
            </a:solidFill>
            <a:ln w="11600" cap="flat" cmpd="sng">
              <a:solidFill>
                <a:srgbClr val="BCBCBC"/>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27"/>
            <p:cNvSpPr/>
            <p:nvPr/>
          </p:nvSpPr>
          <p:spPr>
            <a:xfrm>
              <a:off x="1057783" y="3179461"/>
              <a:ext cx="1538576" cy="1481170"/>
            </a:xfrm>
            <a:custGeom>
              <a:avLst/>
              <a:gdLst/>
              <a:ahLst/>
              <a:cxnLst/>
              <a:rect l="l" t="t" r="r" b="b"/>
              <a:pathLst>
                <a:path w="36718" h="35348" extrusionOk="0">
                  <a:moveTo>
                    <a:pt x="19067" y="465"/>
                  </a:moveTo>
                  <a:cubicBezTo>
                    <a:pt x="28589" y="465"/>
                    <a:pt x="36253" y="8152"/>
                    <a:pt x="36299" y="17674"/>
                  </a:cubicBezTo>
                  <a:cubicBezTo>
                    <a:pt x="36299" y="24641"/>
                    <a:pt x="32119" y="30912"/>
                    <a:pt x="25662" y="33559"/>
                  </a:cubicBezTo>
                  <a:cubicBezTo>
                    <a:pt x="23549" y="34418"/>
                    <a:pt x="21296" y="34860"/>
                    <a:pt x="19067" y="34860"/>
                  </a:cubicBezTo>
                  <a:cubicBezTo>
                    <a:pt x="14608" y="34860"/>
                    <a:pt x="10195" y="33118"/>
                    <a:pt x="6898" y="29820"/>
                  </a:cubicBezTo>
                  <a:cubicBezTo>
                    <a:pt x="1974" y="24873"/>
                    <a:pt x="511" y="17511"/>
                    <a:pt x="3182" y="11055"/>
                  </a:cubicBezTo>
                  <a:cubicBezTo>
                    <a:pt x="5829" y="4668"/>
                    <a:pt x="12100" y="465"/>
                    <a:pt x="19067" y="465"/>
                  </a:cubicBezTo>
                  <a:close/>
                  <a:moveTo>
                    <a:pt x="19067" y="0"/>
                  </a:moveTo>
                  <a:cubicBezTo>
                    <a:pt x="14492" y="0"/>
                    <a:pt x="9963" y="1789"/>
                    <a:pt x="6572" y="5156"/>
                  </a:cubicBezTo>
                  <a:cubicBezTo>
                    <a:pt x="1510" y="10219"/>
                    <a:pt x="0" y="17813"/>
                    <a:pt x="2740" y="24432"/>
                  </a:cubicBezTo>
                  <a:cubicBezTo>
                    <a:pt x="5458" y="31028"/>
                    <a:pt x="11914" y="35347"/>
                    <a:pt x="19044" y="35347"/>
                  </a:cubicBezTo>
                  <a:cubicBezTo>
                    <a:pt x="28798" y="35347"/>
                    <a:pt x="36694" y="27428"/>
                    <a:pt x="36717" y="17697"/>
                  </a:cubicBezTo>
                  <a:cubicBezTo>
                    <a:pt x="36717" y="10567"/>
                    <a:pt x="32421" y="4111"/>
                    <a:pt x="25802" y="1371"/>
                  </a:cubicBezTo>
                  <a:cubicBezTo>
                    <a:pt x="23665" y="442"/>
                    <a:pt x="21366" y="0"/>
                    <a:pt x="19067" y="0"/>
                  </a:cubicBez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27"/>
            <p:cNvSpPr/>
            <p:nvPr/>
          </p:nvSpPr>
          <p:spPr>
            <a:xfrm>
              <a:off x="1898556" y="4357927"/>
              <a:ext cx="322146" cy="300734"/>
            </a:xfrm>
            <a:custGeom>
              <a:avLst/>
              <a:gdLst/>
              <a:ahLst/>
              <a:cxnLst/>
              <a:rect l="l" t="t" r="r" b="b"/>
              <a:pathLst>
                <a:path w="7688" h="7177" extrusionOk="0">
                  <a:moveTo>
                    <a:pt x="7688" y="1"/>
                  </a:moveTo>
                  <a:lnTo>
                    <a:pt x="7688" y="1"/>
                  </a:lnTo>
                  <a:cubicBezTo>
                    <a:pt x="7455" y="94"/>
                    <a:pt x="7246" y="186"/>
                    <a:pt x="7014" y="256"/>
                  </a:cubicBezTo>
                  <a:cubicBezTo>
                    <a:pt x="6155" y="1859"/>
                    <a:pt x="5110" y="3229"/>
                    <a:pt x="3856" y="4274"/>
                  </a:cubicBezTo>
                  <a:cubicBezTo>
                    <a:pt x="2671" y="5249"/>
                    <a:pt x="1394" y="6132"/>
                    <a:pt x="1" y="6759"/>
                  </a:cubicBezTo>
                  <a:lnTo>
                    <a:pt x="163" y="7177"/>
                  </a:lnTo>
                  <a:cubicBezTo>
                    <a:pt x="1603" y="6480"/>
                    <a:pt x="2927" y="5644"/>
                    <a:pt x="4158" y="4599"/>
                  </a:cubicBezTo>
                  <a:cubicBezTo>
                    <a:pt x="5551" y="3438"/>
                    <a:pt x="6735" y="1835"/>
                    <a:pt x="7688" y="1"/>
                  </a:cubicBez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27"/>
            <p:cNvSpPr/>
            <p:nvPr/>
          </p:nvSpPr>
          <p:spPr>
            <a:xfrm>
              <a:off x="1130735" y="3210595"/>
              <a:ext cx="1041319" cy="1425691"/>
            </a:xfrm>
            <a:custGeom>
              <a:avLst/>
              <a:gdLst/>
              <a:ahLst/>
              <a:cxnLst/>
              <a:rect l="l" t="t" r="r" b="b"/>
              <a:pathLst>
                <a:path w="24851" h="34024" extrusionOk="0">
                  <a:moveTo>
                    <a:pt x="12844" y="1"/>
                  </a:moveTo>
                  <a:cubicBezTo>
                    <a:pt x="5435" y="2044"/>
                    <a:pt x="1" y="8802"/>
                    <a:pt x="1" y="16815"/>
                  </a:cubicBezTo>
                  <a:cubicBezTo>
                    <a:pt x="1" y="25501"/>
                    <a:pt x="6341" y="32700"/>
                    <a:pt x="14632" y="34024"/>
                  </a:cubicBezTo>
                  <a:cubicBezTo>
                    <a:pt x="20693" y="30958"/>
                    <a:pt x="24850" y="24688"/>
                    <a:pt x="24850" y="17419"/>
                  </a:cubicBezTo>
                  <a:cubicBezTo>
                    <a:pt x="24850" y="9476"/>
                    <a:pt x="19857" y="2671"/>
                    <a:pt x="12844" y="1"/>
                  </a:cubicBezTo>
                  <a:close/>
                </a:path>
              </a:pathLst>
            </a:custGeom>
            <a:solidFill>
              <a:srgbClr val="FCFCFC">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27"/>
            <p:cNvSpPr/>
            <p:nvPr/>
          </p:nvSpPr>
          <p:spPr>
            <a:xfrm>
              <a:off x="2002684" y="4464024"/>
              <a:ext cx="42" cy="42"/>
            </a:xfrm>
            <a:custGeom>
              <a:avLst/>
              <a:gdLst/>
              <a:ahLst/>
              <a:cxnLst/>
              <a:rect l="l" t="t" r="r" b="b"/>
              <a:pathLst>
                <a:path w="1" h="1" extrusionOk="0">
                  <a:moveTo>
                    <a:pt x="0"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27"/>
            <p:cNvSpPr/>
            <p:nvPr/>
          </p:nvSpPr>
          <p:spPr>
            <a:xfrm>
              <a:off x="1355542" y="4142883"/>
              <a:ext cx="196607" cy="254977"/>
            </a:xfrm>
            <a:custGeom>
              <a:avLst/>
              <a:gdLst/>
              <a:ahLst/>
              <a:cxnLst/>
              <a:rect l="l" t="t" r="r" b="b"/>
              <a:pathLst>
                <a:path w="4692" h="6085" extrusionOk="0">
                  <a:moveTo>
                    <a:pt x="999" y="93"/>
                  </a:moveTo>
                  <a:cubicBezTo>
                    <a:pt x="1" y="604"/>
                    <a:pt x="1278" y="3646"/>
                    <a:pt x="2996" y="5202"/>
                  </a:cubicBezTo>
                  <a:cubicBezTo>
                    <a:pt x="3414" y="5551"/>
                    <a:pt x="3832" y="5829"/>
                    <a:pt x="4297" y="6062"/>
                  </a:cubicBezTo>
                  <a:cubicBezTo>
                    <a:pt x="4390" y="6085"/>
                    <a:pt x="4460" y="6085"/>
                    <a:pt x="4506" y="6062"/>
                  </a:cubicBezTo>
                  <a:cubicBezTo>
                    <a:pt x="4622" y="5992"/>
                    <a:pt x="4692" y="5829"/>
                    <a:pt x="4552" y="5690"/>
                  </a:cubicBezTo>
                  <a:cubicBezTo>
                    <a:pt x="3925" y="4900"/>
                    <a:pt x="3391" y="4064"/>
                    <a:pt x="2996" y="3159"/>
                  </a:cubicBezTo>
                  <a:cubicBezTo>
                    <a:pt x="2369" y="1649"/>
                    <a:pt x="2160" y="116"/>
                    <a:pt x="1533" y="0"/>
                  </a:cubicBezTo>
                  <a:cubicBezTo>
                    <a:pt x="1324" y="0"/>
                    <a:pt x="1115" y="23"/>
                    <a:pt x="999" y="93"/>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27"/>
            <p:cNvSpPr/>
            <p:nvPr/>
          </p:nvSpPr>
          <p:spPr>
            <a:xfrm>
              <a:off x="1550179" y="3376026"/>
              <a:ext cx="995561" cy="1026695"/>
            </a:xfrm>
            <a:custGeom>
              <a:avLst/>
              <a:gdLst/>
              <a:ahLst/>
              <a:cxnLst/>
              <a:rect l="l" t="t" r="r" b="b"/>
              <a:pathLst>
                <a:path w="23759" h="24502" extrusionOk="0">
                  <a:moveTo>
                    <a:pt x="23758" y="12263"/>
                  </a:moveTo>
                  <a:cubicBezTo>
                    <a:pt x="23758" y="19021"/>
                    <a:pt x="18440" y="24502"/>
                    <a:pt x="11891" y="24502"/>
                  </a:cubicBezTo>
                  <a:cubicBezTo>
                    <a:pt x="5319" y="24502"/>
                    <a:pt x="0" y="19021"/>
                    <a:pt x="0" y="12263"/>
                  </a:cubicBezTo>
                  <a:cubicBezTo>
                    <a:pt x="0" y="5482"/>
                    <a:pt x="5319" y="1"/>
                    <a:pt x="11891" y="1"/>
                  </a:cubicBezTo>
                  <a:cubicBezTo>
                    <a:pt x="18440" y="1"/>
                    <a:pt x="23758" y="5482"/>
                    <a:pt x="23758" y="12263"/>
                  </a:cubicBezTo>
                  <a:close/>
                </a:path>
              </a:pathLst>
            </a:custGeom>
            <a:solidFill>
              <a:srgbClr val="E2BFA1"/>
            </a:solidFill>
            <a:ln w="11025" cap="flat" cmpd="sng">
              <a:solidFill>
                <a:srgbClr val="034444"/>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27"/>
            <p:cNvSpPr/>
            <p:nvPr/>
          </p:nvSpPr>
          <p:spPr>
            <a:xfrm>
              <a:off x="1374021" y="4236284"/>
              <a:ext cx="401971" cy="210267"/>
            </a:xfrm>
            <a:custGeom>
              <a:avLst/>
              <a:gdLst/>
              <a:ahLst/>
              <a:cxnLst/>
              <a:rect l="l" t="t" r="r" b="b"/>
              <a:pathLst>
                <a:path w="9593" h="5018" extrusionOk="0">
                  <a:moveTo>
                    <a:pt x="7990" y="5017"/>
                  </a:moveTo>
                  <a:lnTo>
                    <a:pt x="1603" y="5017"/>
                  </a:lnTo>
                  <a:cubicBezTo>
                    <a:pt x="721" y="5017"/>
                    <a:pt x="1" y="4320"/>
                    <a:pt x="1" y="3438"/>
                  </a:cubicBezTo>
                  <a:lnTo>
                    <a:pt x="1" y="1603"/>
                  </a:lnTo>
                  <a:cubicBezTo>
                    <a:pt x="1" y="721"/>
                    <a:pt x="698" y="1"/>
                    <a:pt x="1603" y="1"/>
                  </a:cubicBezTo>
                  <a:lnTo>
                    <a:pt x="7990" y="1"/>
                  </a:lnTo>
                  <a:cubicBezTo>
                    <a:pt x="8849" y="1"/>
                    <a:pt x="9592" y="697"/>
                    <a:pt x="9592" y="1603"/>
                  </a:cubicBezTo>
                  <a:lnTo>
                    <a:pt x="9592" y="3438"/>
                  </a:lnTo>
                  <a:cubicBezTo>
                    <a:pt x="9546" y="4320"/>
                    <a:pt x="8849" y="5017"/>
                    <a:pt x="7990" y="5017"/>
                  </a:cubicBezTo>
                  <a:close/>
                </a:path>
              </a:pathLst>
            </a:custGeom>
            <a:solidFill>
              <a:srgbClr val="CECECE"/>
            </a:solidFill>
            <a:ln w="11025" cap="flat" cmpd="sng">
              <a:solidFill>
                <a:schemeClr val="accent5"/>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27"/>
            <p:cNvSpPr/>
            <p:nvPr/>
          </p:nvSpPr>
          <p:spPr>
            <a:xfrm>
              <a:off x="2165182" y="4368654"/>
              <a:ext cx="49696" cy="96376"/>
            </a:xfrm>
            <a:custGeom>
              <a:avLst/>
              <a:gdLst/>
              <a:ahLst/>
              <a:cxnLst/>
              <a:rect l="l" t="t" r="r" b="b"/>
              <a:pathLst>
                <a:path w="1186" h="2300" extrusionOk="0">
                  <a:moveTo>
                    <a:pt x="419" y="0"/>
                  </a:moveTo>
                  <a:cubicBezTo>
                    <a:pt x="326" y="0"/>
                    <a:pt x="256" y="93"/>
                    <a:pt x="256" y="186"/>
                  </a:cubicBezTo>
                  <a:lnTo>
                    <a:pt x="1" y="2137"/>
                  </a:lnTo>
                  <a:cubicBezTo>
                    <a:pt x="1" y="2206"/>
                    <a:pt x="71" y="2299"/>
                    <a:pt x="163" y="2299"/>
                  </a:cubicBezTo>
                  <a:lnTo>
                    <a:pt x="976" y="2299"/>
                  </a:lnTo>
                  <a:cubicBezTo>
                    <a:pt x="1069" y="2299"/>
                    <a:pt x="1162" y="2206"/>
                    <a:pt x="1185" y="2137"/>
                  </a:cubicBezTo>
                  <a:lnTo>
                    <a:pt x="930" y="186"/>
                  </a:lnTo>
                  <a:cubicBezTo>
                    <a:pt x="930" y="93"/>
                    <a:pt x="837" y="0"/>
                    <a:pt x="744" y="0"/>
                  </a:cubicBezTo>
                  <a:close/>
                </a:path>
              </a:pathLst>
            </a:custGeom>
            <a:solidFill>
              <a:srgbClr val="FFFFFF"/>
            </a:solidFill>
            <a:ln w="11600" cap="flat" cmpd="sng">
              <a:solidFill>
                <a:srgbClr val="BCBCBC"/>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27"/>
            <p:cNvSpPr/>
            <p:nvPr/>
          </p:nvSpPr>
          <p:spPr>
            <a:xfrm>
              <a:off x="1782738" y="3920004"/>
              <a:ext cx="184958" cy="150891"/>
            </a:xfrm>
            <a:custGeom>
              <a:avLst/>
              <a:gdLst/>
              <a:ahLst/>
              <a:cxnLst/>
              <a:rect l="l" t="t" r="r" b="b"/>
              <a:pathLst>
                <a:path w="4414" h="3601" extrusionOk="0">
                  <a:moveTo>
                    <a:pt x="2207" y="1"/>
                  </a:moveTo>
                  <a:cubicBezTo>
                    <a:pt x="999" y="1"/>
                    <a:pt x="1" y="814"/>
                    <a:pt x="1" y="1789"/>
                  </a:cubicBezTo>
                  <a:cubicBezTo>
                    <a:pt x="1" y="2788"/>
                    <a:pt x="999" y="3601"/>
                    <a:pt x="2207" y="3601"/>
                  </a:cubicBezTo>
                  <a:cubicBezTo>
                    <a:pt x="3415" y="3601"/>
                    <a:pt x="4413" y="2788"/>
                    <a:pt x="4413" y="1789"/>
                  </a:cubicBezTo>
                  <a:cubicBezTo>
                    <a:pt x="4413" y="814"/>
                    <a:pt x="3415" y="1"/>
                    <a:pt x="2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27"/>
            <p:cNvSpPr/>
            <p:nvPr/>
          </p:nvSpPr>
          <p:spPr>
            <a:xfrm rot="-199880">
              <a:off x="2402555" y="3920005"/>
              <a:ext cx="135306" cy="150894"/>
            </a:xfrm>
            <a:custGeom>
              <a:avLst/>
              <a:gdLst/>
              <a:ahLst/>
              <a:cxnLst/>
              <a:rect l="l" t="t" r="r" b="b"/>
              <a:pathLst>
                <a:path w="3229" h="3601" extrusionOk="0">
                  <a:moveTo>
                    <a:pt x="2207" y="1"/>
                  </a:moveTo>
                  <a:cubicBezTo>
                    <a:pt x="999" y="1"/>
                    <a:pt x="0" y="814"/>
                    <a:pt x="0" y="1812"/>
                  </a:cubicBezTo>
                  <a:cubicBezTo>
                    <a:pt x="0" y="2788"/>
                    <a:pt x="976" y="3601"/>
                    <a:pt x="2207" y="3601"/>
                  </a:cubicBezTo>
                  <a:lnTo>
                    <a:pt x="2346" y="3601"/>
                  </a:lnTo>
                  <a:cubicBezTo>
                    <a:pt x="2810" y="2532"/>
                    <a:pt x="3112" y="1394"/>
                    <a:pt x="3228" y="210"/>
                  </a:cubicBezTo>
                  <a:cubicBezTo>
                    <a:pt x="2903" y="71"/>
                    <a:pt x="2578" y="1"/>
                    <a:pt x="2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27"/>
            <p:cNvSpPr/>
            <p:nvPr/>
          </p:nvSpPr>
          <p:spPr>
            <a:xfrm>
              <a:off x="2050369" y="3851912"/>
              <a:ext cx="90551" cy="89546"/>
            </a:xfrm>
            <a:custGeom>
              <a:avLst/>
              <a:gdLst/>
              <a:ahLst/>
              <a:cxnLst/>
              <a:rect l="l" t="t" r="r" b="b"/>
              <a:pathLst>
                <a:path w="2161" h="2137" extrusionOk="0">
                  <a:moveTo>
                    <a:pt x="1069" y="0"/>
                  </a:moveTo>
                  <a:cubicBezTo>
                    <a:pt x="488" y="0"/>
                    <a:pt x="0" y="488"/>
                    <a:pt x="0" y="1068"/>
                  </a:cubicBezTo>
                  <a:cubicBezTo>
                    <a:pt x="0" y="1672"/>
                    <a:pt x="488" y="2137"/>
                    <a:pt x="1069" y="2137"/>
                  </a:cubicBezTo>
                  <a:cubicBezTo>
                    <a:pt x="1673" y="2137"/>
                    <a:pt x="2160" y="1672"/>
                    <a:pt x="2160" y="1068"/>
                  </a:cubicBezTo>
                  <a:cubicBezTo>
                    <a:pt x="2160" y="488"/>
                    <a:pt x="1673" y="0"/>
                    <a:pt x="10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27"/>
            <p:cNvSpPr/>
            <p:nvPr/>
          </p:nvSpPr>
          <p:spPr>
            <a:xfrm>
              <a:off x="2282928" y="3851912"/>
              <a:ext cx="89588" cy="89546"/>
            </a:xfrm>
            <a:custGeom>
              <a:avLst/>
              <a:gdLst/>
              <a:ahLst/>
              <a:cxnLst/>
              <a:rect l="l" t="t" r="r" b="b"/>
              <a:pathLst>
                <a:path w="2138" h="2137" extrusionOk="0">
                  <a:moveTo>
                    <a:pt x="1069" y="0"/>
                  </a:moveTo>
                  <a:cubicBezTo>
                    <a:pt x="465" y="0"/>
                    <a:pt x="1" y="488"/>
                    <a:pt x="1" y="1068"/>
                  </a:cubicBezTo>
                  <a:cubicBezTo>
                    <a:pt x="1" y="1672"/>
                    <a:pt x="465" y="2137"/>
                    <a:pt x="1069" y="2137"/>
                  </a:cubicBezTo>
                  <a:cubicBezTo>
                    <a:pt x="1673" y="2137"/>
                    <a:pt x="2138" y="1672"/>
                    <a:pt x="2138" y="1068"/>
                  </a:cubicBezTo>
                  <a:cubicBezTo>
                    <a:pt x="2138" y="488"/>
                    <a:pt x="1673" y="0"/>
                    <a:pt x="10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27"/>
            <p:cNvSpPr/>
            <p:nvPr/>
          </p:nvSpPr>
          <p:spPr>
            <a:xfrm>
              <a:off x="2006581" y="3768191"/>
              <a:ext cx="178128" cy="29248"/>
            </a:xfrm>
            <a:custGeom>
              <a:avLst/>
              <a:gdLst/>
              <a:ahLst/>
              <a:cxnLst/>
              <a:rect l="l" t="t" r="r" b="b"/>
              <a:pathLst>
                <a:path w="4251" h="698" extrusionOk="0">
                  <a:moveTo>
                    <a:pt x="349" y="1"/>
                  </a:moveTo>
                  <a:cubicBezTo>
                    <a:pt x="140" y="1"/>
                    <a:pt x="0" y="140"/>
                    <a:pt x="0" y="349"/>
                  </a:cubicBezTo>
                  <a:cubicBezTo>
                    <a:pt x="0" y="558"/>
                    <a:pt x="140" y="698"/>
                    <a:pt x="349" y="698"/>
                  </a:cubicBezTo>
                  <a:lnTo>
                    <a:pt x="3902" y="698"/>
                  </a:lnTo>
                  <a:cubicBezTo>
                    <a:pt x="4088" y="698"/>
                    <a:pt x="4250" y="558"/>
                    <a:pt x="4250" y="349"/>
                  </a:cubicBezTo>
                  <a:cubicBezTo>
                    <a:pt x="4250" y="140"/>
                    <a:pt x="4088" y="1"/>
                    <a:pt x="39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27"/>
            <p:cNvSpPr/>
            <p:nvPr/>
          </p:nvSpPr>
          <p:spPr>
            <a:xfrm>
              <a:off x="2239140" y="3768191"/>
              <a:ext cx="177164" cy="29248"/>
            </a:xfrm>
            <a:custGeom>
              <a:avLst/>
              <a:gdLst/>
              <a:ahLst/>
              <a:cxnLst/>
              <a:rect l="l" t="t" r="r" b="b"/>
              <a:pathLst>
                <a:path w="4228" h="698" extrusionOk="0">
                  <a:moveTo>
                    <a:pt x="349" y="1"/>
                  </a:moveTo>
                  <a:cubicBezTo>
                    <a:pt x="140" y="1"/>
                    <a:pt x="1" y="140"/>
                    <a:pt x="1" y="349"/>
                  </a:cubicBezTo>
                  <a:cubicBezTo>
                    <a:pt x="1" y="558"/>
                    <a:pt x="140" y="698"/>
                    <a:pt x="349" y="698"/>
                  </a:cubicBezTo>
                  <a:lnTo>
                    <a:pt x="3879" y="698"/>
                  </a:lnTo>
                  <a:cubicBezTo>
                    <a:pt x="4065" y="698"/>
                    <a:pt x="4228" y="558"/>
                    <a:pt x="4228" y="349"/>
                  </a:cubicBezTo>
                  <a:cubicBezTo>
                    <a:pt x="4228" y="140"/>
                    <a:pt x="4088" y="1"/>
                    <a:pt x="38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7"/>
            <p:cNvSpPr/>
            <p:nvPr/>
          </p:nvSpPr>
          <p:spPr>
            <a:xfrm>
              <a:off x="2184667" y="3983277"/>
              <a:ext cx="67170" cy="29248"/>
            </a:xfrm>
            <a:custGeom>
              <a:avLst/>
              <a:gdLst/>
              <a:ahLst/>
              <a:cxnLst/>
              <a:rect l="l" t="t" r="r" b="b"/>
              <a:pathLst>
                <a:path w="1603" h="698" extrusionOk="0">
                  <a:moveTo>
                    <a:pt x="349" y="0"/>
                  </a:moveTo>
                  <a:cubicBezTo>
                    <a:pt x="140" y="0"/>
                    <a:pt x="0" y="140"/>
                    <a:pt x="0" y="349"/>
                  </a:cubicBezTo>
                  <a:cubicBezTo>
                    <a:pt x="0" y="558"/>
                    <a:pt x="140" y="697"/>
                    <a:pt x="349" y="697"/>
                  </a:cubicBezTo>
                  <a:lnTo>
                    <a:pt x="1278" y="697"/>
                  </a:lnTo>
                  <a:cubicBezTo>
                    <a:pt x="1463" y="697"/>
                    <a:pt x="1603" y="558"/>
                    <a:pt x="1603" y="349"/>
                  </a:cubicBezTo>
                  <a:cubicBezTo>
                    <a:pt x="1603" y="140"/>
                    <a:pt x="1463" y="0"/>
                    <a:pt x="12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27"/>
            <p:cNvSpPr/>
            <p:nvPr/>
          </p:nvSpPr>
          <p:spPr>
            <a:xfrm>
              <a:off x="1531700" y="3403262"/>
              <a:ext cx="42" cy="277395"/>
            </a:xfrm>
            <a:custGeom>
              <a:avLst/>
              <a:gdLst/>
              <a:ahLst/>
              <a:cxnLst/>
              <a:rect l="l" t="t" r="r" b="b"/>
              <a:pathLst>
                <a:path w="1" h="6620" fill="none" extrusionOk="0">
                  <a:moveTo>
                    <a:pt x="0" y="1"/>
                  </a:moveTo>
                  <a:lnTo>
                    <a:pt x="0" y="6620"/>
                  </a:lnTo>
                </a:path>
              </a:pathLst>
            </a:custGeom>
            <a:noFill/>
            <a:ln w="11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27"/>
            <p:cNvSpPr/>
            <p:nvPr/>
          </p:nvSpPr>
          <p:spPr>
            <a:xfrm>
              <a:off x="1606622" y="3403262"/>
              <a:ext cx="42" cy="368868"/>
            </a:xfrm>
            <a:custGeom>
              <a:avLst/>
              <a:gdLst/>
              <a:ahLst/>
              <a:cxnLst/>
              <a:rect l="l" t="t" r="r" b="b"/>
              <a:pathLst>
                <a:path w="1" h="8803" fill="none" extrusionOk="0">
                  <a:moveTo>
                    <a:pt x="0" y="1"/>
                  </a:moveTo>
                  <a:lnTo>
                    <a:pt x="0" y="8803"/>
                  </a:lnTo>
                </a:path>
              </a:pathLst>
            </a:custGeom>
            <a:noFill/>
            <a:ln w="11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27"/>
            <p:cNvSpPr/>
            <p:nvPr/>
          </p:nvSpPr>
          <p:spPr>
            <a:xfrm>
              <a:off x="1680580" y="3403262"/>
              <a:ext cx="42" cy="520680"/>
            </a:xfrm>
            <a:custGeom>
              <a:avLst/>
              <a:gdLst/>
              <a:ahLst/>
              <a:cxnLst/>
              <a:rect l="l" t="t" r="r" b="b"/>
              <a:pathLst>
                <a:path w="1" h="12426" fill="none" extrusionOk="0">
                  <a:moveTo>
                    <a:pt x="0" y="1"/>
                  </a:moveTo>
                  <a:lnTo>
                    <a:pt x="0" y="12426"/>
                  </a:lnTo>
                </a:path>
              </a:pathLst>
            </a:custGeom>
            <a:noFill/>
            <a:ln w="11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27"/>
            <p:cNvSpPr/>
            <p:nvPr/>
          </p:nvSpPr>
          <p:spPr>
            <a:xfrm>
              <a:off x="1754538" y="3403262"/>
              <a:ext cx="42" cy="277395"/>
            </a:xfrm>
            <a:custGeom>
              <a:avLst/>
              <a:gdLst/>
              <a:ahLst/>
              <a:cxnLst/>
              <a:rect l="l" t="t" r="r" b="b"/>
              <a:pathLst>
                <a:path w="1" h="6620" fill="none" extrusionOk="0">
                  <a:moveTo>
                    <a:pt x="0" y="1"/>
                  </a:moveTo>
                  <a:lnTo>
                    <a:pt x="0" y="6620"/>
                  </a:lnTo>
                </a:path>
              </a:pathLst>
            </a:custGeom>
            <a:noFill/>
            <a:ln w="11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27"/>
            <p:cNvSpPr/>
            <p:nvPr/>
          </p:nvSpPr>
          <p:spPr>
            <a:xfrm>
              <a:off x="1228075" y="3949210"/>
              <a:ext cx="195643" cy="255982"/>
            </a:xfrm>
            <a:custGeom>
              <a:avLst/>
              <a:gdLst/>
              <a:ahLst/>
              <a:cxnLst/>
              <a:rect l="l" t="t" r="r" b="b"/>
              <a:pathLst>
                <a:path w="4669" h="6109" extrusionOk="0">
                  <a:moveTo>
                    <a:pt x="999" y="93"/>
                  </a:moveTo>
                  <a:cubicBezTo>
                    <a:pt x="0" y="604"/>
                    <a:pt x="1278" y="3670"/>
                    <a:pt x="2996" y="5203"/>
                  </a:cubicBezTo>
                  <a:cubicBezTo>
                    <a:pt x="3391" y="5551"/>
                    <a:pt x="3832" y="5830"/>
                    <a:pt x="4297" y="6062"/>
                  </a:cubicBezTo>
                  <a:cubicBezTo>
                    <a:pt x="4390" y="6108"/>
                    <a:pt x="4436" y="6108"/>
                    <a:pt x="4506" y="6062"/>
                  </a:cubicBezTo>
                  <a:cubicBezTo>
                    <a:pt x="4622" y="6016"/>
                    <a:pt x="4668" y="5830"/>
                    <a:pt x="4552" y="5690"/>
                  </a:cubicBezTo>
                  <a:cubicBezTo>
                    <a:pt x="3925" y="4901"/>
                    <a:pt x="3391" y="4065"/>
                    <a:pt x="2996" y="3159"/>
                  </a:cubicBezTo>
                  <a:cubicBezTo>
                    <a:pt x="2346" y="1649"/>
                    <a:pt x="2137" y="117"/>
                    <a:pt x="1533" y="1"/>
                  </a:cubicBezTo>
                  <a:cubicBezTo>
                    <a:pt x="1347" y="1"/>
                    <a:pt x="1138" y="1"/>
                    <a:pt x="999" y="93"/>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27"/>
            <p:cNvSpPr/>
            <p:nvPr/>
          </p:nvSpPr>
          <p:spPr>
            <a:xfrm>
              <a:off x="1305929" y="3533663"/>
              <a:ext cx="91515" cy="122691"/>
            </a:xfrm>
            <a:custGeom>
              <a:avLst/>
              <a:gdLst/>
              <a:ahLst/>
              <a:cxnLst/>
              <a:rect l="l" t="t" r="r" b="b"/>
              <a:pathLst>
                <a:path w="2184" h="2928" extrusionOk="0">
                  <a:moveTo>
                    <a:pt x="1951" y="373"/>
                  </a:moveTo>
                  <a:cubicBezTo>
                    <a:pt x="1765" y="117"/>
                    <a:pt x="1533" y="1"/>
                    <a:pt x="1301" y="1"/>
                  </a:cubicBezTo>
                  <a:cubicBezTo>
                    <a:pt x="1231" y="1"/>
                    <a:pt x="1138" y="1"/>
                    <a:pt x="1068" y="24"/>
                  </a:cubicBezTo>
                  <a:cubicBezTo>
                    <a:pt x="488" y="233"/>
                    <a:pt x="0" y="1092"/>
                    <a:pt x="23" y="1929"/>
                  </a:cubicBezTo>
                  <a:cubicBezTo>
                    <a:pt x="23" y="2207"/>
                    <a:pt x="116" y="2463"/>
                    <a:pt x="209" y="2695"/>
                  </a:cubicBezTo>
                  <a:cubicBezTo>
                    <a:pt x="302" y="2834"/>
                    <a:pt x="441" y="2927"/>
                    <a:pt x="581" y="2927"/>
                  </a:cubicBezTo>
                  <a:lnTo>
                    <a:pt x="604" y="2927"/>
                  </a:lnTo>
                  <a:cubicBezTo>
                    <a:pt x="767" y="2927"/>
                    <a:pt x="836" y="2811"/>
                    <a:pt x="883" y="2695"/>
                  </a:cubicBezTo>
                  <a:cubicBezTo>
                    <a:pt x="929" y="2347"/>
                    <a:pt x="1045" y="2021"/>
                    <a:pt x="1254" y="1743"/>
                  </a:cubicBezTo>
                  <a:cubicBezTo>
                    <a:pt x="1370" y="1580"/>
                    <a:pt x="1486" y="1441"/>
                    <a:pt x="1626" y="1301"/>
                  </a:cubicBezTo>
                  <a:cubicBezTo>
                    <a:pt x="1881" y="1000"/>
                    <a:pt x="2183" y="698"/>
                    <a:pt x="1951" y="373"/>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27"/>
            <p:cNvSpPr/>
            <p:nvPr/>
          </p:nvSpPr>
          <p:spPr>
            <a:xfrm>
              <a:off x="1381815" y="3573596"/>
              <a:ext cx="64278" cy="82757"/>
            </a:xfrm>
            <a:custGeom>
              <a:avLst/>
              <a:gdLst/>
              <a:ahLst/>
              <a:cxnLst/>
              <a:rect l="l" t="t" r="r" b="b"/>
              <a:pathLst>
                <a:path w="1534" h="1975" extrusionOk="0">
                  <a:moveTo>
                    <a:pt x="1348" y="256"/>
                  </a:moveTo>
                  <a:cubicBezTo>
                    <a:pt x="1278" y="93"/>
                    <a:pt x="1092" y="0"/>
                    <a:pt x="883" y="0"/>
                  </a:cubicBezTo>
                  <a:cubicBezTo>
                    <a:pt x="837" y="0"/>
                    <a:pt x="767" y="0"/>
                    <a:pt x="721" y="23"/>
                  </a:cubicBezTo>
                  <a:cubicBezTo>
                    <a:pt x="349" y="163"/>
                    <a:pt x="1" y="743"/>
                    <a:pt x="24" y="1277"/>
                  </a:cubicBezTo>
                  <a:cubicBezTo>
                    <a:pt x="24" y="1440"/>
                    <a:pt x="47" y="1626"/>
                    <a:pt x="117" y="1765"/>
                  </a:cubicBezTo>
                  <a:cubicBezTo>
                    <a:pt x="163" y="1881"/>
                    <a:pt x="279" y="1974"/>
                    <a:pt x="419" y="1974"/>
                  </a:cubicBezTo>
                  <a:lnTo>
                    <a:pt x="465" y="1974"/>
                  </a:lnTo>
                  <a:cubicBezTo>
                    <a:pt x="581" y="1974"/>
                    <a:pt x="697" y="1881"/>
                    <a:pt x="721" y="1742"/>
                  </a:cubicBezTo>
                  <a:cubicBezTo>
                    <a:pt x="744" y="1533"/>
                    <a:pt x="813" y="1370"/>
                    <a:pt x="930" y="1185"/>
                  </a:cubicBezTo>
                  <a:cubicBezTo>
                    <a:pt x="999" y="1092"/>
                    <a:pt x="1069" y="1022"/>
                    <a:pt x="1162" y="929"/>
                  </a:cubicBezTo>
                  <a:cubicBezTo>
                    <a:pt x="1301" y="743"/>
                    <a:pt x="1533" y="511"/>
                    <a:pt x="1348" y="256"/>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4" name="Google Shape;334;p27"/>
          <p:cNvGrpSpPr/>
          <p:nvPr/>
        </p:nvGrpSpPr>
        <p:grpSpPr>
          <a:xfrm>
            <a:off x="2368278" y="3632502"/>
            <a:ext cx="1175894" cy="1256981"/>
            <a:chOff x="1577875" y="1935775"/>
            <a:chExt cx="917950" cy="981250"/>
          </a:xfrm>
        </p:grpSpPr>
        <p:sp>
          <p:nvSpPr>
            <p:cNvPr id="335" name="Google Shape;335;p27"/>
            <p:cNvSpPr/>
            <p:nvPr/>
          </p:nvSpPr>
          <p:spPr>
            <a:xfrm>
              <a:off x="2078925" y="2678375"/>
              <a:ext cx="276400" cy="222400"/>
            </a:xfrm>
            <a:custGeom>
              <a:avLst/>
              <a:gdLst/>
              <a:ahLst/>
              <a:cxnLst/>
              <a:rect l="l" t="t" r="r" b="b"/>
              <a:pathLst>
                <a:path w="11056" h="8896" extrusionOk="0">
                  <a:moveTo>
                    <a:pt x="8292" y="0"/>
                  </a:moveTo>
                  <a:cubicBezTo>
                    <a:pt x="5366" y="0"/>
                    <a:pt x="1" y="1208"/>
                    <a:pt x="163" y="2253"/>
                  </a:cubicBezTo>
                  <a:lnTo>
                    <a:pt x="860" y="6782"/>
                  </a:lnTo>
                  <a:cubicBezTo>
                    <a:pt x="1069" y="8036"/>
                    <a:pt x="2161" y="8895"/>
                    <a:pt x="3392" y="8895"/>
                  </a:cubicBezTo>
                  <a:cubicBezTo>
                    <a:pt x="3531" y="8895"/>
                    <a:pt x="3717" y="8895"/>
                    <a:pt x="3856" y="8872"/>
                  </a:cubicBezTo>
                  <a:lnTo>
                    <a:pt x="8687" y="8036"/>
                  </a:lnTo>
                  <a:cubicBezTo>
                    <a:pt x="10103" y="7804"/>
                    <a:pt x="11055" y="6457"/>
                    <a:pt x="10777" y="5040"/>
                  </a:cubicBezTo>
                  <a:lnTo>
                    <a:pt x="10103" y="511"/>
                  </a:lnTo>
                  <a:cubicBezTo>
                    <a:pt x="10057" y="140"/>
                    <a:pt x="9337" y="0"/>
                    <a:pt x="8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27"/>
            <p:cNvSpPr/>
            <p:nvPr/>
          </p:nvSpPr>
          <p:spPr>
            <a:xfrm>
              <a:off x="2071375" y="2672575"/>
              <a:ext cx="289750" cy="234000"/>
            </a:xfrm>
            <a:custGeom>
              <a:avLst/>
              <a:gdLst/>
              <a:ahLst/>
              <a:cxnLst/>
              <a:rect l="l" t="t" r="r" b="b"/>
              <a:pathLst>
                <a:path w="11590" h="9360" extrusionOk="0">
                  <a:moveTo>
                    <a:pt x="8594" y="465"/>
                  </a:moveTo>
                  <a:cubicBezTo>
                    <a:pt x="9662" y="465"/>
                    <a:pt x="10150" y="627"/>
                    <a:pt x="10196" y="813"/>
                  </a:cubicBezTo>
                  <a:cubicBezTo>
                    <a:pt x="10359" y="1905"/>
                    <a:pt x="10893" y="5295"/>
                    <a:pt x="10893" y="5342"/>
                  </a:cubicBezTo>
                  <a:cubicBezTo>
                    <a:pt x="11125" y="6619"/>
                    <a:pt x="10266" y="7827"/>
                    <a:pt x="8965" y="8059"/>
                  </a:cubicBezTo>
                  <a:lnTo>
                    <a:pt x="4112" y="8895"/>
                  </a:lnTo>
                  <a:cubicBezTo>
                    <a:pt x="3972" y="8941"/>
                    <a:pt x="3856" y="8941"/>
                    <a:pt x="3717" y="8941"/>
                  </a:cubicBezTo>
                  <a:cubicBezTo>
                    <a:pt x="2579" y="8941"/>
                    <a:pt x="1603" y="8129"/>
                    <a:pt x="1394" y="6991"/>
                  </a:cubicBezTo>
                  <a:cubicBezTo>
                    <a:pt x="1394" y="6967"/>
                    <a:pt x="860" y="3553"/>
                    <a:pt x="698" y="2462"/>
                  </a:cubicBezTo>
                  <a:cubicBezTo>
                    <a:pt x="628" y="2090"/>
                    <a:pt x="2463" y="1254"/>
                    <a:pt x="5575" y="743"/>
                  </a:cubicBezTo>
                  <a:cubicBezTo>
                    <a:pt x="6875" y="511"/>
                    <a:pt x="7874" y="465"/>
                    <a:pt x="8594" y="465"/>
                  </a:cubicBezTo>
                  <a:close/>
                  <a:moveTo>
                    <a:pt x="8594" y="0"/>
                  </a:moveTo>
                  <a:cubicBezTo>
                    <a:pt x="7525" y="0"/>
                    <a:pt x="6248" y="163"/>
                    <a:pt x="5482" y="279"/>
                  </a:cubicBezTo>
                  <a:cubicBezTo>
                    <a:pt x="4553" y="418"/>
                    <a:pt x="1" y="1254"/>
                    <a:pt x="233" y="2508"/>
                  </a:cubicBezTo>
                  <a:cubicBezTo>
                    <a:pt x="419" y="3623"/>
                    <a:pt x="930" y="7014"/>
                    <a:pt x="930" y="7037"/>
                  </a:cubicBezTo>
                  <a:cubicBezTo>
                    <a:pt x="1162" y="8384"/>
                    <a:pt x="2323" y="9359"/>
                    <a:pt x="3694" y="9359"/>
                  </a:cubicBezTo>
                  <a:cubicBezTo>
                    <a:pt x="3833" y="9359"/>
                    <a:pt x="4019" y="9359"/>
                    <a:pt x="4181" y="9336"/>
                  </a:cubicBezTo>
                  <a:lnTo>
                    <a:pt x="9035" y="8500"/>
                  </a:lnTo>
                  <a:cubicBezTo>
                    <a:pt x="10568" y="8245"/>
                    <a:pt x="11590" y="6782"/>
                    <a:pt x="11311" y="5249"/>
                  </a:cubicBezTo>
                  <a:cubicBezTo>
                    <a:pt x="11311" y="5226"/>
                    <a:pt x="10800" y="1812"/>
                    <a:pt x="10637" y="697"/>
                  </a:cubicBezTo>
                  <a:cubicBezTo>
                    <a:pt x="10568" y="140"/>
                    <a:pt x="9662" y="0"/>
                    <a:pt x="8594" y="0"/>
                  </a:cubicBezTo>
                  <a:close/>
                </a:path>
              </a:pathLst>
            </a:custGeom>
            <a:solidFill>
              <a:srgbClr val="DE7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27"/>
            <p:cNvSpPr/>
            <p:nvPr/>
          </p:nvSpPr>
          <p:spPr>
            <a:xfrm>
              <a:off x="1736950" y="2667925"/>
              <a:ext cx="300200" cy="243300"/>
            </a:xfrm>
            <a:custGeom>
              <a:avLst/>
              <a:gdLst/>
              <a:ahLst/>
              <a:cxnLst/>
              <a:rect l="l" t="t" r="r" b="b"/>
              <a:pathLst>
                <a:path w="12008" h="9732" extrusionOk="0">
                  <a:moveTo>
                    <a:pt x="2950" y="0"/>
                  </a:moveTo>
                  <a:cubicBezTo>
                    <a:pt x="2486" y="0"/>
                    <a:pt x="2207" y="93"/>
                    <a:pt x="2114" y="326"/>
                  </a:cubicBezTo>
                  <a:cubicBezTo>
                    <a:pt x="1720" y="1394"/>
                    <a:pt x="465" y="4599"/>
                    <a:pt x="465" y="4599"/>
                  </a:cubicBezTo>
                  <a:cubicBezTo>
                    <a:pt x="1" y="5922"/>
                    <a:pt x="674" y="7409"/>
                    <a:pt x="2021" y="7897"/>
                  </a:cubicBezTo>
                  <a:lnTo>
                    <a:pt x="6666" y="9592"/>
                  </a:lnTo>
                  <a:cubicBezTo>
                    <a:pt x="6968" y="9708"/>
                    <a:pt x="7247" y="9731"/>
                    <a:pt x="7549" y="9731"/>
                  </a:cubicBezTo>
                  <a:cubicBezTo>
                    <a:pt x="8594" y="9731"/>
                    <a:pt x="9569" y="9081"/>
                    <a:pt x="9987" y="8036"/>
                  </a:cubicBezTo>
                  <a:cubicBezTo>
                    <a:pt x="9987" y="8036"/>
                    <a:pt x="11241" y="4831"/>
                    <a:pt x="11636" y="3786"/>
                  </a:cubicBezTo>
                  <a:cubicBezTo>
                    <a:pt x="12008" y="2625"/>
                    <a:pt x="5366" y="0"/>
                    <a:pt x="2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27"/>
            <p:cNvSpPr/>
            <p:nvPr/>
          </p:nvSpPr>
          <p:spPr>
            <a:xfrm>
              <a:off x="1729425" y="2662125"/>
              <a:ext cx="304825" cy="254900"/>
            </a:xfrm>
            <a:custGeom>
              <a:avLst/>
              <a:gdLst/>
              <a:ahLst/>
              <a:cxnLst/>
              <a:rect l="l" t="t" r="r" b="b"/>
              <a:pathLst>
                <a:path w="12193" h="10196" extrusionOk="0">
                  <a:moveTo>
                    <a:pt x="3182" y="465"/>
                  </a:moveTo>
                  <a:lnTo>
                    <a:pt x="3251" y="465"/>
                  </a:lnTo>
                  <a:cubicBezTo>
                    <a:pt x="5295" y="465"/>
                    <a:pt x="10567" y="2439"/>
                    <a:pt x="11566" y="3623"/>
                  </a:cubicBezTo>
                  <a:cubicBezTo>
                    <a:pt x="11658" y="3739"/>
                    <a:pt x="11705" y="3832"/>
                    <a:pt x="11682" y="3902"/>
                  </a:cubicBezTo>
                  <a:cubicBezTo>
                    <a:pt x="11264" y="4970"/>
                    <a:pt x="10056" y="8129"/>
                    <a:pt x="10033" y="8152"/>
                  </a:cubicBezTo>
                  <a:cubicBezTo>
                    <a:pt x="9684" y="9127"/>
                    <a:pt x="8779" y="9708"/>
                    <a:pt x="7826" y="9708"/>
                  </a:cubicBezTo>
                  <a:cubicBezTo>
                    <a:pt x="7548" y="9708"/>
                    <a:pt x="7269" y="9638"/>
                    <a:pt x="7014" y="9545"/>
                  </a:cubicBezTo>
                  <a:lnTo>
                    <a:pt x="2369" y="7873"/>
                  </a:lnTo>
                  <a:cubicBezTo>
                    <a:pt x="1138" y="7409"/>
                    <a:pt x="511" y="6062"/>
                    <a:pt x="975" y="4854"/>
                  </a:cubicBezTo>
                  <a:cubicBezTo>
                    <a:pt x="975" y="4831"/>
                    <a:pt x="2206" y="1626"/>
                    <a:pt x="2624" y="581"/>
                  </a:cubicBezTo>
                  <a:cubicBezTo>
                    <a:pt x="2648" y="534"/>
                    <a:pt x="2764" y="488"/>
                    <a:pt x="2903" y="465"/>
                  </a:cubicBezTo>
                  <a:close/>
                  <a:moveTo>
                    <a:pt x="3228" y="0"/>
                  </a:moveTo>
                  <a:cubicBezTo>
                    <a:pt x="3089" y="0"/>
                    <a:pt x="2949" y="0"/>
                    <a:pt x="2833" y="23"/>
                  </a:cubicBezTo>
                  <a:cubicBezTo>
                    <a:pt x="2508" y="93"/>
                    <a:pt x="2276" y="232"/>
                    <a:pt x="2183" y="441"/>
                  </a:cubicBezTo>
                  <a:cubicBezTo>
                    <a:pt x="1788" y="1510"/>
                    <a:pt x="534" y="4668"/>
                    <a:pt x="534" y="4738"/>
                  </a:cubicBezTo>
                  <a:cubicBezTo>
                    <a:pt x="0" y="6178"/>
                    <a:pt x="766" y="7803"/>
                    <a:pt x="2206" y="8338"/>
                  </a:cubicBezTo>
                  <a:lnTo>
                    <a:pt x="6851" y="10010"/>
                  </a:lnTo>
                  <a:cubicBezTo>
                    <a:pt x="7176" y="10126"/>
                    <a:pt x="7478" y="10195"/>
                    <a:pt x="7826" y="10195"/>
                  </a:cubicBezTo>
                  <a:cubicBezTo>
                    <a:pt x="9011" y="10195"/>
                    <a:pt x="10056" y="9476"/>
                    <a:pt x="10451" y="8338"/>
                  </a:cubicBezTo>
                  <a:cubicBezTo>
                    <a:pt x="10451" y="8314"/>
                    <a:pt x="11705" y="5109"/>
                    <a:pt x="12123" y="4064"/>
                  </a:cubicBezTo>
                  <a:cubicBezTo>
                    <a:pt x="12193" y="3832"/>
                    <a:pt x="12146" y="3600"/>
                    <a:pt x="11937" y="3344"/>
                  </a:cubicBezTo>
                  <a:cubicBezTo>
                    <a:pt x="10869" y="2067"/>
                    <a:pt x="5411" y="0"/>
                    <a:pt x="3228" y="0"/>
                  </a:cubicBezTo>
                  <a:close/>
                </a:path>
              </a:pathLst>
            </a:custGeom>
            <a:solidFill>
              <a:srgbClr val="DE7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27"/>
            <p:cNvSpPr/>
            <p:nvPr/>
          </p:nvSpPr>
          <p:spPr>
            <a:xfrm>
              <a:off x="1619100" y="1941600"/>
              <a:ext cx="872075" cy="871500"/>
            </a:xfrm>
            <a:custGeom>
              <a:avLst/>
              <a:gdLst/>
              <a:ahLst/>
              <a:cxnLst/>
              <a:rect l="l" t="t" r="r" b="b"/>
              <a:pathLst>
                <a:path w="34883" h="34860" extrusionOk="0">
                  <a:moveTo>
                    <a:pt x="17418" y="0"/>
                  </a:moveTo>
                  <a:cubicBezTo>
                    <a:pt x="7781" y="0"/>
                    <a:pt x="0" y="7803"/>
                    <a:pt x="0" y="17418"/>
                  </a:cubicBezTo>
                  <a:cubicBezTo>
                    <a:pt x="0" y="27056"/>
                    <a:pt x="7827" y="34859"/>
                    <a:pt x="17418" y="34859"/>
                  </a:cubicBezTo>
                  <a:cubicBezTo>
                    <a:pt x="27033" y="34859"/>
                    <a:pt x="34883" y="27056"/>
                    <a:pt x="34883" y="17418"/>
                  </a:cubicBezTo>
                  <a:cubicBezTo>
                    <a:pt x="34883" y="7827"/>
                    <a:pt x="27056" y="0"/>
                    <a:pt x="17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27"/>
            <p:cNvSpPr/>
            <p:nvPr/>
          </p:nvSpPr>
          <p:spPr>
            <a:xfrm>
              <a:off x="1862375" y="2017075"/>
              <a:ext cx="552750" cy="685125"/>
            </a:xfrm>
            <a:custGeom>
              <a:avLst/>
              <a:gdLst/>
              <a:ahLst/>
              <a:cxnLst/>
              <a:rect l="l" t="t" r="r" b="b"/>
              <a:pathLst>
                <a:path w="22110" h="27405" extrusionOk="0">
                  <a:moveTo>
                    <a:pt x="22109" y="13702"/>
                  </a:moveTo>
                  <a:cubicBezTo>
                    <a:pt x="22109" y="21273"/>
                    <a:pt x="17163" y="27405"/>
                    <a:pt x="11055" y="27405"/>
                  </a:cubicBezTo>
                  <a:cubicBezTo>
                    <a:pt x="4947" y="27405"/>
                    <a:pt x="0" y="21273"/>
                    <a:pt x="0" y="13702"/>
                  </a:cubicBezTo>
                  <a:cubicBezTo>
                    <a:pt x="0" y="6131"/>
                    <a:pt x="4947" y="0"/>
                    <a:pt x="11055" y="0"/>
                  </a:cubicBezTo>
                  <a:cubicBezTo>
                    <a:pt x="17163" y="0"/>
                    <a:pt x="22109" y="6131"/>
                    <a:pt x="22109" y="13702"/>
                  </a:cubicBezTo>
                  <a:close/>
                </a:path>
              </a:pathLst>
            </a:custGeom>
            <a:solidFill>
              <a:schemeClr val="accent5"/>
            </a:solidFill>
            <a:ln w="12200" cap="flat" cmpd="sng">
              <a:solidFill>
                <a:srgbClr val="000000"/>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27"/>
            <p:cNvSpPr/>
            <p:nvPr/>
          </p:nvSpPr>
          <p:spPr>
            <a:xfrm>
              <a:off x="1577875" y="1935775"/>
              <a:ext cx="917950" cy="883700"/>
            </a:xfrm>
            <a:custGeom>
              <a:avLst/>
              <a:gdLst/>
              <a:ahLst/>
              <a:cxnLst/>
              <a:rect l="l" t="t" r="r" b="b"/>
              <a:pathLst>
                <a:path w="36718" h="35348" extrusionOk="0">
                  <a:moveTo>
                    <a:pt x="19067" y="465"/>
                  </a:moveTo>
                  <a:cubicBezTo>
                    <a:pt x="28589" y="465"/>
                    <a:pt x="36253" y="8153"/>
                    <a:pt x="36276" y="17674"/>
                  </a:cubicBezTo>
                  <a:cubicBezTo>
                    <a:pt x="36276" y="24642"/>
                    <a:pt x="32119" y="30912"/>
                    <a:pt x="25663" y="33560"/>
                  </a:cubicBezTo>
                  <a:cubicBezTo>
                    <a:pt x="23550" y="34419"/>
                    <a:pt x="21297" y="34860"/>
                    <a:pt x="19067" y="34860"/>
                  </a:cubicBezTo>
                  <a:cubicBezTo>
                    <a:pt x="14608" y="34860"/>
                    <a:pt x="10196" y="33118"/>
                    <a:pt x="6898" y="29821"/>
                  </a:cubicBezTo>
                  <a:cubicBezTo>
                    <a:pt x="1975" y="24874"/>
                    <a:pt x="512" y="17512"/>
                    <a:pt x="3182" y="11056"/>
                  </a:cubicBezTo>
                  <a:cubicBezTo>
                    <a:pt x="5830" y="4669"/>
                    <a:pt x="12100" y="465"/>
                    <a:pt x="19067" y="465"/>
                  </a:cubicBezTo>
                  <a:close/>
                  <a:moveTo>
                    <a:pt x="19067" y="1"/>
                  </a:moveTo>
                  <a:cubicBezTo>
                    <a:pt x="14492" y="1"/>
                    <a:pt x="9964" y="1789"/>
                    <a:pt x="6573" y="5157"/>
                  </a:cubicBezTo>
                  <a:cubicBezTo>
                    <a:pt x="1510" y="10219"/>
                    <a:pt x="1" y="17814"/>
                    <a:pt x="2741" y="24433"/>
                  </a:cubicBezTo>
                  <a:cubicBezTo>
                    <a:pt x="5458" y="31028"/>
                    <a:pt x="11914" y="35348"/>
                    <a:pt x="19044" y="35348"/>
                  </a:cubicBezTo>
                  <a:cubicBezTo>
                    <a:pt x="28798" y="35348"/>
                    <a:pt x="36694" y="27428"/>
                    <a:pt x="36718" y="17698"/>
                  </a:cubicBezTo>
                  <a:cubicBezTo>
                    <a:pt x="36718" y="10568"/>
                    <a:pt x="32421" y="4112"/>
                    <a:pt x="25802" y="1371"/>
                  </a:cubicBezTo>
                  <a:cubicBezTo>
                    <a:pt x="23666" y="465"/>
                    <a:pt x="21343" y="1"/>
                    <a:pt x="19067" y="1"/>
                  </a:cubicBezTo>
                  <a:close/>
                </a:path>
              </a:pathLst>
            </a:custGeom>
            <a:solidFill>
              <a:srgbClr val="DE7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27"/>
            <p:cNvSpPr/>
            <p:nvPr/>
          </p:nvSpPr>
          <p:spPr>
            <a:xfrm>
              <a:off x="2375050" y="2141325"/>
              <a:ext cx="44725" cy="59825"/>
            </a:xfrm>
            <a:custGeom>
              <a:avLst/>
              <a:gdLst/>
              <a:ahLst/>
              <a:cxnLst/>
              <a:rect l="l" t="t" r="r" b="b"/>
              <a:pathLst>
                <a:path w="1789" h="2393" extrusionOk="0">
                  <a:moveTo>
                    <a:pt x="604" y="0"/>
                  </a:moveTo>
                  <a:cubicBezTo>
                    <a:pt x="418" y="0"/>
                    <a:pt x="256" y="70"/>
                    <a:pt x="139" y="302"/>
                  </a:cubicBezTo>
                  <a:cubicBezTo>
                    <a:pt x="0" y="604"/>
                    <a:pt x="534" y="860"/>
                    <a:pt x="952" y="1347"/>
                  </a:cubicBezTo>
                  <a:cubicBezTo>
                    <a:pt x="1184" y="1649"/>
                    <a:pt x="1347" y="1997"/>
                    <a:pt x="1440" y="2369"/>
                  </a:cubicBezTo>
                  <a:cubicBezTo>
                    <a:pt x="1440" y="2392"/>
                    <a:pt x="1463" y="2392"/>
                    <a:pt x="1533" y="2392"/>
                  </a:cubicBezTo>
                  <a:cubicBezTo>
                    <a:pt x="1579" y="2392"/>
                    <a:pt x="1695" y="2346"/>
                    <a:pt x="1695" y="2276"/>
                  </a:cubicBezTo>
                  <a:cubicBezTo>
                    <a:pt x="1765" y="2044"/>
                    <a:pt x="1788" y="1812"/>
                    <a:pt x="1788" y="1579"/>
                  </a:cubicBezTo>
                  <a:cubicBezTo>
                    <a:pt x="1742" y="813"/>
                    <a:pt x="1092" y="0"/>
                    <a:pt x="6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27"/>
            <p:cNvSpPr/>
            <p:nvPr/>
          </p:nvSpPr>
          <p:spPr>
            <a:xfrm>
              <a:off x="1867025" y="2396200"/>
              <a:ext cx="549850" cy="299625"/>
            </a:xfrm>
            <a:custGeom>
              <a:avLst/>
              <a:gdLst/>
              <a:ahLst/>
              <a:cxnLst/>
              <a:rect l="l" t="t" r="r" b="b"/>
              <a:pathLst>
                <a:path w="21994" h="11985" extrusionOk="0">
                  <a:moveTo>
                    <a:pt x="0" y="1"/>
                  </a:moveTo>
                  <a:lnTo>
                    <a:pt x="0" y="1"/>
                  </a:lnTo>
                  <a:cubicBezTo>
                    <a:pt x="23" y="186"/>
                    <a:pt x="23" y="395"/>
                    <a:pt x="47" y="558"/>
                  </a:cubicBezTo>
                  <a:cubicBezTo>
                    <a:pt x="1788" y="1208"/>
                    <a:pt x="5899" y="2509"/>
                    <a:pt x="10939" y="2602"/>
                  </a:cubicBezTo>
                  <a:lnTo>
                    <a:pt x="11519" y="2602"/>
                  </a:lnTo>
                  <a:cubicBezTo>
                    <a:pt x="13424" y="2602"/>
                    <a:pt x="15490" y="2416"/>
                    <a:pt x="17581" y="1951"/>
                  </a:cubicBezTo>
                  <a:lnTo>
                    <a:pt x="17581" y="1951"/>
                  </a:lnTo>
                  <a:cubicBezTo>
                    <a:pt x="17163" y="5853"/>
                    <a:pt x="15862" y="9383"/>
                    <a:pt x="13911" y="11984"/>
                  </a:cubicBezTo>
                  <a:cubicBezTo>
                    <a:pt x="14190" y="11891"/>
                    <a:pt x="14445" y="11775"/>
                    <a:pt x="14701" y="11659"/>
                  </a:cubicBezTo>
                  <a:cubicBezTo>
                    <a:pt x="16512" y="9035"/>
                    <a:pt x="17674" y="5574"/>
                    <a:pt x="18045" y="1835"/>
                  </a:cubicBezTo>
                  <a:cubicBezTo>
                    <a:pt x="19322" y="1510"/>
                    <a:pt x="20623" y="1115"/>
                    <a:pt x="21923" y="558"/>
                  </a:cubicBezTo>
                  <a:cubicBezTo>
                    <a:pt x="21970" y="395"/>
                    <a:pt x="21970" y="186"/>
                    <a:pt x="21993" y="1"/>
                  </a:cubicBezTo>
                  <a:lnTo>
                    <a:pt x="21993" y="1"/>
                  </a:lnTo>
                  <a:cubicBezTo>
                    <a:pt x="20693" y="535"/>
                    <a:pt x="19392" y="976"/>
                    <a:pt x="18068" y="1324"/>
                  </a:cubicBezTo>
                  <a:cubicBezTo>
                    <a:pt x="17929" y="1348"/>
                    <a:pt x="17743" y="1417"/>
                    <a:pt x="17604" y="1440"/>
                  </a:cubicBezTo>
                  <a:cubicBezTo>
                    <a:pt x="15467" y="1928"/>
                    <a:pt x="13354" y="2091"/>
                    <a:pt x="11357" y="2091"/>
                  </a:cubicBezTo>
                  <a:lnTo>
                    <a:pt x="10915" y="2091"/>
                  </a:lnTo>
                  <a:cubicBezTo>
                    <a:pt x="5736" y="2021"/>
                    <a:pt x="1533" y="628"/>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27"/>
            <p:cNvSpPr/>
            <p:nvPr/>
          </p:nvSpPr>
          <p:spPr>
            <a:xfrm>
              <a:off x="2141650" y="2702175"/>
              <a:ext cx="25" cy="25"/>
            </a:xfrm>
            <a:custGeom>
              <a:avLst/>
              <a:gdLst/>
              <a:ahLst/>
              <a:cxnLst/>
              <a:rect l="l" t="t" r="r" b="b"/>
              <a:pathLst>
                <a:path w="1" h="1" extrusionOk="0">
                  <a:moveTo>
                    <a:pt x="0" y="1"/>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27"/>
            <p:cNvSpPr/>
            <p:nvPr/>
          </p:nvSpPr>
          <p:spPr>
            <a:xfrm>
              <a:off x="1624325" y="1954375"/>
              <a:ext cx="621275" cy="850600"/>
            </a:xfrm>
            <a:custGeom>
              <a:avLst/>
              <a:gdLst/>
              <a:ahLst/>
              <a:cxnLst/>
              <a:rect l="l" t="t" r="r" b="b"/>
              <a:pathLst>
                <a:path w="24851" h="34024" extrusionOk="0">
                  <a:moveTo>
                    <a:pt x="12820" y="0"/>
                  </a:moveTo>
                  <a:cubicBezTo>
                    <a:pt x="5435" y="2044"/>
                    <a:pt x="0" y="8802"/>
                    <a:pt x="0" y="16814"/>
                  </a:cubicBezTo>
                  <a:cubicBezTo>
                    <a:pt x="0" y="25500"/>
                    <a:pt x="6317" y="32699"/>
                    <a:pt x="14632" y="34023"/>
                  </a:cubicBezTo>
                  <a:cubicBezTo>
                    <a:pt x="20693" y="30981"/>
                    <a:pt x="24850" y="24687"/>
                    <a:pt x="24850" y="17418"/>
                  </a:cubicBezTo>
                  <a:cubicBezTo>
                    <a:pt x="24850" y="9475"/>
                    <a:pt x="19857" y="2671"/>
                    <a:pt x="12820" y="0"/>
                  </a:cubicBezTo>
                  <a:close/>
                </a:path>
              </a:pathLst>
            </a:custGeom>
            <a:solidFill>
              <a:srgbClr val="FCFCFC">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27"/>
            <p:cNvSpPr/>
            <p:nvPr/>
          </p:nvSpPr>
          <p:spPr>
            <a:xfrm>
              <a:off x="1743925" y="2147700"/>
              <a:ext cx="54600" cy="73175"/>
            </a:xfrm>
            <a:custGeom>
              <a:avLst/>
              <a:gdLst/>
              <a:ahLst/>
              <a:cxnLst/>
              <a:rect l="l" t="t" r="r" b="b"/>
              <a:pathLst>
                <a:path w="2184" h="2927" extrusionOk="0">
                  <a:moveTo>
                    <a:pt x="1951" y="372"/>
                  </a:moveTo>
                  <a:cubicBezTo>
                    <a:pt x="1789" y="117"/>
                    <a:pt x="1557" y="1"/>
                    <a:pt x="1324" y="1"/>
                  </a:cubicBezTo>
                  <a:cubicBezTo>
                    <a:pt x="1231" y="1"/>
                    <a:pt x="1139" y="1"/>
                    <a:pt x="1092" y="24"/>
                  </a:cubicBezTo>
                  <a:cubicBezTo>
                    <a:pt x="512" y="233"/>
                    <a:pt x="1" y="1092"/>
                    <a:pt x="47" y="1951"/>
                  </a:cubicBezTo>
                  <a:cubicBezTo>
                    <a:pt x="47" y="2207"/>
                    <a:pt x="117" y="2462"/>
                    <a:pt x="210" y="2695"/>
                  </a:cubicBezTo>
                  <a:cubicBezTo>
                    <a:pt x="303" y="2834"/>
                    <a:pt x="442" y="2927"/>
                    <a:pt x="581" y="2927"/>
                  </a:cubicBezTo>
                  <a:lnTo>
                    <a:pt x="628" y="2927"/>
                  </a:lnTo>
                  <a:cubicBezTo>
                    <a:pt x="767" y="2927"/>
                    <a:pt x="860" y="2811"/>
                    <a:pt x="883" y="2695"/>
                  </a:cubicBezTo>
                  <a:cubicBezTo>
                    <a:pt x="930" y="2346"/>
                    <a:pt x="1046" y="2021"/>
                    <a:pt x="1255" y="1742"/>
                  </a:cubicBezTo>
                  <a:cubicBezTo>
                    <a:pt x="1371" y="1603"/>
                    <a:pt x="1487" y="1441"/>
                    <a:pt x="1626" y="1301"/>
                  </a:cubicBezTo>
                  <a:cubicBezTo>
                    <a:pt x="1905" y="1023"/>
                    <a:pt x="2184" y="697"/>
                    <a:pt x="1951" y="3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27"/>
            <p:cNvSpPr/>
            <p:nvPr/>
          </p:nvSpPr>
          <p:spPr>
            <a:xfrm>
              <a:off x="1788625" y="2170925"/>
              <a:ext cx="38350" cy="49375"/>
            </a:xfrm>
            <a:custGeom>
              <a:avLst/>
              <a:gdLst/>
              <a:ahLst/>
              <a:cxnLst/>
              <a:rect l="l" t="t" r="r" b="b"/>
              <a:pathLst>
                <a:path w="1534" h="1975" extrusionOk="0">
                  <a:moveTo>
                    <a:pt x="1348" y="256"/>
                  </a:moveTo>
                  <a:cubicBezTo>
                    <a:pt x="1278" y="70"/>
                    <a:pt x="1092" y="1"/>
                    <a:pt x="883" y="1"/>
                  </a:cubicBezTo>
                  <a:cubicBezTo>
                    <a:pt x="837" y="1"/>
                    <a:pt x="767" y="1"/>
                    <a:pt x="721" y="24"/>
                  </a:cubicBezTo>
                  <a:cubicBezTo>
                    <a:pt x="349" y="163"/>
                    <a:pt x="1" y="744"/>
                    <a:pt x="24" y="1278"/>
                  </a:cubicBezTo>
                  <a:cubicBezTo>
                    <a:pt x="24" y="1441"/>
                    <a:pt x="47" y="1626"/>
                    <a:pt x="117" y="1766"/>
                  </a:cubicBezTo>
                  <a:cubicBezTo>
                    <a:pt x="163" y="1882"/>
                    <a:pt x="280" y="1975"/>
                    <a:pt x="419" y="1975"/>
                  </a:cubicBezTo>
                  <a:lnTo>
                    <a:pt x="465" y="1975"/>
                  </a:lnTo>
                  <a:cubicBezTo>
                    <a:pt x="581" y="1975"/>
                    <a:pt x="698" y="1882"/>
                    <a:pt x="721" y="1742"/>
                  </a:cubicBezTo>
                  <a:cubicBezTo>
                    <a:pt x="744" y="1533"/>
                    <a:pt x="814" y="1371"/>
                    <a:pt x="930" y="1185"/>
                  </a:cubicBezTo>
                  <a:cubicBezTo>
                    <a:pt x="1000" y="1092"/>
                    <a:pt x="1069" y="1022"/>
                    <a:pt x="1162" y="930"/>
                  </a:cubicBezTo>
                  <a:cubicBezTo>
                    <a:pt x="1325" y="744"/>
                    <a:pt x="1534" y="512"/>
                    <a:pt x="1348" y="25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27"/>
            <p:cNvSpPr/>
            <p:nvPr/>
          </p:nvSpPr>
          <p:spPr>
            <a:xfrm>
              <a:off x="1754950" y="2510575"/>
              <a:ext cx="116725" cy="152150"/>
            </a:xfrm>
            <a:custGeom>
              <a:avLst/>
              <a:gdLst/>
              <a:ahLst/>
              <a:cxnLst/>
              <a:rect l="l" t="t" r="r" b="b"/>
              <a:pathLst>
                <a:path w="4669" h="6086" extrusionOk="0">
                  <a:moveTo>
                    <a:pt x="1000" y="70"/>
                  </a:moveTo>
                  <a:cubicBezTo>
                    <a:pt x="1" y="604"/>
                    <a:pt x="1278" y="3647"/>
                    <a:pt x="2997" y="5203"/>
                  </a:cubicBezTo>
                  <a:cubicBezTo>
                    <a:pt x="3392" y="5551"/>
                    <a:pt x="3833" y="5830"/>
                    <a:pt x="4297" y="6062"/>
                  </a:cubicBezTo>
                  <a:cubicBezTo>
                    <a:pt x="4390" y="6085"/>
                    <a:pt x="4437" y="6085"/>
                    <a:pt x="4506" y="6062"/>
                  </a:cubicBezTo>
                  <a:cubicBezTo>
                    <a:pt x="4622" y="6016"/>
                    <a:pt x="4669" y="5830"/>
                    <a:pt x="4553" y="5691"/>
                  </a:cubicBezTo>
                  <a:cubicBezTo>
                    <a:pt x="3926" y="4901"/>
                    <a:pt x="3392" y="4065"/>
                    <a:pt x="2997" y="3159"/>
                  </a:cubicBezTo>
                  <a:cubicBezTo>
                    <a:pt x="2347" y="1650"/>
                    <a:pt x="2137" y="117"/>
                    <a:pt x="1534" y="1"/>
                  </a:cubicBezTo>
                  <a:cubicBezTo>
                    <a:pt x="1348" y="1"/>
                    <a:pt x="1139" y="24"/>
                    <a:pt x="1000" y="7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27"/>
            <p:cNvSpPr/>
            <p:nvPr/>
          </p:nvSpPr>
          <p:spPr>
            <a:xfrm>
              <a:off x="2143375" y="2069900"/>
              <a:ext cx="264200" cy="280450"/>
            </a:xfrm>
            <a:custGeom>
              <a:avLst/>
              <a:gdLst/>
              <a:ahLst/>
              <a:cxnLst/>
              <a:rect l="l" t="t" r="r" b="b"/>
              <a:pathLst>
                <a:path w="10568" h="11218" extrusionOk="0">
                  <a:moveTo>
                    <a:pt x="3647" y="1"/>
                  </a:moveTo>
                  <a:cubicBezTo>
                    <a:pt x="1650" y="1"/>
                    <a:pt x="1" y="1650"/>
                    <a:pt x="1" y="3670"/>
                  </a:cubicBezTo>
                  <a:lnTo>
                    <a:pt x="1" y="7548"/>
                  </a:lnTo>
                  <a:cubicBezTo>
                    <a:pt x="1" y="9546"/>
                    <a:pt x="1650" y="11218"/>
                    <a:pt x="3647" y="11218"/>
                  </a:cubicBezTo>
                  <a:lnTo>
                    <a:pt x="7548" y="11218"/>
                  </a:lnTo>
                  <a:cubicBezTo>
                    <a:pt x="8803" y="11218"/>
                    <a:pt x="9894" y="10568"/>
                    <a:pt x="10568" y="9615"/>
                  </a:cubicBezTo>
                  <a:cubicBezTo>
                    <a:pt x="10498" y="9197"/>
                    <a:pt x="10451" y="8779"/>
                    <a:pt x="10359" y="8361"/>
                  </a:cubicBezTo>
                  <a:cubicBezTo>
                    <a:pt x="9987" y="9569"/>
                    <a:pt x="8849" y="10475"/>
                    <a:pt x="7548" y="10475"/>
                  </a:cubicBezTo>
                  <a:lnTo>
                    <a:pt x="3647" y="10475"/>
                  </a:lnTo>
                  <a:cubicBezTo>
                    <a:pt x="2021" y="10475"/>
                    <a:pt x="721" y="9174"/>
                    <a:pt x="721" y="7548"/>
                  </a:cubicBezTo>
                  <a:lnTo>
                    <a:pt x="721" y="3670"/>
                  </a:lnTo>
                  <a:cubicBezTo>
                    <a:pt x="721" y="2021"/>
                    <a:pt x="2021" y="721"/>
                    <a:pt x="3647" y="721"/>
                  </a:cubicBezTo>
                  <a:lnTo>
                    <a:pt x="6201" y="721"/>
                  </a:lnTo>
                  <a:cubicBezTo>
                    <a:pt x="5923" y="465"/>
                    <a:pt x="5621" y="233"/>
                    <a:pt x="5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0" name="Google Shape;350;p27"/>
          <p:cNvSpPr txBox="1"/>
          <p:nvPr/>
        </p:nvSpPr>
        <p:spPr>
          <a:xfrm>
            <a:off x="3831757" y="4166207"/>
            <a:ext cx="383700" cy="1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dk1"/>
                </a:solidFill>
                <a:latin typeface="Audiowide"/>
                <a:ea typeface="Audiowide"/>
                <a:cs typeface="Audiowide"/>
                <a:sym typeface="Audiowide"/>
              </a:rPr>
              <a:t>001</a:t>
            </a:r>
            <a:endParaRPr sz="700" dirty="0">
              <a:solidFill>
                <a:schemeClr val="dk1"/>
              </a:solidFill>
              <a:latin typeface="Audiowide"/>
              <a:ea typeface="Audiowide"/>
              <a:cs typeface="Audiowide"/>
              <a:sym typeface="Audiowid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21;p32">
            <a:extLst>
              <a:ext uri="{FF2B5EF4-FFF2-40B4-BE49-F238E27FC236}">
                <a16:creationId xmlns:a16="http://schemas.microsoft.com/office/drawing/2014/main" id="{4654BB0A-CC34-434E-A210-C5FB54D482C7}"/>
              </a:ext>
            </a:extLst>
          </p:cNvPr>
          <p:cNvSpPr/>
          <p:nvPr/>
        </p:nvSpPr>
        <p:spPr>
          <a:xfrm>
            <a:off x="1775129" y="320283"/>
            <a:ext cx="330967" cy="211429"/>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4" name="Google Shape;522;p32">
            <a:extLst>
              <a:ext uri="{FF2B5EF4-FFF2-40B4-BE49-F238E27FC236}">
                <a16:creationId xmlns:a16="http://schemas.microsoft.com/office/drawing/2014/main" id="{359BFB6E-7C75-4A4F-988F-5CA40EFE3EFD}"/>
              </a:ext>
            </a:extLst>
          </p:cNvPr>
          <p:cNvSpPr/>
          <p:nvPr/>
        </p:nvSpPr>
        <p:spPr>
          <a:xfrm>
            <a:off x="5756729" y="100542"/>
            <a:ext cx="330967" cy="211429"/>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5" name="Google Shape;523;p32">
            <a:extLst>
              <a:ext uri="{FF2B5EF4-FFF2-40B4-BE49-F238E27FC236}">
                <a16:creationId xmlns:a16="http://schemas.microsoft.com/office/drawing/2014/main" id="{EC72307B-EA81-46D0-B0C4-A6C99A01A45B}"/>
              </a:ext>
            </a:extLst>
          </p:cNvPr>
          <p:cNvSpPr/>
          <p:nvPr/>
        </p:nvSpPr>
        <p:spPr>
          <a:xfrm>
            <a:off x="3748801" y="214221"/>
            <a:ext cx="351300" cy="351300"/>
          </a:xfrm>
          <a:prstGeom prst="roundRect">
            <a:avLst>
              <a:gd name="adj" fmla="val 39242"/>
            </a:avLst>
          </a:prstGeom>
          <a:solidFill>
            <a:srgbClr val="DE8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524;p32">
            <a:extLst>
              <a:ext uri="{FF2B5EF4-FFF2-40B4-BE49-F238E27FC236}">
                <a16:creationId xmlns:a16="http://schemas.microsoft.com/office/drawing/2014/main" id="{9A3FBB88-026E-42F8-8A86-B37E25F3A912}"/>
              </a:ext>
            </a:extLst>
          </p:cNvPr>
          <p:cNvSpPr txBox="1">
            <a:spLocks/>
          </p:cNvSpPr>
          <p:nvPr/>
        </p:nvSpPr>
        <p:spPr>
          <a:xfrm>
            <a:off x="-1" y="701201"/>
            <a:ext cx="8250866" cy="90314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050" dirty="0">
              <a:solidFill>
                <a:schemeClr val="bg1"/>
              </a:solidFill>
              <a:latin typeface="Anaheim" panose="020B0604020202020204" charset="0"/>
            </a:endParaRPr>
          </a:p>
        </p:txBody>
      </p:sp>
      <p:sp>
        <p:nvSpPr>
          <p:cNvPr id="7" name="Google Shape;525;p32">
            <a:extLst>
              <a:ext uri="{FF2B5EF4-FFF2-40B4-BE49-F238E27FC236}">
                <a16:creationId xmlns:a16="http://schemas.microsoft.com/office/drawing/2014/main" id="{D304B6C0-82AE-473E-B0DB-78247F69F106}"/>
              </a:ext>
            </a:extLst>
          </p:cNvPr>
          <p:cNvSpPr txBox="1">
            <a:spLocks/>
          </p:cNvSpPr>
          <p:nvPr/>
        </p:nvSpPr>
        <p:spPr>
          <a:xfrm>
            <a:off x="1010600" y="96379"/>
            <a:ext cx="71229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2pPr>
            <a:lvl3pPr marR="0" lvl="2"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3pPr>
            <a:lvl4pPr marR="0" lvl="3"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4pPr>
            <a:lvl5pPr marR="0" lvl="4"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5pPr>
            <a:lvl6pPr marR="0" lvl="5"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6pPr>
            <a:lvl7pPr marR="0" lvl="6"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7pPr>
            <a:lvl8pPr marR="0" lvl="7"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8pPr>
            <a:lvl9pPr marR="0" lvl="8"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9pPr>
          </a:lstStyle>
          <a:p>
            <a:r>
              <a:rPr lang="en-US" sz="4000" dirty="0"/>
              <a:t>Task 05</a:t>
            </a:r>
          </a:p>
        </p:txBody>
      </p:sp>
      <p:sp>
        <p:nvSpPr>
          <p:cNvPr id="10" name="Google Shape;530;p32">
            <a:extLst>
              <a:ext uri="{FF2B5EF4-FFF2-40B4-BE49-F238E27FC236}">
                <a16:creationId xmlns:a16="http://schemas.microsoft.com/office/drawing/2014/main" id="{15C611A0-69FF-4A14-A87A-80BF7CBA3B45}"/>
              </a:ext>
            </a:extLst>
          </p:cNvPr>
          <p:cNvSpPr/>
          <p:nvPr/>
        </p:nvSpPr>
        <p:spPr>
          <a:xfrm rot="10800000">
            <a:off x="2224200" y="-14197"/>
            <a:ext cx="80400" cy="51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31;p32">
            <a:extLst>
              <a:ext uri="{FF2B5EF4-FFF2-40B4-BE49-F238E27FC236}">
                <a16:creationId xmlns:a16="http://schemas.microsoft.com/office/drawing/2014/main" id="{D7C13610-B19D-4594-B4D5-DFE2764E6F42}"/>
              </a:ext>
            </a:extLst>
          </p:cNvPr>
          <p:cNvSpPr/>
          <p:nvPr/>
        </p:nvSpPr>
        <p:spPr>
          <a:xfrm rot="10800000">
            <a:off x="6645400" y="-70904"/>
            <a:ext cx="69600" cy="51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TextBox 11">
            <a:extLst>
              <a:ext uri="{FF2B5EF4-FFF2-40B4-BE49-F238E27FC236}">
                <a16:creationId xmlns:a16="http://schemas.microsoft.com/office/drawing/2014/main" id="{B49EEB44-24FE-4313-BAB8-903E556F16C8}"/>
              </a:ext>
            </a:extLst>
          </p:cNvPr>
          <p:cNvSpPr txBox="1"/>
          <p:nvPr/>
        </p:nvSpPr>
        <p:spPr>
          <a:xfrm>
            <a:off x="6453289" y="1637097"/>
            <a:ext cx="2446704" cy="461665"/>
          </a:xfrm>
          <a:prstGeom prst="rect">
            <a:avLst/>
          </a:prstGeom>
          <a:noFill/>
        </p:spPr>
        <p:txBody>
          <a:bodyPr wrap="square">
            <a:spAutoFit/>
          </a:bodyPr>
          <a:lstStyle/>
          <a:p>
            <a:pPr lvl="0" algn="l" rtl="0">
              <a:spcBef>
                <a:spcPts val="0"/>
              </a:spcBef>
              <a:spcAft>
                <a:spcPts val="0"/>
              </a:spcAft>
            </a:pPr>
            <a:r>
              <a:rPr lang="en-US" sz="2400" b="1" dirty="0">
                <a:solidFill>
                  <a:schemeClr val="bg1"/>
                </a:solidFill>
                <a:latin typeface="Anaheim" panose="020B0604020202020204" charset="0"/>
              </a:rPr>
              <a:t>Result Preview </a:t>
            </a:r>
          </a:p>
        </p:txBody>
      </p:sp>
      <p:sp>
        <p:nvSpPr>
          <p:cNvPr id="28" name="TextBox 27">
            <a:extLst>
              <a:ext uri="{FF2B5EF4-FFF2-40B4-BE49-F238E27FC236}">
                <a16:creationId xmlns:a16="http://schemas.microsoft.com/office/drawing/2014/main" id="{5D7B7EB0-90CC-4067-A9F1-3F50CA182BFF}"/>
              </a:ext>
            </a:extLst>
          </p:cNvPr>
          <p:cNvSpPr txBox="1"/>
          <p:nvPr/>
        </p:nvSpPr>
        <p:spPr>
          <a:xfrm>
            <a:off x="147084" y="624304"/>
            <a:ext cx="9103242" cy="707886"/>
          </a:xfrm>
          <a:prstGeom prst="rect">
            <a:avLst/>
          </a:prstGeom>
          <a:noFill/>
        </p:spPr>
        <p:txBody>
          <a:bodyPr wrap="square">
            <a:spAutoFit/>
          </a:bodyPr>
          <a:lstStyle/>
          <a:p>
            <a:r>
              <a:rPr lang="en-US" sz="2000" dirty="0">
                <a:solidFill>
                  <a:schemeClr val="bg1"/>
                </a:solidFill>
                <a:latin typeface="Anaheim" panose="020B0604020202020204" charset="0"/>
              </a:rPr>
              <a:t>Find `P_ID` and </a:t>
            </a:r>
            <a:r>
              <a:rPr lang="en-US" sz="2000" dirty="0" err="1">
                <a:solidFill>
                  <a:schemeClr val="bg1"/>
                </a:solidFill>
                <a:latin typeface="Anaheim" panose="020B0604020202020204" charset="0"/>
              </a:rPr>
              <a:t>levelwise</a:t>
            </a:r>
            <a:r>
              <a:rPr lang="en-US" sz="2000" dirty="0">
                <a:solidFill>
                  <a:schemeClr val="bg1"/>
                </a:solidFill>
                <a:latin typeface="Anaheim" panose="020B0604020202020204" charset="0"/>
              </a:rPr>
              <a:t> sum of `</a:t>
            </a:r>
            <a:r>
              <a:rPr lang="en-US" sz="2000" dirty="0" err="1">
                <a:solidFill>
                  <a:schemeClr val="bg1"/>
                </a:solidFill>
                <a:latin typeface="Anaheim" panose="020B0604020202020204" charset="0"/>
              </a:rPr>
              <a:t>kill_counts</a:t>
            </a:r>
            <a:r>
              <a:rPr lang="en-US" sz="2000" dirty="0">
                <a:solidFill>
                  <a:schemeClr val="bg1"/>
                </a:solidFill>
                <a:latin typeface="Anaheim" panose="020B0604020202020204" charset="0"/>
              </a:rPr>
              <a:t>` where `kill_count` is greater than the average kill count for Medium difficulty</a:t>
            </a:r>
          </a:p>
        </p:txBody>
      </p:sp>
      <p:sp>
        <p:nvSpPr>
          <p:cNvPr id="29" name="object 5">
            <a:extLst>
              <a:ext uri="{FF2B5EF4-FFF2-40B4-BE49-F238E27FC236}">
                <a16:creationId xmlns:a16="http://schemas.microsoft.com/office/drawing/2014/main" id="{A82D5FAC-761A-4946-899C-9E1249B97206}"/>
              </a:ext>
            </a:extLst>
          </p:cNvPr>
          <p:cNvSpPr txBox="1"/>
          <p:nvPr/>
        </p:nvSpPr>
        <p:spPr>
          <a:xfrm>
            <a:off x="175410" y="1426511"/>
            <a:ext cx="5488035" cy="3646511"/>
          </a:xfrm>
          <a:custGeom>
            <a:avLst/>
            <a:gdLst>
              <a:gd name="connsiteX0" fmla="*/ 0 w 5488035"/>
              <a:gd name="connsiteY0" fmla="*/ 0 h 3646511"/>
              <a:gd name="connsiteX1" fmla="*/ 5488035 w 5488035"/>
              <a:gd name="connsiteY1" fmla="*/ 0 h 3646511"/>
              <a:gd name="connsiteX2" fmla="*/ 5488035 w 5488035"/>
              <a:gd name="connsiteY2" fmla="*/ 3646511 h 3646511"/>
              <a:gd name="connsiteX3" fmla="*/ 0 w 5488035"/>
              <a:gd name="connsiteY3" fmla="*/ 3646511 h 3646511"/>
              <a:gd name="connsiteX4" fmla="*/ 0 w 5488035"/>
              <a:gd name="connsiteY4" fmla="*/ 0 h 3646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8035" h="3646511" fill="none" extrusionOk="0">
                <a:moveTo>
                  <a:pt x="0" y="0"/>
                </a:moveTo>
                <a:cubicBezTo>
                  <a:pt x="1785622" y="-122224"/>
                  <a:pt x="3944917" y="-41436"/>
                  <a:pt x="5488035" y="0"/>
                </a:cubicBezTo>
                <a:cubicBezTo>
                  <a:pt x="5405730" y="1271016"/>
                  <a:pt x="5426539" y="2605700"/>
                  <a:pt x="5488035" y="3646511"/>
                </a:cubicBezTo>
                <a:cubicBezTo>
                  <a:pt x="4156726" y="3657598"/>
                  <a:pt x="2443109" y="3691336"/>
                  <a:pt x="0" y="3646511"/>
                </a:cubicBezTo>
                <a:cubicBezTo>
                  <a:pt x="29680" y="2274130"/>
                  <a:pt x="-21091" y="609574"/>
                  <a:pt x="0" y="0"/>
                </a:cubicBezTo>
                <a:close/>
              </a:path>
              <a:path w="5488035" h="3646511" stroke="0" extrusionOk="0">
                <a:moveTo>
                  <a:pt x="0" y="0"/>
                </a:moveTo>
                <a:cubicBezTo>
                  <a:pt x="931698" y="60502"/>
                  <a:pt x="2920310" y="-108926"/>
                  <a:pt x="5488035" y="0"/>
                </a:cubicBezTo>
                <a:cubicBezTo>
                  <a:pt x="5408448" y="1556466"/>
                  <a:pt x="5471181" y="1830327"/>
                  <a:pt x="5488035" y="3646511"/>
                </a:cubicBezTo>
                <a:cubicBezTo>
                  <a:pt x="3512712" y="3499147"/>
                  <a:pt x="1820342" y="3650966"/>
                  <a:pt x="0" y="3646511"/>
                </a:cubicBezTo>
                <a:cubicBezTo>
                  <a:pt x="-133725" y="2580735"/>
                  <a:pt x="61547" y="392698"/>
                  <a:pt x="0" y="0"/>
                </a:cubicBezTo>
                <a:close/>
              </a:path>
            </a:pathLst>
          </a:custGeom>
          <a:ln w="19050">
            <a:solidFill>
              <a:schemeClr val="accent6"/>
            </a:solidFill>
            <a:extLst>
              <a:ext uri="{C807C97D-BFC1-408E-A445-0C87EB9F89A2}">
                <ask:lineSketchStyleProps xmlns:ask="http://schemas.microsoft.com/office/drawing/2018/sketchyshapes" sd="2003959021">
                  <a:prstGeom prst="rect">
                    <a:avLst/>
                  </a:prstGeom>
                  <ask:type>
                    <ask:lineSketchCurved/>
                  </ask:type>
                </ask:lineSketchStyleProps>
              </a:ext>
            </a:extLst>
          </a:ln>
        </p:spPr>
        <p:txBody>
          <a:bodyPr vert="horz" wrap="square" lIns="0" tIns="102235" rIns="0" bIns="0" rtlCol="0">
            <a:spAutoFit/>
          </a:bodyPr>
          <a:lstStyle/>
          <a:p>
            <a:pPr marL="90805">
              <a:lnSpc>
                <a:spcPct val="150000"/>
              </a:lnSpc>
              <a:spcBef>
                <a:spcPts val="345"/>
              </a:spcBef>
            </a:pPr>
            <a:r>
              <a:rPr lang="en-US" b="1" dirty="0">
                <a:solidFill>
                  <a:srgbClr val="0070C0"/>
                </a:solidFill>
                <a:latin typeface="Consolas"/>
                <a:cs typeface="Consolas"/>
              </a:rPr>
              <a:t>SELECT</a:t>
            </a:r>
            <a:r>
              <a:rPr lang="en-US" b="1" dirty="0">
                <a:solidFill>
                  <a:schemeClr val="bg1"/>
                </a:solidFill>
                <a:latin typeface="Consolas"/>
                <a:cs typeface="Consolas"/>
              </a:rPr>
              <a:t> </a:t>
            </a:r>
            <a:r>
              <a:rPr lang="en-US" b="1" dirty="0" err="1">
                <a:solidFill>
                  <a:schemeClr val="bg1"/>
                </a:solidFill>
                <a:latin typeface="Consolas"/>
                <a:cs typeface="Consolas"/>
              </a:rPr>
              <a:t>p_id</a:t>
            </a:r>
            <a:r>
              <a:rPr lang="en-US" b="1" dirty="0">
                <a:solidFill>
                  <a:schemeClr val="bg1"/>
                </a:solidFill>
                <a:latin typeface="Consolas"/>
                <a:cs typeface="Consolas"/>
              </a:rPr>
              <a:t>, level, </a:t>
            </a:r>
          </a:p>
          <a:p>
            <a:pPr marL="90805">
              <a:lnSpc>
                <a:spcPct val="150000"/>
              </a:lnSpc>
              <a:spcBef>
                <a:spcPts val="345"/>
              </a:spcBef>
            </a:pPr>
            <a:r>
              <a:rPr lang="en-US" b="1" dirty="0">
                <a:solidFill>
                  <a:srgbClr val="0070C0"/>
                </a:solidFill>
                <a:latin typeface="Consolas"/>
                <a:cs typeface="Consolas"/>
              </a:rPr>
              <a:t>SUM</a:t>
            </a:r>
            <a:r>
              <a:rPr lang="en-US" b="1" dirty="0">
                <a:solidFill>
                  <a:schemeClr val="bg1"/>
                </a:solidFill>
                <a:latin typeface="Consolas"/>
                <a:cs typeface="Consolas"/>
              </a:rPr>
              <a:t>(kill_count) </a:t>
            </a:r>
            <a:r>
              <a:rPr lang="en-US" b="1" dirty="0">
                <a:solidFill>
                  <a:srgbClr val="0070C0"/>
                </a:solidFill>
                <a:latin typeface="Consolas"/>
                <a:cs typeface="Consolas"/>
              </a:rPr>
              <a:t>AS</a:t>
            </a:r>
            <a:r>
              <a:rPr lang="en-US" b="1" dirty="0">
                <a:solidFill>
                  <a:schemeClr val="bg1"/>
                </a:solidFill>
                <a:latin typeface="Consolas"/>
                <a:cs typeface="Consolas"/>
              </a:rPr>
              <a:t> </a:t>
            </a:r>
            <a:r>
              <a:rPr lang="en-US" b="1" dirty="0" err="1">
                <a:solidFill>
                  <a:schemeClr val="bg1"/>
                </a:solidFill>
                <a:latin typeface="Consolas"/>
                <a:cs typeface="Consolas"/>
              </a:rPr>
              <a:t>total_kill_count</a:t>
            </a:r>
            <a:endParaRPr lang="en-US" b="1" dirty="0">
              <a:solidFill>
                <a:schemeClr val="bg1"/>
              </a:solidFill>
              <a:latin typeface="Consolas"/>
              <a:cs typeface="Consolas"/>
            </a:endParaRPr>
          </a:p>
          <a:p>
            <a:pPr marL="90805">
              <a:lnSpc>
                <a:spcPct val="150000"/>
              </a:lnSpc>
              <a:spcBef>
                <a:spcPts val="345"/>
              </a:spcBef>
            </a:pPr>
            <a:r>
              <a:rPr lang="en-US" b="1" dirty="0">
                <a:solidFill>
                  <a:srgbClr val="0070C0"/>
                </a:solidFill>
                <a:latin typeface="Consolas"/>
                <a:cs typeface="Consolas"/>
              </a:rPr>
              <a:t>FROM</a:t>
            </a:r>
            <a:r>
              <a:rPr lang="en-US" b="1" dirty="0">
                <a:solidFill>
                  <a:schemeClr val="bg1"/>
                </a:solidFill>
                <a:latin typeface="Consolas"/>
                <a:cs typeface="Consolas"/>
              </a:rPr>
              <a:t> level_details</a:t>
            </a:r>
          </a:p>
          <a:p>
            <a:pPr marL="90805">
              <a:lnSpc>
                <a:spcPct val="150000"/>
              </a:lnSpc>
              <a:spcBef>
                <a:spcPts val="345"/>
              </a:spcBef>
            </a:pPr>
            <a:r>
              <a:rPr lang="en-US" b="1" dirty="0">
                <a:solidFill>
                  <a:srgbClr val="0070C0"/>
                </a:solidFill>
                <a:latin typeface="Consolas"/>
                <a:cs typeface="Consolas"/>
              </a:rPr>
              <a:t>WHERE</a:t>
            </a:r>
            <a:r>
              <a:rPr lang="en-US" b="1" dirty="0">
                <a:solidFill>
                  <a:schemeClr val="bg1"/>
                </a:solidFill>
                <a:latin typeface="Consolas"/>
                <a:cs typeface="Consolas"/>
              </a:rPr>
              <a:t> kill_count &gt; </a:t>
            </a:r>
          </a:p>
          <a:p>
            <a:pPr marL="90805">
              <a:lnSpc>
                <a:spcPct val="150000"/>
              </a:lnSpc>
              <a:spcBef>
                <a:spcPts val="345"/>
              </a:spcBef>
            </a:pPr>
            <a:r>
              <a:rPr lang="en-US" b="1" dirty="0">
                <a:solidFill>
                  <a:schemeClr val="bg1"/>
                </a:solidFill>
                <a:latin typeface="Consolas"/>
                <a:cs typeface="Consolas"/>
              </a:rPr>
              <a:t>(</a:t>
            </a:r>
            <a:r>
              <a:rPr lang="en-US" b="1" dirty="0">
                <a:solidFill>
                  <a:srgbClr val="0070C0"/>
                </a:solidFill>
                <a:latin typeface="Consolas"/>
                <a:cs typeface="Consolas"/>
              </a:rPr>
              <a:t>SELECT</a:t>
            </a:r>
            <a:r>
              <a:rPr lang="en-US" b="1" dirty="0">
                <a:solidFill>
                  <a:schemeClr val="bg1"/>
                </a:solidFill>
                <a:latin typeface="Consolas"/>
                <a:cs typeface="Consolas"/>
              </a:rPr>
              <a:t> </a:t>
            </a:r>
            <a:r>
              <a:rPr lang="en-US" b="1" dirty="0" err="1">
                <a:solidFill>
                  <a:schemeClr val="bg1"/>
                </a:solidFill>
                <a:latin typeface="Consolas"/>
                <a:cs typeface="Consolas"/>
              </a:rPr>
              <a:t>avg_medium_kill_count</a:t>
            </a:r>
            <a:r>
              <a:rPr lang="en-US" b="1" dirty="0">
                <a:solidFill>
                  <a:schemeClr val="bg1"/>
                </a:solidFill>
                <a:latin typeface="Consolas"/>
                <a:cs typeface="Consolas"/>
              </a:rPr>
              <a:t>    </a:t>
            </a:r>
          </a:p>
          <a:p>
            <a:pPr marL="90805">
              <a:lnSpc>
                <a:spcPct val="150000"/>
              </a:lnSpc>
              <a:spcBef>
                <a:spcPts val="345"/>
              </a:spcBef>
            </a:pPr>
            <a:r>
              <a:rPr lang="en-US" b="1" dirty="0">
                <a:solidFill>
                  <a:srgbClr val="0070C0"/>
                </a:solidFill>
                <a:latin typeface="Consolas"/>
                <a:cs typeface="Consolas"/>
              </a:rPr>
              <a:t>FROM </a:t>
            </a:r>
            <a:r>
              <a:rPr lang="en-US" b="1" dirty="0">
                <a:solidFill>
                  <a:schemeClr val="bg1"/>
                </a:solidFill>
                <a:latin typeface="Consolas"/>
                <a:cs typeface="Consolas"/>
              </a:rPr>
              <a:t>(</a:t>
            </a:r>
            <a:r>
              <a:rPr lang="en-US" b="1" dirty="0">
                <a:solidFill>
                  <a:srgbClr val="0070C0"/>
                </a:solidFill>
                <a:latin typeface="Consolas"/>
                <a:cs typeface="Consolas"/>
              </a:rPr>
              <a:t>SELECT</a:t>
            </a:r>
            <a:r>
              <a:rPr lang="en-US" b="1" dirty="0">
                <a:solidFill>
                  <a:schemeClr val="bg1"/>
                </a:solidFill>
                <a:latin typeface="Consolas"/>
                <a:cs typeface="Consolas"/>
              </a:rPr>
              <a:t> AVG(kill_count) </a:t>
            </a:r>
            <a:r>
              <a:rPr lang="en-US" b="1" dirty="0">
                <a:solidFill>
                  <a:srgbClr val="0070C0"/>
                </a:solidFill>
                <a:latin typeface="Consolas"/>
                <a:cs typeface="Consolas"/>
              </a:rPr>
              <a:t>AS</a:t>
            </a:r>
            <a:r>
              <a:rPr lang="en-US" b="1" dirty="0">
                <a:solidFill>
                  <a:schemeClr val="bg1"/>
                </a:solidFill>
                <a:latin typeface="Consolas"/>
                <a:cs typeface="Consolas"/>
              </a:rPr>
              <a:t> </a:t>
            </a:r>
            <a:r>
              <a:rPr lang="en-US" b="1" dirty="0" err="1">
                <a:solidFill>
                  <a:schemeClr val="bg1"/>
                </a:solidFill>
                <a:latin typeface="Consolas"/>
                <a:cs typeface="Consolas"/>
              </a:rPr>
              <a:t>avg_medium_kill_count</a:t>
            </a:r>
            <a:r>
              <a:rPr lang="en-US" b="1" dirty="0">
                <a:solidFill>
                  <a:schemeClr val="bg1"/>
                </a:solidFill>
                <a:latin typeface="Consolas"/>
                <a:cs typeface="Consolas"/>
              </a:rPr>
              <a:t>        </a:t>
            </a:r>
          </a:p>
          <a:p>
            <a:pPr marL="90805">
              <a:lnSpc>
                <a:spcPct val="150000"/>
              </a:lnSpc>
              <a:spcBef>
                <a:spcPts val="345"/>
              </a:spcBef>
            </a:pPr>
            <a:r>
              <a:rPr lang="en-US" b="1" dirty="0">
                <a:solidFill>
                  <a:srgbClr val="0070C0"/>
                </a:solidFill>
                <a:latin typeface="Consolas"/>
                <a:cs typeface="Consolas"/>
              </a:rPr>
              <a:t>FROM</a:t>
            </a:r>
            <a:r>
              <a:rPr lang="en-US" b="1" dirty="0">
                <a:solidFill>
                  <a:schemeClr val="bg1"/>
                </a:solidFill>
                <a:latin typeface="Consolas"/>
                <a:cs typeface="Consolas"/>
              </a:rPr>
              <a:t> level_details       </a:t>
            </a:r>
          </a:p>
          <a:p>
            <a:pPr marL="90805">
              <a:lnSpc>
                <a:spcPct val="150000"/>
              </a:lnSpc>
              <a:spcBef>
                <a:spcPts val="345"/>
              </a:spcBef>
            </a:pPr>
            <a:r>
              <a:rPr lang="en-US" b="1" dirty="0">
                <a:solidFill>
                  <a:srgbClr val="0070C0"/>
                </a:solidFill>
                <a:latin typeface="Consolas"/>
                <a:cs typeface="Consolas"/>
              </a:rPr>
              <a:t>WHERE</a:t>
            </a:r>
            <a:r>
              <a:rPr lang="en-US" b="1" dirty="0">
                <a:solidFill>
                  <a:schemeClr val="bg1"/>
                </a:solidFill>
                <a:latin typeface="Consolas"/>
                <a:cs typeface="Consolas"/>
              </a:rPr>
              <a:t> difficulty = 'Medium') </a:t>
            </a:r>
            <a:r>
              <a:rPr lang="en-US" b="1" dirty="0">
                <a:solidFill>
                  <a:srgbClr val="0070C0"/>
                </a:solidFill>
                <a:latin typeface="Consolas"/>
                <a:cs typeface="Consolas"/>
              </a:rPr>
              <a:t>AS</a:t>
            </a:r>
            <a:r>
              <a:rPr lang="en-US" b="1" dirty="0">
                <a:solidFill>
                  <a:schemeClr val="bg1"/>
                </a:solidFill>
                <a:latin typeface="Consolas"/>
                <a:cs typeface="Consolas"/>
              </a:rPr>
              <a:t> </a:t>
            </a:r>
            <a:r>
              <a:rPr lang="en-US" b="1" dirty="0" err="1">
                <a:solidFill>
                  <a:schemeClr val="bg1"/>
                </a:solidFill>
                <a:latin typeface="Consolas"/>
                <a:cs typeface="Consolas"/>
              </a:rPr>
              <a:t>medium_avg</a:t>
            </a:r>
            <a:r>
              <a:rPr lang="en-US" b="1" dirty="0">
                <a:solidFill>
                  <a:schemeClr val="bg1"/>
                </a:solidFill>
                <a:latin typeface="Consolas"/>
                <a:cs typeface="Consolas"/>
              </a:rPr>
              <a:t>)</a:t>
            </a:r>
          </a:p>
          <a:p>
            <a:pPr marL="90805">
              <a:lnSpc>
                <a:spcPct val="150000"/>
              </a:lnSpc>
              <a:spcBef>
                <a:spcPts val="345"/>
              </a:spcBef>
            </a:pPr>
            <a:r>
              <a:rPr lang="en-US" b="1" dirty="0">
                <a:solidFill>
                  <a:srgbClr val="0070C0"/>
                </a:solidFill>
                <a:latin typeface="Consolas"/>
                <a:cs typeface="Consolas"/>
              </a:rPr>
              <a:t>GROUP BY</a:t>
            </a:r>
            <a:r>
              <a:rPr lang="en-US" b="1" dirty="0">
                <a:solidFill>
                  <a:schemeClr val="bg1"/>
                </a:solidFill>
                <a:latin typeface="Consolas"/>
                <a:cs typeface="Consolas"/>
              </a:rPr>
              <a:t> </a:t>
            </a:r>
            <a:r>
              <a:rPr lang="en-US" b="1" dirty="0" err="1">
                <a:solidFill>
                  <a:schemeClr val="bg1"/>
                </a:solidFill>
                <a:latin typeface="Consolas"/>
                <a:cs typeface="Consolas"/>
              </a:rPr>
              <a:t>p_id,level</a:t>
            </a:r>
            <a:endParaRPr lang="en-US" b="1" dirty="0">
              <a:solidFill>
                <a:schemeClr val="bg1"/>
              </a:solidFill>
              <a:latin typeface="Consolas"/>
              <a:cs typeface="Consolas"/>
            </a:endParaRPr>
          </a:p>
          <a:p>
            <a:pPr marL="90805">
              <a:lnSpc>
                <a:spcPct val="150000"/>
              </a:lnSpc>
              <a:spcBef>
                <a:spcPts val="345"/>
              </a:spcBef>
            </a:pPr>
            <a:r>
              <a:rPr lang="en-US" b="1" dirty="0">
                <a:solidFill>
                  <a:srgbClr val="0070C0"/>
                </a:solidFill>
                <a:latin typeface="Consolas"/>
                <a:cs typeface="Consolas"/>
              </a:rPr>
              <a:t>ORDER BY </a:t>
            </a:r>
            <a:r>
              <a:rPr lang="en-US" b="1" dirty="0" err="1">
                <a:solidFill>
                  <a:schemeClr val="bg1"/>
                </a:solidFill>
                <a:latin typeface="Consolas"/>
                <a:cs typeface="Consolas"/>
              </a:rPr>
              <a:t>total_kill_count</a:t>
            </a:r>
            <a:r>
              <a:rPr lang="en-US" b="1" dirty="0">
                <a:solidFill>
                  <a:schemeClr val="bg1"/>
                </a:solidFill>
                <a:latin typeface="Consolas"/>
                <a:cs typeface="Consolas"/>
              </a:rPr>
              <a:t> </a:t>
            </a:r>
            <a:r>
              <a:rPr lang="en-US" b="1" dirty="0">
                <a:solidFill>
                  <a:srgbClr val="0070C0"/>
                </a:solidFill>
                <a:latin typeface="Consolas"/>
                <a:cs typeface="Consolas"/>
              </a:rPr>
              <a:t>DESC </a:t>
            </a:r>
            <a:r>
              <a:rPr lang="en-US" b="1" dirty="0">
                <a:solidFill>
                  <a:schemeClr val="bg1"/>
                </a:solidFill>
                <a:latin typeface="Consolas"/>
                <a:cs typeface="Consolas"/>
              </a:rPr>
              <a:t>;</a:t>
            </a:r>
            <a:endParaRPr b="1" dirty="0">
              <a:solidFill>
                <a:schemeClr val="bg1"/>
              </a:solidFill>
              <a:latin typeface="Consolas"/>
              <a:cs typeface="Consolas"/>
            </a:endParaRPr>
          </a:p>
        </p:txBody>
      </p:sp>
      <p:pic>
        <p:nvPicPr>
          <p:cNvPr id="30" name="object 6">
            <a:extLst>
              <a:ext uri="{FF2B5EF4-FFF2-40B4-BE49-F238E27FC236}">
                <a16:creationId xmlns:a16="http://schemas.microsoft.com/office/drawing/2014/main" id="{5B95046E-4D3D-48C8-B10E-25B8D0ABB1B2}"/>
              </a:ext>
            </a:extLst>
          </p:cNvPr>
          <p:cNvPicPr/>
          <p:nvPr/>
        </p:nvPicPr>
        <p:blipFill>
          <a:blip r:embed="rId2" cstate="print"/>
          <a:stretch>
            <a:fillRect/>
          </a:stretch>
        </p:blipFill>
        <p:spPr>
          <a:xfrm>
            <a:off x="6379535" y="2212285"/>
            <a:ext cx="2641022" cy="2834836"/>
          </a:xfrm>
          <a:prstGeom prst="rect">
            <a:avLst/>
          </a:prstGeom>
        </p:spPr>
      </p:pic>
      <p:grpSp>
        <p:nvGrpSpPr>
          <p:cNvPr id="15" name="Google Shape;811;p37">
            <a:extLst>
              <a:ext uri="{FF2B5EF4-FFF2-40B4-BE49-F238E27FC236}">
                <a16:creationId xmlns:a16="http://schemas.microsoft.com/office/drawing/2014/main" id="{E16E5822-49BD-44BF-9AC1-980447B2E509}"/>
              </a:ext>
            </a:extLst>
          </p:cNvPr>
          <p:cNvGrpSpPr/>
          <p:nvPr/>
        </p:nvGrpSpPr>
        <p:grpSpPr>
          <a:xfrm>
            <a:off x="5025003" y="4007840"/>
            <a:ext cx="1105266" cy="1143354"/>
            <a:chOff x="1311125" y="1692350"/>
            <a:chExt cx="878450" cy="908650"/>
          </a:xfrm>
        </p:grpSpPr>
        <p:sp>
          <p:nvSpPr>
            <p:cNvPr id="16" name="Google Shape;812;p37">
              <a:extLst>
                <a:ext uri="{FF2B5EF4-FFF2-40B4-BE49-F238E27FC236}">
                  <a16:creationId xmlns:a16="http://schemas.microsoft.com/office/drawing/2014/main" id="{660C6451-2B83-4010-AB73-6E8785CB686A}"/>
                </a:ext>
              </a:extLst>
            </p:cNvPr>
            <p:cNvSpPr/>
            <p:nvPr/>
          </p:nvSpPr>
          <p:spPr>
            <a:xfrm>
              <a:off x="1818550" y="2396025"/>
              <a:ext cx="246200" cy="200325"/>
            </a:xfrm>
            <a:custGeom>
              <a:avLst/>
              <a:gdLst/>
              <a:ahLst/>
              <a:cxnLst/>
              <a:rect l="l" t="t" r="r" b="b"/>
              <a:pathLst>
                <a:path w="9848" h="8013" extrusionOk="0">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813;p37">
              <a:extLst>
                <a:ext uri="{FF2B5EF4-FFF2-40B4-BE49-F238E27FC236}">
                  <a16:creationId xmlns:a16="http://schemas.microsoft.com/office/drawing/2014/main" id="{5150356A-1ACD-419C-BFDD-5AB469DF024B}"/>
                </a:ext>
              </a:extLst>
            </p:cNvPr>
            <p:cNvSpPr/>
            <p:nvPr/>
          </p:nvSpPr>
          <p:spPr>
            <a:xfrm>
              <a:off x="1812175" y="2390225"/>
              <a:ext cx="257225" cy="210775"/>
            </a:xfrm>
            <a:custGeom>
              <a:avLst/>
              <a:gdLst/>
              <a:ahLst/>
              <a:cxnLst/>
              <a:rect l="l" t="t" r="r" b="b"/>
              <a:pathLst>
                <a:path w="10289" h="8431" extrusionOk="0">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814;p37">
              <a:extLst>
                <a:ext uri="{FF2B5EF4-FFF2-40B4-BE49-F238E27FC236}">
                  <a16:creationId xmlns:a16="http://schemas.microsoft.com/office/drawing/2014/main" id="{21646A61-3106-40FE-9AA6-CAAC7FFFE4DD}"/>
                </a:ext>
              </a:extLst>
            </p:cNvPr>
            <p:cNvSpPr/>
            <p:nvPr/>
          </p:nvSpPr>
          <p:spPr>
            <a:xfrm>
              <a:off x="1471350" y="2396025"/>
              <a:ext cx="245625" cy="196275"/>
            </a:xfrm>
            <a:custGeom>
              <a:avLst/>
              <a:gdLst/>
              <a:ahLst/>
              <a:cxnLst/>
              <a:rect l="l" t="t" r="r" b="b"/>
              <a:pathLst>
                <a:path w="9825" h="7851" extrusionOk="0">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815;p37">
              <a:extLst>
                <a:ext uri="{FF2B5EF4-FFF2-40B4-BE49-F238E27FC236}">
                  <a16:creationId xmlns:a16="http://schemas.microsoft.com/office/drawing/2014/main" id="{976CE35D-A209-4534-93BA-83AAD778F4FB}"/>
                </a:ext>
              </a:extLst>
            </p:cNvPr>
            <p:cNvSpPr/>
            <p:nvPr/>
          </p:nvSpPr>
          <p:spPr>
            <a:xfrm>
              <a:off x="1464975" y="2390800"/>
              <a:ext cx="256075" cy="208475"/>
            </a:xfrm>
            <a:custGeom>
              <a:avLst/>
              <a:gdLst/>
              <a:ahLst/>
              <a:cxnLst/>
              <a:rect l="l" t="t" r="r" b="b"/>
              <a:pathLst>
                <a:path w="10243" h="8339" extrusionOk="0">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816;p37">
              <a:extLst>
                <a:ext uri="{FF2B5EF4-FFF2-40B4-BE49-F238E27FC236}">
                  <a16:creationId xmlns:a16="http://schemas.microsoft.com/office/drawing/2014/main" id="{AF5EAEBE-42BF-4C10-AAAB-A34BA4BE7C43}"/>
                </a:ext>
              </a:extLst>
            </p:cNvPr>
            <p:cNvSpPr/>
            <p:nvPr/>
          </p:nvSpPr>
          <p:spPr>
            <a:xfrm>
              <a:off x="1349425" y="1698150"/>
              <a:ext cx="834925" cy="834350"/>
            </a:xfrm>
            <a:custGeom>
              <a:avLst/>
              <a:gdLst/>
              <a:ahLst/>
              <a:cxnLst/>
              <a:rect l="l" t="t" r="r" b="b"/>
              <a:pathLst>
                <a:path w="33397" h="33374" extrusionOk="0">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817;p37">
              <a:extLst>
                <a:ext uri="{FF2B5EF4-FFF2-40B4-BE49-F238E27FC236}">
                  <a16:creationId xmlns:a16="http://schemas.microsoft.com/office/drawing/2014/main" id="{19D87557-2315-4BC4-B32B-0CA145EEA878}"/>
                </a:ext>
              </a:extLst>
            </p:cNvPr>
            <p:cNvSpPr/>
            <p:nvPr/>
          </p:nvSpPr>
          <p:spPr>
            <a:xfrm>
              <a:off x="2021175" y="1836900"/>
              <a:ext cx="65075" cy="90600"/>
            </a:xfrm>
            <a:custGeom>
              <a:avLst/>
              <a:gdLst/>
              <a:ahLst/>
              <a:cxnLst/>
              <a:rect l="l" t="t" r="r" b="b"/>
              <a:pathLst>
                <a:path w="2603" h="3624" extrusionOk="0">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818;p37">
              <a:extLst>
                <a:ext uri="{FF2B5EF4-FFF2-40B4-BE49-F238E27FC236}">
                  <a16:creationId xmlns:a16="http://schemas.microsoft.com/office/drawing/2014/main" id="{BF13BEE5-2845-4577-9BB4-D89C83DECF55}"/>
                </a:ext>
              </a:extLst>
            </p:cNvPr>
            <p:cNvSpPr/>
            <p:nvPr/>
          </p:nvSpPr>
          <p:spPr>
            <a:xfrm>
              <a:off x="2020025" y="1880450"/>
              <a:ext cx="43000" cy="57500"/>
            </a:xfrm>
            <a:custGeom>
              <a:avLst/>
              <a:gdLst/>
              <a:ahLst/>
              <a:cxnLst/>
              <a:rect l="l" t="t" r="r" b="b"/>
              <a:pathLst>
                <a:path w="1720" h="2300" extrusionOk="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819;p37">
              <a:extLst>
                <a:ext uri="{FF2B5EF4-FFF2-40B4-BE49-F238E27FC236}">
                  <a16:creationId xmlns:a16="http://schemas.microsoft.com/office/drawing/2014/main" id="{BB9C7BCC-CB09-4365-9B60-3C8B69F25CF9}"/>
                </a:ext>
              </a:extLst>
            </p:cNvPr>
            <p:cNvSpPr/>
            <p:nvPr/>
          </p:nvSpPr>
          <p:spPr>
            <a:xfrm>
              <a:off x="1452775" y="1836900"/>
              <a:ext cx="65050" cy="90600"/>
            </a:xfrm>
            <a:custGeom>
              <a:avLst/>
              <a:gdLst/>
              <a:ahLst/>
              <a:cxnLst/>
              <a:rect l="l" t="t" r="r" b="b"/>
              <a:pathLst>
                <a:path w="2602" h="3624" extrusionOk="0">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820;p37">
              <a:extLst>
                <a:ext uri="{FF2B5EF4-FFF2-40B4-BE49-F238E27FC236}">
                  <a16:creationId xmlns:a16="http://schemas.microsoft.com/office/drawing/2014/main" id="{3B2F8F61-4189-4A1E-B983-716983411B3D}"/>
                </a:ext>
              </a:extLst>
            </p:cNvPr>
            <p:cNvSpPr/>
            <p:nvPr/>
          </p:nvSpPr>
          <p:spPr>
            <a:xfrm>
              <a:off x="1476000" y="1880450"/>
              <a:ext cx="43000" cy="57500"/>
            </a:xfrm>
            <a:custGeom>
              <a:avLst/>
              <a:gdLst/>
              <a:ahLst/>
              <a:cxnLst/>
              <a:rect l="l" t="t" r="r" b="b"/>
              <a:pathLst>
                <a:path w="1720" h="2300" extrusionOk="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821;p37">
              <a:extLst>
                <a:ext uri="{FF2B5EF4-FFF2-40B4-BE49-F238E27FC236}">
                  <a16:creationId xmlns:a16="http://schemas.microsoft.com/office/drawing/2014/main" id="{7757B9D9-B942-41E1-802E-374557ED2D32}"/>
                </a:ext>
              </a:extLst>
            </p:cNvPr>
            <p:cNvSpPr/>
            <p:nvPr/>
          </p:nvSpPr>
          <p:spPr>
            <a:xfrm>
              <a:off x="1495750" y="1752150"/>
              <a:ext cx="552750" cy="685125"/>
            </a:xfrm>
            <a:custGeom>
              <a:avLst/>
              <a:gdLst/>
              <a:ahLst/>
              <a:cxnLst/>
              <a:rect l="l" t="t" r="r" b="b"/>
              <a:pathLst>
                <a:path w="22110" h="27405" extrusionOk="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w="12200" cap="flat" cmpd="sng">
              <a:solidFill>
                <a:srgbClr val="000000"/>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822;p37">
              <a:extLst>
                <a:ext uri="{FF2B5EF4-FFF2-40B4-BE49-F238E27FC236}">
                  <a16:creationId xmlns:a16="http://schemas.microsoft.com/office/drawing/2014/main" id="{23BF0306-064A-4881-AD0F-AA096E187452}"/>
                </a:ext>
              </a:extLst>
            </p:cNvPr>
            <p:cNvSpPr/>
            <p:nvPr/>
          </p:nvSpPr>
          <p:spPr>
            <a:xfrm>
              <a:off x="1496900" y="2130700"/>
              <a:ext cx="550450" cy="307150"/>
            </a:xfrm>
            <a:custGeom>
              <a:avLst/>
              <a:gdLst/>
              <a:ahLst/>
              <a:cxnLst/>
              <a:rect l="l" t="t" r="r" b="b"/>
              <a:pathLst>
                <a:path w="22018" h="12286" extrusionOk="0">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823;p37">
              <a:extLst>
                <a:ext uri="{FF2B5EF4-FFF2-40B4-BE49-F238E27FC236}">
                  <a16:creationId xmlns:a16="http://schemas.microsoft.com/office/drawing/2014/main" id="{A97D1CAA-1850-4F4A-88B6-A9F0BDA53F19}"/>
                </a:ext>
              </a:extLst>
            </p:cNvPr>
            <p:cNvSpPr/>
            <p:nvPr/>
          </p:nvSpPr>
          <p:spPr>
            <a:xfrm>
              <a:off x="1343050" y="1698150"/>
              <a:ext cx="610225" cy="834350"/>
            </a:xfrm>
            <a:custGeom>
              <a:avLst/>
              <a:gdLst/>
              <a:ahLst/>
              <a:cxnLst/>
              <a:rect l="l" t="t" r="r" b="b"/>
              <a:pathLst>
                <a:path w="24409" h="33374" extrusionOk="0">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824;p37">
              <a:extLst>
                <a:ext uri="{FF2B5EF4-FFF2-40B4-BE49-F238E27FC236}">
                  <a16:creationId xmlns:a16="http://schemas.microsoft.com/office/drawing/2014/main" id="{828069B5-7DC8-4901-851A-EAE59B817716}"/>
                </a:ext>
              </a:extLst>
            </p:cNvPr>
            <p:cNvSpPr/>
            <p:nvPr/>
          </p:nvSpPr>
          <p:spPr>
            <a:xfrm>
              <a:off x="1311125" y="1692350"/>
              <a:ext cx="878450" cy="846525"/>
            </a:xfrm>
            <a:custGeom>
              <a:avLst/>
              <a:gdLst/>
              <a:ahLst/>
              <a:cxnLst/>
              <a:rect l="l" t="t" r="r" b="b"/>
              <a:pathLst>
                <a:path w="35138" h="33861" extrusionOk="0">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825;p37">
              <a:extLst>
                <a:ext uri="{FF2B5EF4-FFF2-40B4-BE49-F238E27FC236}">
                  <a16:creationId xmlns:a16="http://schemas.microsoft.com/office/drawing/2014/main" id="{64720191-3183-4EEB-9129-0AD4DAE7752F}"/>
                </a:ext>
              </a:extLst>
            </p:cNvPr>
            <p:cNvSpPr/>
            <p:nvPr/>
          </p:nvSpPr>
          <p:spPr>
            <a:xfrm>
              <a:off x="1644950" y="1798000"/>
              <a:ext cx="281625" cy="280475"/>
            </a:xfrm>
            <a:custGeom>
              <a:avLst/>
              <a:gdLst/>
              <a:ahLst/>
              <a:cxnLst/>
              <a:rect l="l" t="t" r="r" b="b"/>
              <a:pathLst>
                <a:path w="11265" h="11219" extrusionOk="0">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084368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21;p32">
            <a:extLst>
              <a:ext uri="{FF2B5EF4-FFF2-40B4-BE49-F238E27FC236}">
                <a16:creationId xmlns:a16="http://schemas.microsoft.com/office/drawing/2014/main" id="{D08AD516-9446-4988-82BD-A4C825FE0B6C}"/>
              </a:ext>
            </a:extLst>
          </p:cNvPr>
          <p:cNvSpPr/>
          <p:nvPr/>
        </p:nvSpPr>
        <p:spPr>
          <a:xfrm>
            <a:off x="1775129" y="320283"/>
            <a:ext cx="330967" cy="211429"/>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4" name="Google Shape;522;p32">
            <a:extLst>
              <a:ext uri="{FF2B5EF4-FFF2-40B4-BE49-F238E27FC236}">
                <a16:creationId xmlns:a16="http://schemas.microsoft.com/office/drawing/2014/main" id="{31666813-BA44-4881-8A7B-F3591F7DB24C}"/>
              </a:ext>
            </a:extLst>
          </p:cNvPr>
          <p:cNvSpPr/>
          <p:nvPr/>
        </p:nvSpPr>
        <p:spPr>
          <a:xfrm>
            <a:off x="5756729" y="100542"/>
            <a:ext cx="330967" cy="211429"/>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5" name="Google Shape;523;p32">
            <a:extLst>
              <a:ext uri="{FF2B5EF4-FFF2-40B4-BE49-F238E27FC236}">
                <a16:creationId xmlns:a16="http://schemas.microsoft.com/office/drawing/2014/main" id="{121C79AD-2C39-429E-9CCC-3147457AC9E3}"/>
              </a:ext>
            </a:extLst>
          </p:cNvPr>
          <p:cNvSpPr/>
          <p:nvPr/>
        </p:nvSpPr>
        <p:spPr>
          <a:xfrm>
            <a:off x="3748801" y="214221"/>
            <a:ext cx="351300" cy="351300"/>
          </a:xfrm>
          <a:prstGeom prst="roundRect">
            <a:avLst>
              <a:gd name="adj" fmla="val 39242"/>
            </a:avLst>
          </a:prstGeom>
          <a:solidFill>
            <a:srgbClr val="DE8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524;p32">
            <a:extLst>
              <a:ext uri="{FF2B5EF4-FFF2-40B4-BE49-F238E27FC236}">
                <a16:creationId xmlns:a16="http://schemas.microsoft.com/office/drawing/2014/main" id="{33D8D511-8A7A-43FA-A178-D7A5E6B697F9}"/>
              </a:ext>
            </a:extLst>
          </p:cNvPr>
          <p:cNvSpPr txBox="1">
            <a:spLocks/>
          </p:cNvSpPr>
          <p:nvPr/>
        </p:nvSpPr>
        <p:spPr>
          <a:xfrm>
            <a:off x="-1" y="701201"/>
            <a:ext cx="8250866" cy="90314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050" dirty="0">
              <a:solidFill>
                <a:schemeClr val="bg1"/>
              </a:solidFill>
              <a:latin typeface="Anaheim" panose="020B0604020202020204" charset="0"/>
            </a:endParaRPr>
          </a:p>
        </p:txBody>
      </p:sp>
      <p:sp>
        <p:nvSpPr>
          <p:cNvPr id="7" name="Google Shape;525;p32">
            <a:extLst>
              <a:ext uri="{FF2B5EF4-FFF2-40B4-BE49-F238E27FC236}">
                <a16:creationId xmlns:a16="http://schemas.microsoft.com/office/drawing/2014/main" id="{6F6A50D0-7B04-4848-A493-81444D45AFF0}"/>
              </a:ext>
            </a:extLst>
          </p:cNvPr>
          <p:cNvSpPr txBox="1">
            <a:spLocks/>
          </p:cNvSpPr>
          <p:nvPr/>
        </p:nvSpPr>
        <p:spPr>
          <a:xfrm>
            <a:off x="1010600" y="96379"/>
            <a:ext cx="71229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2pPr>
            <a:lvl3pPr marR="0" lvl="2"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3pPr>
            <a:lvl4pPr marR="0" lvl="3"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4pPr>
            <a:lvl5pPr marR="0" lvl="4"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5pPr>
            <a:lvl6pPr marR="0" lvl="5"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6pPr>
            <a:lvl7pPr marR="0" lvl="6"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7pPr>
            <a:lvl8pPr marR="0" lvl="7"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8pPr>
            <a:lvl9pPr marR="0" lvl="8"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9pPr>
          </a:lstStyle>
          <a:p>
            <a:r>
              <a:rPr lang="en-US" sz="4000" dirty="0"/>
              <a:t>Task 06</a:t>
            </a:r>
          </a:p>
        </p:txBody>
      </p:sp>
      <p:sp>
        <p:nvSpPr>
          <p:cNvPr id="10" name="Google Shape;530;p32">
            <a:extLst>
              <a:ext uri="{FF2B5EF4-FFF2-40B4-BE49-F238E27FC236}">
                <a16:creationId xmlns:a16="http://schemas.microsoft.com/office/drawing/2014/main" id="{D0418EEF-37C6-42C7-8F3C-EF5AB6EA60F2}"/>
              </a:ext>
            </a:extLst>
          </p:cNvPr>
          <p:cNvSpPr/>
          <p:nvPr/>
        </p:nvSpPr>
        <p:spPr>
          <a:xfrm rot="10800000">
            <a:off x="2224200" y="-14197"/>
            <a:ext cx="80400" cy="51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31;p32">
            <a:extLst>
              <a:ext uri="{FF2B5EF4-FFF2-40B4-BE49-F238E27FC236}">
                <a16:creationId xmlns:a16="http://schemas.microsoft.com/office/drawing/2014/main" id="{A7C5F458-5376-49B9-A5A0-739771E132B7}"/>
              </a:ext>
            </a:extLst>
          </p:cNvPr>
          <p:cNvSpPr/>
          <p:nvPr/>
        </p:nvSpPr>
        <p:spPr>
          <a:xfrm rot="10800000">
            <a:off x="6645400" y="-70904"/>
            <a:ext cx="69600" cy="51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TextBox 11">
            <a:extLst>
              <a:ext uri="{FF2B5EF4-FFF2-40B4-BE49-F238E27FC236}">
                <a16:creationId xmlns:a16="http://schemas.microsoft.com/office/drawing/2014/main" id="{3901D995-E217-4E42-BEBF-E48339AA6D28}"/>
              </a:ext>
            </a:extLst>
          </p:cNvPr>
          <p:cNvSpPr txBox="1"/>
          <p:nvPr/>
        </p:nvSpPr>
        <p:spPr>
          <a:xfrm>
            <a:off x="6453289" y="1637097"/>
            <a:ext cx="2446704" cy="461665"/>
          </a:xfrm>
          <a:prstGeom prst="rect">
            <a:avLst/>
          </a:prstGeom>
          <a:noFill/>
        </p:spPr>
        <p:txBody>
          <a:bodyPr wrap="square">
            <a:spAutoFit/>
          </a:bodyPr>
          <a:lstStyle/>
          <a:p>
            <a:pPr lvl="0" algn="l" rtl="0">
              <a:spcBef>
                <a:spcPts val="0"/>
              </a:spcBef>
              <a:spcAft>
                <a:spcPts val="0"/>
              </a:spcAft>
            </a:pPr>
            <a:r>
              <a:rPr lang="en-US" sz="2400" b="1" dirty="0">
                <a:solidFill>
                  <a:schemeClr val="bg1"/>
                </a:solidFill>
                <a:latin typeface="Anaheim" panose="020B0604020202020204" charset="0"/>
              </a:rPr>
              <a:t>Result Preview </a:t>
            </a:r>
          </a:p>
        </p:txBody>
      </p:sp>
      <p:sp>
        <p:nvSpPr>
          <p:cNvPr id="17" name="TextBox 16">
            <a:extLst>
              <a:ext uri="{FF2B5EF4-FFF2-40B4-BE49-F238E27FC236}">
                <a16:creationId xmlns:a16="http://schemas.microsoft.com/office/drawing/2014/main" id="{29344BE7-477C-4068-B57B-B9E3CB9D37EF}"/>
              </a:ext>
            </a:extLst>
          </p:cNvPr>
          <p:cNvSpPr txBox="1"/>
          <p:nvPr/>
        </p:nvSpPr>
        <p:spPr>
          <a:xfrm>
            <a:off x="0" y="725107"/>
            <a:ext cx="9144000" cy="707886"/>
          </a:xfrm>
          <a:prstGeom prst="rect">
            <a:avLst/>
          </a:prstGeom>
          <a:noFill/>
        </p:spPr>
        <p:txBody>
          <a:bodyPr wrap="square">
            <a:spAutoFit/>
          </a:bodyPr>
          <a:lstStyle/>
          <a:p>
            <a:r>
              <a:rPr lang="en-US" sz="2000" dirty="0">
                <a:solidFill>
                  <a:schemeClr val="bg1"/>
                </a:solidFill>
                <a:latin typeface="Anaheim" panose="020B0604020202020204" charset="0"/>
              </a:rPr>
              <a:t>Find `Level` and its corresponding `</a:t>
            </a:r>
            <a:r>
              <a:rPr lang="en-US" sz="2000" dirty="0" err="1">
                <a:solidFill>
                  <a:schemeClr val="bg1"/>
                </a:solidFill>
                <a:latin typeface="Anaheim" panose="020B0604020202020204" charset="0"/>
              </a:rPr>
              <a:t>Level_code</a:t>
            </a:r>
            <a:r>
              <a:rPr lang="en-US" sz="2000" dirty="0">
                <a:solidFill>
                  <a:schemeClr val="bg1"/>
                </a:solidFill>
                <a:latin typeface="Anaheim" panose="020B0604020202020204" charset="0"/>
              </a:rPr>
              <a:t>` wise sum of lives earned, excluding Level 0. Arrange in ascending order of level.</a:t>
            </a:r>
          </a:p>
        </p:txBody>
      </p:sp>
      <p:sp>
        <p:nvSpPr>
          <p:cNvPr id="18" name="object 5">
            <a:extLst>
              <a:ext uri="{FF2B5EF4-FFF2-40B4-BE49-F238E27FC236}">
                <a16:creationId xmlns:a16="http://schemas.microsoft.com/office/drawing/2014/main" id="{39BADB52-0301-4B9E-A9E6-E47F81162E22}"/>
              </a:ext>
            </a:extLst>
          </p:cNvPr>
          <p:cNvSpPr txBox="1"/>
          <p:nvPr/>
        </p:nvSpPr>
        <p:spPr>
          <a:xfrm>
            <a:off x="123444" y="1582800"/>
            <a:ext cx="5660390" cy="3301545"/>
          </a:xfrm>
          <a:custGeom>
            <a:avLst/>
            <a:gdLst>
              <a:gd name="connsiteX0" fmla="*/ 0 w 5660390"/>
              <a:gd name="connsiteY0" fmla="*/ 0 h 3301545"/>
              <a:gd name="connsiteX1" fmla="*/ 5660390 w 5660390"/>
              <a:gd name="connsiteY1" fmla="*/ 0 h 3301545"/>
              <a:gd name="connsiteX2" fmla="*/ 5660390 w 5660390"/>
              <a:gd name="connsiteY2" fmla="*/ 3301545 h 3301545"/>
              <a:gd name="connsiteX3" fmla="*/ 0 w 5660390"/>
              <a:gd name="connsiteY3" fmla="*/ 3301545 h 3301545"/>
              <a:gd name="connsiteX4" fmla="*/ 0 w 5660390"/>
              <a:gd name="connsiteY4" fmla="*/ 0 h 3301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0390" h="3301545" fill="none" extrusionOk="0">
                <a:moveTo>
                  <a:pt x="0" y="0"/>
                </a:moveTo>
                <a:cubicBezTo>
                  <a:pt x="1996334" y="117757"/>
                  <a:pt x="4887338" y="-151513"/>
                  <a:pt x="5660390" y="0"/>
                </a:cubicBezTo>
                <a:cubicBezTo>
                  <a:pt x="5560316" y="668457"/>
                  <a:pt x="5709944" y="1859191"/>
                  <a:pt x="5660390" y="3301545"/>
                </a:cubicBezTo>
                <a:cubicBezTo>
                  <a:pt x="5026214" y="3382962"/>
                  <a:pt x="1519769" y="3268380"/>
                  <a:pt x="0" y="3301545"/>
                </a:cubicBezTo>
                <a:cubicBezTo>
                  <a:pt x="-95693" y="2474969"/>
                  <a:pt x="-36265" y="1520243"/>
                  <a:pt x="0" y="0"/>
                </a:cubicBezTo>
                <a:close/>
              </a:path>
              <a:path w="5660390" h="3301545" stroke="0" extrusionOk="0">
                <a:moveTo>
                  <a:pt x="0" y="0"/>
                </a:moveTo>
                <a:cubicBezTo>
                  <a:pt x="1056014" y="9953"/>
                  <a:pt x="5047706" y="-111024"/>
                  <a:pt x="5660390" y="0"/>
                </a:cubicBezTo>
                <a:cubicBezTo>
                  <a:pt x="5553481" y="660387"/>
                  <a:pt x="5811998" y="2161155"/>
                  <a:pt x="5660390" y="3301545"/>
                </a:cubicBezTo>
                <a:cubicBezTo>
                  <a:pt x="4487115" y="3247797"/>
                  <a:pt x="2802618" y="3352075"/>
                  <a:pt x="0" y="3301545"/>
                </a:cubicBezTo>
                <a:cubicBezTo>
                  <a:pt x="-118247" y="2548986"/>
                  <a:pt x="107046" y="972893"/>
                  <a:pt x="0" y="0"/>
                </a:cubicBezTo>
                <a:close/>
              </a:path>
            </a:pathLst>
          </a:custGeom>
          <a:ln w="19050">
            <a:solidFill>
              <a:schemeClr val="accent6"/>
            </a:solidFill>
            <a:extLst>
              <a:ext uri="{C807C97D-BFC1-408E-A445-0C87EB9F89A2}">
                <ask:lineSketchStyleProps xmlns:ask="http://schemas.microsoft.com/office/drawing/2018/sketchyshapes" sd="2742874932">
                  <a:prstGeom prst="rect">
                    <a:avLst/>
                  </a:prstGeom>
                  <ask:type>
                    <ask:lineSketchCurved/>
                  </ask:type>
                </ask:lineSketchStyleProps>
              </a:ext>
            </a:extLst>
          </a:ln>
        </p:spPr>
        <p:txBody>
          <a:bodyPr vert="horz" wrap="square" lIns="0" tIns="102235" rIns="0" bIns="0" rtlCol="0">
            <a:spAutoFit/>
          </a:bodyPr>
          <a:lstStyle/>
          <a:p>
            <a:pPr marL="90805">
              <a:lnSpc>
                <a:spcPct val="150000"/>
              </a:lnSpc>
              <a:spcBef>
                <a:spcPts val="345"/>
              </a:spcBef>
            </a:pPr>
            <a:r>
              <a:rPr sz="1350" b="1" dirty="0">
                <a:solidFill>
                  <a:srgbClr val="4985E8"/>
                </a:solidFill>
                <a:latin typeface="Consolas"/>
                <a:cs typeface="Consolas"/>
              </a:rPr>
              <a:t>SELECT</a:t>
            </a:r>
            <a:r>
              <a:rPr sz="1350" b="1" spc="200" dirty="0">
                <a:solidFill>
                  <a:srgbClr val="4985E8"/>
                </a:solidFill>
                <a:latin typeface="Consolas"/>
                <a:cs typeface="Consolas"/>
              </a:rPr>
              <a:t> </a:t>
            </a:r>
            <a:r>
              <a:rPr sz="1350" b="1" spc="-10" dirty="0">
                <a:solidFill>
                  <a:srgbClr val="CCCCCC"/>
                </a:solidFill>
                <a:latin typeface="Consolas"/>
                <a:cs typeface="Consolas"/>
              </a:rPr>
              <a:t>level,</a:t>
            </a:r>
            <a:endParaRPr sz="1350" b="1" dirty="0">
              <a:latin typeface="Consolas"/>
              <a:cs typeface="Consolas"/>
            </a:endParaRPr>
          </a:p>
          <a:p>
            <a:pPr marL="1005840" marR="3862704">
              <a:lnSpc>
                <a:spcPct val="150000"/>
              </a:lnSpc>
            </a:pPr>
            <a:r>
              <a:rPr sz="1350" b="1" spc="-10" dirty="0">
                <a:solidFill>
                  <a:srgbClr val="CCCCCC"/>
                </a:solidFill>
                <a:latin typeface="Consolas"/>
                <a:cs typeface="Consolas"/>
              </a:rPr>
              <a:t>l1_code, l2_code,</a:t>
            </a:r>
            <a:endParaRPr sz="1350" b="1" dirty="0">
              <a:latin typeface="Consolas"/>
              <a:cs typeface="Consolas"/>
            </a:endParaRPr>
          </a:p>
          <a:p>
            <a:pPr marL="90805" marR="810260" indent="915035">
              <a:lnSpc>
                <a:spcPct val="150000"/>
              </a:lnSpc>
              <a:spcBef>
                <a:spcPts val="5"/>
              </a:spcBef>
            </a:pPr>
            <a:r>
              <a:rPr sz="1350" b="1" dirty="0">
                <a:solidFill>
                  <a:srgbClr val="4985E8"/>
                </a:solidFill>
                <a:latin typeface="Consolas"/>
                <a:cs typeface="Consolas"/>
              </a:rPr>
              <a:t>SUM</a:t>
            </a:r>
            <a:r>
              <a:rPr sz="1350" b="1" dirty="0">
                <a:solidFill>
                  <a:srgbClr val="CCCCCC"/>
                </a:solidFill>
                <a:latin typeface="Consolas"/>
                <a:cs typeface="Consolas"/>
              </a:rPr>
              <a:t>(lives_earned)</a:t>
            </a:r>
            <a:r>
              <a:rPr sz="1350" b="1" spc="365" dirty="0">
                <a:solidFill>
                  <a:srgbClr val="CCCCCC"/>
                </a:solidFill>
                <a:latin typeface="Consolas"/>
                <a:cs typeface="Consolas"/>
              </a:rPr>
              <a:t> </a:t>
            </a:r>
            <a:r>
              <a:rPr sz="1350" b="1" dirty="0">
                <a:solidFill>
                  <a:srgbClr val="4985E8"/>
                </a:solidFill>
                <a:latin typeface="Consolas"/>
                <a:cs typeface="Consolas"/>
              </a:rPr>
              <a:t>AS</a:t>
            </a:r>
            <a:r>
              <a:rPr sz="1350" b="1" spc="370" dirty="0">
                <a:solidFill>
                  <a:srgbClr val="4985E8"/>
                </a:solidFill>
                <a:latin typeface="Consolas"/>
                <a:cs typeface="Consolas"/>
              </a:rPr>
              <a:t> </a:t>
            </a:r>
            <a:r>
              <a:rPr sz="1350" b="1" spc="-10" dirty="0">
                <a:solidFill>
                  <a:srgbClr val="CCCCCC"/>
                </a:solidFill>
                <a:latin typeface="Consolas"/>
                <a:cs typeface="Consolas"/>
              </a:rPr>
              <a:t>total_lives_earned </a:t>
            </a:r>
            <a:r>
              <a:rPr sz="1350" b="1" dirty="0">
                <a:solidFill>
                  <a:srgbClr val="4985E8"/>
                </a:solidFill>
                <a:latin typeface="Consolas"/>
                <a:cs typeface="Consolas"/>
              </a:rPr>
              <a:t>FROM</a:t>
            </a:r>
            <a:r>
              <a:rPr sz="1350" b="1" spc="185" dirty="0">
                <a:solidFill>
                  <a:srgbClr val="4985E8"/>
                </a:solidFill>
                <a:latin typeface="Consolas"/>
                <a:cs typeface="Consolas"/>
              </a:rPr>
              <a:t> </a:t>
            </a:r>
            <a:r>
              <a:rPr sz="1350" b="1" spc="-10" dirty="0">
                <a:solidFill>
                  <a:srgbClr val="CCCCCC"/>
                </a:solidFill>
                <a:latin typeface="Consolas"/>
                <a:cs typeface="Consolas"/>
              </a:rPr>
              <a:t>level_details</a:t>
            </a:r>
            <a:endParaRPr sz="1350" b="1" dirty="0">
              <a:latin typeface="Consolas"/>
              <a:cs typeface="Consolas"/>
            </a:endParaRPr>
          </a:p>
          <a:p>
            <a:pPr marL="90805">
              <a:lnSpc>
                <a:spcPct val="150000"/>
              </a:lnSpc>
              <a:spcBef>
                <a:spcPts val="325"/>
              </a:spcBef>
            </a:pPr>
            <a:r>
              <a:rPr sz="1350" b="1" dirty="0">
                <a:solidFill>
                  <a:srgbClr val="4985E8"/>
                </a:solidFill>
                <a:latin typeface="Consolas"/>
                <a:cs typeface="Consolas"/>
              </a:rPr>
              <a:t>INNER</a:t>
            </a:r>
            <a:r>
              <a:rPr sz="1350" b="1" spc="175" dirty="0">
                <a:solidFill>
                  <a:srgbClr val="4985E8"/>
                </a:solidFill>
                <a:latin typeface="Consolas"/>
                <a:cs typeface="Consolas"/>
              </a:rPr>
              <a:t> </a:t>
            </a:r>
            <a:r>
              <a:rPr sz="1350" b="1" dirty="0">
                <a:solidFill>
                  <a:srgbClr val="4985E8"/>
                </a:solidFill>
                <a:latin typeface="Consolas"/>
                <a:cs typeface="Consolas"/>
              </a:rPr>
              <a:t>JOIN</a:t>
            </a:r>
            <a:r>
              <a:rPr sz="1350" b="1" spc="180" dirty="0">
                <a:solidFill>
                  <a:srgbClr val="4985E8"/>
                </a:solidFill>
                <a:latin typeface="Consolas"/>
                <a:cs typeface="Consolas"/>
              </a:rPr>
              <a:t> </a:t>
            </a:r>
            <a:r>
              <a:rPr sz="1350" b="1" spc="-10" dirty="0">
                <a:solidFill>
                  <a:srgbClr val="CCCCCC"/>
                </a:solidFill>
                <a:latin typeface="Consolas"/>
                <a:cs typeface="Consolas"/>
              </a:rPr>
              <a:t>player_details</a:t>
            </a:r>
            <a:endParaRPr sz="1350" b="1" dirty="0">
              <a:latin typeface="Consolas"/>
              <a:cs typeface="Consolas"/>
            </a:endParaRPr>
          </a:p>
          <a:p>
            <a:pPr marL="90805" marR="410845" indent="915035">
              <a:lnSpc>
                <a:spcPct val="150000"/>
              </a:lnSpc>
              <a:spcBef>
                <a:spcPts val="50"/>
              </a:spcBef>
            </a:pPr>
            <a:r>
              <a:rPr sz="1350" b="1" dirty="0">
                <a:solidFill>
                  <a:srgbClr val="4985E8"/>
                </a:solidFill>
                <a:latin typeface="Consolas"/>
                <a:cs typeface="Consolas"/>
              </a:rPr>
              <a:t>ON</a:t>
            </a:r>
            <a:r>
              <a:rPr sz="1350" b="1" spc="270" dirty="0">
                <a:solidFill>
                  <a:srgbClr val="4985E8"/>
                </a:solidFill>
                <a:latin typeface="Consolas"/>
                <a:cs typeface="Consolas"/>
              </a:rPr>
              <a:t> </a:t>
            </a:r>
            <a:r>
              <a:rPr sz="1350" b="1" dirty="0">
                <a:solidFill>
                  <a:srgbClr val="CCCCCC"/>
                </a:solidFill>
                <a:latin typeface="Consolas"/>
                <a:cs typeface="Consolas"/>
              </a:rPr>
              <a:t>player_details.p_id</a:t>
            </a:r>
            <a:r>
              <a:rPr sz="1350" b="1" spc="250" dirty="0">
                <a:solidFill>
                  <a:srgbClr val="CCCCCC"/>
                </a:solidFill>
                <a:latin typeface="Consolas"/>
                <a:cs typeface="Consolas"/>
              </a:rPr>
              <a:t> </a:t>
            </a:r>
            <a:r>
              <a:rPr sz="1350" b="1" dirty="0">
                <a:solidFill>
                  <a:srgbClr val="CCCCCC"/>
                </a:solidFill>
                <a:latin typeface="Consolas"/>
                <a:cs typeface="Consolas"/>
              </a:rPr>
              <a:t>=</a:t>
            </a:r>
            <a:r>
              <a:rPr sz="1350" b="1" spc="360" dirty="0">
                <a:solidFill>
                  <a:srgbClr val="CCCCCC"/>
                </a:solidFill>
                <a:latin typeface="Consolas"/>
                <a:cs typeface="Consolas"/>
              </a:rPr>
              <a:t> </a:t>
            </a:r>
            <a:r>
              <a:rPr sz="1350" b="1" spc="-10" dirty="0">
                <a:solidFill>
                  <a:srgbClr val="CCCCCC"/>
                </a:solidFill>
                <a:latin typeface="Consolas"/>
                <a:cs typeface="Consolas"/>
              </a:rPr>
              <a:t>level_details.p_id </a:t>
            </a:r>
            <a:r>
              <a:rPr sz="1350" b="1" dirty="0">
                <a:solidFill>
                  <a:srgbClr val="4985E8"/>
                </a:solidFill>
                <a:latin typeface="Consolas"/>
                <a:cs typeface="Consolas"/>
              </a:rPr>
              <a:t>WHERE</a:t>
            </a:r>
            <a:r>
              <a:rPr sz="1350" b="1" spc="130" dirty="0">
                <a:solidFill>
                  <a:srgbClr val="4985E8"/>
                </a:solidFill>
                <a:latin typeface="Consolas"/>
                <a:cs typeface="Consolas"/>
              </a:rPr>
              <a:t> </a:t>
            </a:r>
            <a:r>
              <a:rPr sz="1350" b="1" dirty="0">
                <a:solidFill>
                  <a:srgbClr val="CCCCCC"/>
                </a:solidFill>
                <a:latin typeface="Consolas"/>
                <a:cs typeface="Consolas"/>
              </a:rPr>
              <a:t>level</a:t>
            </a:r>
            <a:r>
              <a:rPr sz="1350" b="1" spc="229" dirty="0">
                <a:solidFill>
                  <a:srgbClr val="CCCCCC"/>
                </a:solidFill>
                <a:latin typeface="Consolas"/>
                <a:cs typeface="Consolas"/>
              </a:rPr>
              <a:t> </a:t>
            </a:r>
            <a:r>
              <a:rPr sz="1350" b="1" dirty="0">
                <a:solidFill>
                  <a:srgbClr val="CCCCCC"/>
                </a:solidFill>
                <a:latin typeface="Consolas"/>
                <a:cs typeface="Consolas"/>
              </a:rPr>
              <a:t>&lt;&gt;</a:t>
            </a:r>
            <a:r>
              <a:rPr sz="1350" b="1" spc="135" dirty="0">
                <a:solidFill>
                  <a:srgbClr val="CCCCCC"/>
                </a:solidFill>
                <a:latin typeface="Consolas"/>
                <a:cs typeface="Consolas"/>
              </a:rPr>
              <a:t> </a:t>
            </a:r>
            <a:r>
              <a:rPr sz="1350" b="1" spc="-50" dirty="0">
                <a:solidFill>
                  <a:srgbClr val="CC4124"/>
                </a:solidFill>
                <a:latin typeface="Consolas"/>
                <a:cs typeface="Consolas"/>
              </a:rPr>
              <a:t>0</a:t>
            </a:r>
            <a:endParaRPr sz="1350" b="1" dirty="0">
              <a:latin typeface="Consolas"/>
              <a:cs typeface="Consolas"/>
            </a:endParaRPr>
          </a:p>
          <a:p>
            <a:pPr marL="90805">
              <a:lnSpc>
                <a:spcPct val="150000"/>
              </a:lnSpc>
              <a:spcBef>
                <a:spcPts val="204"/>
              </a:spcBef>
            </a:pPr>
            <a:r>
              <a:rPr sz="1350" b="1" dirty="0">
                <a:solidFill>
                  <a:srgbClr val="4985E8"/>
                </a:solidFill>
                <a:latin typeface="Consolas"/>
                <a:cs typeface="Consolas"/>
              </a:rPr>
              <a:t>GROUP</a:t>
            </a:r>
            <a:r>
              <a:rPr sz="1350" b="1" spc="135" dirty="0">
                <a:solidFill>
                  <a:srgbClr val="4985E8"/>
                </a:solidFill>
                <a:latin typeface="Consolas"/>
                <a:cs typeface="Consolas"/>
              </a:rPr>
              <a:t> </a:t>
            </a:r>
            <a:r>
              <a:rPr sz="1350" b="1" dirty="0">
                <a:solidFill>
                  <a:srgbClr val="4985E8"/>
                </a:solidFill>
                <a:latin typeface="Consolas"/>
                <a:cs typeface="Consolas"/>
              </a:rPr>
              <a:t>BY</a:t>
            </a:r>
            <a:r>
              <a:rPr sz="1350" b="1" spc="229" dirty="0">
                <a:solidFill>
                  <a:srgbClr val="4985E8"/>
                </a:solidFill>
                <a:latin typeface="Consolas"/>
                <a:cs typeface="Consolas"/>
              </a:rPr>
              <a:t> </a:t>
            </a:r>
            <a:r>
              <a:rPr sz="1350" b="1" dirty="0">
                <a:solidFill>
                  <a:srgbClr val="CCCCCC"/>
                </a:solidFill>
                <a:latin typeface="Consolas"/>
                <a:cs typeface="Consolas"/>
              </a:rPr>
              <a:t>level,</a:t>
            </a:r>
            <a:r>
              <a:rPr sz="1350" b="1" spc="229" dirty="0">
                <a:solidFill>
                  <a:srgbClr val="CCCCCC"/>
                </a:solidFill>
                <a:latin typeface="Consolas"/>
                <a:cs typeface="Consolas"/>
              </a:rPr>
              <a:t> </a:t>
            </a:r>
            <a:r>
              <a:rPr sz="1350" b="1" dirty="0">
                <a:solidFill>
                  <a:srgbClr val="CCCCCC"/>
                </a:solidFill>
                <a:latin typeface="Consolas"/>
                <a:cs typeface="Consolas"/>
              </a:rPr>
              <a:t>l1_code,</a:t>
            </a:r>
            <a:r>
              <a:rPr sz="1350" b="1" spc="229" dirty="0">
                <a:solidFill>
                  <a:srgbClr val="CCCCCC"/>
                </a:solidFill>
                <a:latin typeface="Consolas"/>
                <a:cs typeface="Consolas"/>
              </a:rPr>
              <a:t> </a:t>
            </a:r>
            <a:r>
              <a:rPr sz="1350" b="1" spc="-10" dirty="0">
                <a:solidFill>
                  <a:srgbClr val="CCCCCC"/>
                </a:solidFill>
                <a:latin typeface="Consolas"/>
                <a:cs typeface="Consolas"/>
              </a:rPr>
              <a:t>l2_code</a:t>
            </a:r>
            <a:endParaRPr sz="1350" b="1" dirty="0">
              <a:latin typeface="Consolas"/>
              <a:cs typeface="Consolas"/>
            </a:endParaRPr>
          </a:p>
          <a:p>
            <a:pPr marL="90805">
              <a:lnSpc>
                <a:spcPct val="150000"/>
              </a:lnSpc>
              <a:spcBef>
                <a:spcPts val="330"/>
              </a:spcBef>
            </a:pPr>
            <a:r>
              <a:rPr sz="1350" b="1" dirty="0">
                <a:solidFill>
                  <a:srgbClr val="4985E8"/>
                </a:solidFill>
                <a:latin typeface="Consolas"/>
                <a:cs typeface="Consolas"/>
              </a:rPr>
              <a:t>ORDER</a:t>
            </a:r>
            <a:r>
              <a:rPr sz="1350" b="1" spc="105" dirty="0">
                <a:solidFill>
                  <a:srgbClr val="4985E8"/>
                </a:solidFill>
                <a:latin typeface="Consolas"/>
                <a:cs typeface="Consolas"/>
              </a:rPr>
              <a:t> </a:t>
            </a:r>
            <a:r>
              <a:rPr sz="1350" b="1" dirty="0">
                <a:solidFill>
                  <a:srgbClr val="4985E8"/>
                </a:solidFill>
                <a:latin typeface="Consolas"/>
                <a:cs typeface="Consolas"/>
              </a:rPr>
              <a:t>BY</a:t>
            </a:r>
            <a:r>
              <a:rPr sz="1350" b="1" spc="195" dirty="0">
                <a:solidFill>
                  <a:srgbClr val="4985E8"/>
                </a:solidFill>
                <a:latin typeface="Consolas"/>
                <a:cs typeface="Consolas"/>
              </a:rPr>
              <a:t> </a:t>
            </a:r>
            <a:r>
              <a:rPr sz="1350" b="1" spc="-10" dirty="0">
                <a:solidFill>
                  <a:srgbClr val="CCCCCC"/>
                </a:solidFill>
                <a:latin typeface="Consolas"/>
                <a:cs typeface="Consolas"/>
              </a:rPr>
              <a:t>level;</a:t>
            </a:r>
            <a:endParaRPr sz="1350" b="1" dirty="0">
              <a:latin typeface="Consolas"/>
              <a:cs typeface="Consolas"/>
            </a:endParaRPr>
          </a:p>
        </p:txBody>
      </p:sp>
      <p:pic>
        <p:nvPicPr>
          <p:cNvPr id="19" name="object 6">
            <a:extLst>
              <a:ext uri="{FF2B5EF4-FFF2-40B4-BE49-F238E27FC236}">
                <a16:creationId xmlns:a16="http://schemas.microsoft.com/office/drawing/2014/main" id="{85C21D53-3DF8-4F31-AFCA-A2794220979C}"/>
              </a:ext>
            </a:extLst>
          </p:cNvPr>
          <p:cNvPicPr/>
          <p:nvPr/>
        </p:nvPicPr>
        <p:blipFill>
          <a:blip r:embed="rId2" cstate="print"/>
          <a:stretch>
            <a:fillRect/>
          </a:stretch>
        </p:blipFill>
        <p:spPr>
          <a:xfrm>
            <a:off x="5989320" y="2242235"/>
            <a:ext cx="3035807" cy="2429002"/>
          </a:xfrm>
          <a:prstGeom prst="rect">
            <a:avLst/>
          </a:prstGeom>
        </p:spPr>
      </p:pic>
      <p:grpSp>
        <p:nvGrpSpPr>
          <p:cNvPr id="15" name="Google Shape;811;p37">
            <a:extLst>
              <a:ext uri="{FF2B5EF4-FFF2-40B4-BE49-F238E27FC236}">
                <a16:creationId xmlns:a16="http://schemas.microsoft.com/office/drawing/2014/main" id="{46F0C058-C61F-43E4-834B-B2D356E38918}"/>
              </a:ext>
            </a:extLst>
          </p:cNvPr>
          <p:cNvGrpSpPr/>
          <p:nvPr/>
        </p:nvGrpSpPr>
        <p:grpSpPr>
          <a:xfrm>
            <a:off x="4816946" y="4000146"/>
            <a:ext cx="1105266" cy="1143354"/>
            <a:chOff x="1311125" y="1692350"/>
            <a:chExt cx="878450" cy="908650"/>
          </a:xfrm>
        </p:grpSpPr>
        <p:sp>
          <p:nvSpPr>
            <p:cNvPr id="16" name="Google Shape;812;p37">
              <a:extLst>
                <a:ext uri="{FF2B5EF4-FFF2-40B4-BE49-F238E27FC236}">
                  <a16:creationId xmlns:a16="http://schemas.microsoft.com/office/drawing/2014/main" id="{F8BC92B3-C3FE-4B90-AC76-55E288985964}"/>
                </a:ext>
              </a:extLst>
            </p:cNvPr>
            <p:cNvSpPr/>
            <p:nvPr/>
          </p:nvSpPr>
          <p:spPr>
            <a:xfrm>
              <a:off x="1818550" y="2396025"/>
              <a:ext cx="246200" cy="200325"/>
            </a:xfrm>
            <a:custGeom>
              <a:avLst/>
              <a:gdLst/>
              <a:ahLst/>
              <a:cxnLst/>
              <a:rect l="l" t="t" r="r" b="b"/>
              <a:pathLst>
                <a:path w="9848" h="8013" extrusionOk="0">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813;p37">
              <a:extLst>
                <a:ext uri="{FF2B5EF4-FFF2-40B4-BE49-F238E27FC236}">
                  <a16:creationId xmlns:a16="http://schemas.microsoft.com/office/drawing/2014/main" id="{4BD19975-FB63-4932-9DF0-021A4134EFC2}"/>
                </a:ext>
              </a:extLst>
            </p:cNvPr>
            <p:cNvSpPr/>
            <p:nvPr/>
          </p:nvSpPr>
          <p:spPr>
            <a:xfrm>
              <a:off x="1812175" y="2390225"/>
              <a:ext cx="257225" cy="210775"/>
            </a:xfrm>
            <a:custGeom>
              <a:avLst/>
              <a:gdLst/>
              <a:ahLst/>
              <a:cxnLst/>
              <a:rect l="l" t="t" r="r" b="b"/>
              <a:pathLst>
                <a:path w="10289" h="8431" extrusionOk="0">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814;p37">
              <a:extLst>
                <a:ext uri="{FF2B5EF4-FFF2-40B4-BE49-F238E27FC236}">
                  <a16:creationId xmlns:a16="http://schemas.microsoft.com/office/drawing/2014/main" id="{9F0F83E3-757C-46BB-821C-1B99E36982F7}"/>
                </a:ext>
              </a:extLst>
            </p:cNvPr>
            <p:cNvSpPr/>
            <p:nvPr/>
          </p:nvSpPr>
          <p:spPr>
            <a:xfrm>
              <a:off x="1471350" y="2396025"/>
              <a:ext cx="245625" cy="196275"/>
            </a:xfrm>
            <a:custGeom>
              <a:avLst/>
              <a:gdLst/>
              <a:ahLst/>
              <a:cxnLst/>
              <a:rect l="l" t="t" r="r" b="b"/>
              <a:pathLst>
                <a:path w="9825" h="7851" extrusionOk="0">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815;p37">
              <a:extLst>
                <a:ext uri="{FF2B5EF4-FFF2-40B4-BE49-F238E27FC236}">
                  <a16:creationId xmlns:a16="http://schemas.microsoft.com/office/drawing/2014/main" id="{0C6480F4-7A9C-43F0-9F3A-62905755AC4B}"/>
                </a:ext>
              </a:extLst>
            </p:cNvPr>
            <p:cNvSpPr/>
            <p:nvPr/>
          </p:nvSpPr>
          <p:spPr>
            <a:xfrm>
              <a:off x="1464975" y="2390800"/>
              <a:ext cx="256075" cy="208475"/>
            </a:xfrm>
            <a:custGeom>
              <a:avLst/>
              <a:gdLst/>
              <a:ahLst/>
              <a:cxnLst/>
              <a:rect l="l" t="t" r="r" b="b"/>
              <a:pathLst>
                <a:path w="10243" h="8339" extrusionOk="0">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816;p37">
              <a:extLst>
                <a:ext uri="{FF2B5EF4-FFF2-40B4-BE49-F238E27FC236}">
                  <a16:creationId xmlns:a16="http://schemas.microsoft.com/office/drawing/2014/main" id="{B1E672BB-08AE-4648-B46A-442FF2B4A897}"/>
                </a:ext>
              </a:extLst>
            </p:cNvPr>
            <p:cNvSpPr/>
            <p:nvPr/>
          </p:nvSpPr>
          <p:spPr>
            <a:xfrm>
              <a:off x="1349425" y="1698150"/>
              <a:ext cx="834925" cy="834350"/>
            </a:xfrm>
            <a:custGeom>
              <a:avLst/>
              <a:gdLst/>
              <a:ahLst/>
              <a:cxnLst/>
              <a:rect l="l" t="t" r="r" b="b"/>
              <a:pathLst>
                <a:path w="33397" h="33374" extrusionOk="0">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817;p37">
              <a:extLst>
                <a:ext uri="{FF2B5EF4-FFF2-40B4-BE49-F238E27FC236}">
                  <a16:creationId xmlns:a16="http://schemas.microsoft.com/office/drawing/2014/main" id="{CEBFB75F-0283-4013-8F33-B63CA96CA235}"/>
                </a:ext>
              </a:extLst>
            </p:cNvPr>
            <p:cNvSpPr/>
            <p:nvPr/>
          </p:nvSpPr>
          <p:spPr>
            <a:xfrm>
              <a:off x="2021175" y="1836900"/>
              <a:ext cx="65075" cy="90600"/>
            </a:xfrm>
            <a:custGeom>
              <a:avLst/>
              <a:gdLst/>
              <a:ahLst/>
              <a:cxnLst/>
              <a:rect l="l" t="t" r="r" b="b"/>
              <a:pathLst>
                <a:path w="2603" h="3624" extrusionOk="0">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818;p37">
              <a:extLst>
                <a:ext uri="{FF2B5EF4-FFF2-40B4-BE49-F238E27FC236}">
                  <a16:creationId xmlns:a16="http://schemas.microsoft.com/office/drawing/2014/main" id="{5F8B467A-3BAE-4CF8-B2FA-52F7DD99397E}"/>
                </a:ext>
              </a:extLst>
            </p:cNvPr>
            <p:cNvSpPr/>
            <p:nvPr/>
          </p:nvSpPr>
          <p:spPr>
            <a:xfrm>
              <a:off x="2020025" y="1880450"/>
              <a:ext cx="43000" cy="57500"/>
            </a:xfrm>
            <a:custGeom>
              <a:avLst/>
              <a:gdLst/>
              <a:ahLst/>
              <a:cxnLst/>
              <a:rect l="l" t="t" r="r" b="b"/>
              <a:pathLst>
                <a:path w="1720" h="2300" extrusionOk="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819;p37">
              <a:extLst>
                <a:ext uri="{FF2B5EF4-FFF2-40B4-BE49-F238E27FC236}">
                  <a16:creationId xmlns:a16="http://schemas.microsoft.com/office/drawing/2014/main" id="{20D743C7-B337-4C82-A98E-326BA8E25D42}"/>
                </a:ext>
              </a:extLst>
            </p:cNvPr>
            <p:cNvSpPr/>
            <p:nvPr/>
          </p:nvSpPr>
          <p:spPr>
            <a:xfrm>
              <a:off x="1452775" y="1836900"/>
              <a:ext cx="65050" cy="90600"/>
            </a:xfrm>
            <a:custGeom>
              <a:avLst/>
              <a:gdLst/>
              <a:ahLst/>
              <a:cxnLst/>
              <a:rect l="l" t="t" r="r" b="b"/>
              <a:pathLst>
                <a:path w="2602" h="3624" extrusionOk="0">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820;p37">
              <a:extLst>
                <a:ext uri="{FF2B5EF4-FFF2-40B4-BE49-F238E27FC236}">
                  <a16:creationId xmlns:a16="http://schemas.microsoft.com/office/drawing/2014/main" id="{D98DC61D-72E3-46BD-A531-89A7CA9FDC28}"/>
                </a:ext>
              </a:extLst>
            </p:cNvPr>
            <p:cNvSpPr/>
            <p:nvPr/>
          </p:nvSpPr>
          <p:spPr>
            <a:xfrm>
              <a:off x="1476000" y="1880450"/>
              <a:ext cx="43000" cy="57500"/>
            </a:xfrm>
            <a:custGeom>
              <a:avLst/>
              <a:gdLst/>
              <a:ahLst/>
              <a:cxnLst/>
              <a:rect l="l" t="t" r="r" b="b"/>
              <a:pathLst>
                <a:path w="1720" h="2300" extrusionOk="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821;p37">
              <a:extLst>
                <a:ext uri="{FF2B5EF4-FFF2-40B4-BE49-F238E27FC236}">
                  <a16:creationId xmlns:a16="http://schemas.microsoft.com/office/drawing/2014/main" id="{A9B18172-562F-4FEE-A761-72953B3C54BF}"/>
                </a:ext>
              </a:extLst>
            </p:cNvPr>
            <p:cNvSpPr/>
            <p:nvPr/>
          </p:nvSpPr>
          <p:spPr>
            <a:xfrm>
              <a:off x="1495750" y="1752150"/>
              <a:ext cx="552750" cy="685125"/>
            </a:xfrm>
            <a:custGeom>
              <a:avLst/>
              <a:gdLst/>
              <a:ahLst/>
              <a:cxnLst/>
              <a:rect l="l" t="t" r="r" b="b"/>
              <a:pathLst>
                <a:path w="22110" h="27405" extrusionOk="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w="12200" cap="flat" cmpd="sng">
              <a:solidFill>
                <a:srgbClr val="000000"/>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822;p37">
              <a:extLst>
                <a:ext uri="{FF2B5EF4-FFF2-40B4-BE49-F238E27FC236}">
                  <a16:creationId xmlns:a16="http://schemas.microsoft.com/office/drawing/2014/main" id="{3C9C4040-9CD8-4865-B8E9-BFE4A66C6BA2}"/>
                </a:ext>
              </a:extLst>
            </p:cNvPr>
            <p:cNvSpPr/>
            <p:nvPr/>
          </p:nvSpPr>
          <p:spPr>
            <a:xfrm>
              <a:off x="1496900" y="2130700"/>
              <a:ext cx="550450" cy="307150"/>
            </a:xfrm>
            <a:custGeom>
              <a:avLst/>
              <a:gdLst/>
              <a:ahLst/>
              <a:cxnLst/>
              <a:rect l="l" t="t" r="r" b="b"/>
              <a:pathLst>
                <a:path w="22018" h="12286" extrusionOk="0">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823;p37">
              <a:extLst>
                <a:ext uri="{FF2B5EF4-FFF2-40B4-BE49-F238E27FC236}">
                  <a16:creationId xmlns:a16="http://schemas.microsoft.com/office/drawing/2014/main" id="{3923D503-D47D-4E2E-9C23-485628A864AF}"/>
                </a:ext>
              </a:extLst>
            </p:cNvPr>
            <p:cNvSpPr/>
            <p:nvPr/>
          </p:nvSpPr>
          <p:spPr>
            <a:xfrm>
              <a:off x="1343050" y="1698150"/>
              <a:ext cx="610225" cy="834350"/>
            </a:xfrm>
            <a:custGeom>
              <a:avLst/>
              <a:gdLst/>
              <a:ahLst/>
              <a:cxnLst/>
              <a:rect l="l" t="t" r="r" b="b"/>
              <a:pathLst>
                <a:path w="24409" h="33374" extrusionOk="0">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824;p37">
              <a:extLst>
                <a:ext uri="{FF2B5EF4-FFF2-40B4-BE49-F238E27FC236}">
                  <a16:creationId xmlns:a16="http://schemas.microsoft.com/office/drawing/2014/main" id="{8A87254F-3F09-4327-B4C5-1F23EB38DF1C}"/>
                </a:ext>
              </a:extLst>
            </p:cNvPr>
            <p:cNvSpPr/>
            <p:nvPr/>
          </p:nvSpPr>
          <p:spPr>
            <a:xfrm>
              <a:off x="1311125" y="1692350"/>
              <a:ext cx="878450" cy="846525"/>
            </a:xfrm>
            <a:custGeom>
              <a:avLst/>
              <a:gdLst/>
              <a:ahLst/>
              <a:cxnLst/>
              <a:rect l="l" t="t" r="r" b="b"/>
              <a:pathLst>
                <a:path w="35138" h="33861" extrusionOk="0">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825;p37">
              <a:extLst>
                <a:ext uri="{FF2B5EF4-FFF2-40B4-BE49-F238E27FC236}">
                  <a16:creationId xmlns:a16="http://schemas.microsoft.com/office/drawing/2014/main" id="{E3D47991-D427-4242-95D2-BC29FC374D10}"/>
                </a:ext>
              </a:extLst>
            </p:cNvPr>
            <p:cNvSpPr/>
            <p:nvPr/>
          </p:nvSpPr>
          <p:spPr>
            <a:xfrm>
              <a:off x="1644950" y="1798000"/>
              <a:ext cx="281625" cy="280475"/>
            </a:xfrm>
            <a:custGeom>
              <a:avLst/>
              <a:gdLst/>
              <a:ahLst/>
              <a:cxnLst/>
              <a:rect l="l" t="t" r="r" b="b"/>
              <a:pathLst>
                <a:path w="11265" h="11219" extrusionOk="0">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942919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21;p32">
            <a:extLst>
              <a:ext uri="{FF2B5EF4-FFF2-40B4-BE49-F238E27FC236}">
                <a16:creationId xmlns:a16="http://schemas.microsoft.com/office/drawing/2014/main" id="{F8E1AAFB-0DF6-450C-B650-37FD1F99A04E}"/>
              </a:ext>
            </a:extLst>
          </p:cNvPr>
          <p:cNvSpPr/>
          <p:nvPr/>
        </p:nvSpPr>
        <p:spPr>
          <a:xfrm>
            <a:off x="1775129" y="320283"/>
            <a:ext cx="330967" cy="211429"/>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4" name="Google Shape;522;p32">
            <a:extLst>
              <a:ext uri="{FF2B5EF4-FFF2-40B4-BE49-F238E27FC236}">
                <a16:creationId xmlns:a16="http://schemas.microsoft.com/office/drawing/2014/main" id="{F8C1BE11-342E-43A2-B923-C5003DEE6C8D}"/>
              </a:ext>
            </a:extLst>
          </p:cNvPr>
          <p:cNvSpPr/>
          <p:nvPr/>
        </p:nvSpPr>
        <p:spPr>
          <a:xfrm>
            <a:off x="5756729" y="100542"/>
            <a:ext cx="330967" cy="211429"/>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5" name="Google Shape;523;p32">
            <a:extLst>
              <a:ext uri="{FF2B5EF4-FFF2-40B4-BE49-F238E27FC236}">
                <a16:creationId xmlns:a16="http://schemas.microsoft.com/office/drawing/2014/main" id="{BA102EA4-BBBF-4CE5-8737-5609B0A0C2C1}"/>
              </a:ext>
            </a:extLst>
          </p:cNvPr>
          <p:cNvSpPr/>
          <p:nvPr/>
        </p:nvSpPr>
        <p:spPr>
          <a:xfrm>
            <a:off x="3748801" y="214221"/>
            <a:ext cx="351300" cy="351300"/>
          </a:xfrm>
          <a:prstGeom prst="roundRect">
            <a:avLst>
              <a:gd name="adj" fmla="val 39242"/>
            </a:avLst>
          </a:prstGeom>
          <a:solidFill>
            <a:srgbClr val="DE8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524;p32">
            <a:extLst>
              <a:ext uri="{FF2B5EF4-FFF2-40B4-BE49-F238E27FC236}">
                <a16:creationId xmlns:a16="http://schemas.microsoft.com/office/drawing/2014/main" id="{5D526A7F-F4C5-4F4C-9176-9DDCDF5348B6}"/>
              </a:ext>
            </a:extLst>
          </p:cNvPr>
          <p:cNvSpPr txBox="1">
            <a:spLocks/>
          </p:cNvSpPr>
          <p:nvPr/>
        </p:nvSpPr>
        <p:spPr>
          <a:xfrm>
            <a:off x="-1" y="701201"/>
            <a:ext cx="8250866" cy="90314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050" dirty="0">
              <a:solidFill>
                <a:schemeClr val="bg1"/>
              </a:solidFill>
              <a:latin typeface="Anaheim" panose="020B0604020202020204" charset="0"/>
            </a:endParaRPr>
          </a:p>
        </p:txBody>
      </p:sp>
      <p:sp>
        <p:nvSpPr>
          <p:cNvPr id="7" name="Google Shape;525;p32">
            <a:extLst>
              <a:ext uri="{FF2B5EF4-FFF2-40B4-BE49-F238E27FC236}">
                <a16:creationId xmlns:a16="http://schemas.microsoft.com/office/drawing/2014/main" id="{19943422-D596-479C-9BF1-5EB8A6C3CFB5}"/>
              </a:ext>
            </a:extLst>
          </p:cNvPr>
          <p:cNvSpPr txBox="1">
            <a:spLocks/>
          </p:cNvSpPr>
          <p:nvPr/>
        </p:nvSpPr>
        <p:spPr>
          <a:xfrm>
            <a:off x="1010600" y="96379"/>
            <a:ext cx="71229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2pPr>
            <a:lvl3pPr marR="0" lvl="2"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3pPr>
            <a:lvl4pPr marR="0" lvl="3"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4pPr>
            <a:lvl5pPr marR="0" lvl="4"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5pPr>
            <a:lvl6pPr marR="0" lvl="5"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6pPr>
            <a:lvl7pPr marR="0" lvl="6"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7pPr>
            <a:lvl8pPr marR="0" lvl="7"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8pPr>
            <a:lvl9pPr marR="0" lvl="8"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9pPr>
          </a:lstStyle>
          <a:p>
            <a:r>
              <a:rPr lang="en-US" sz="4000" dirty="0"/>
              <a:t>Task 07</a:t>
            </a:r>
          </a:p>
        </p:txBody>
      </p:sp>
      <p:sp>
        <p:nvSpPr>
          <p:cNvPr id="10" name="Google Shape;530;p32">
            <a:extLst>
              <a:ext uri="{FF2B5EF4-FFF2-40B4-BE49-F238E27FC236}">
                <a16:creationId xmlns:a16="http://schemas.microsoft.com/office/drawing/2014/main" id="{436B42E9-6A59-4E0A-9664-F85A50818EC2}"/>
              </a:ext>
            </a:extLst>
          </p:cNvPr>
          <p:cNvSpPr/>
          <p:nvPr/>
        </p:nvSpPr>
        <p:spPr>
          <a:xfrm rot="10800000">
            <a:off x="2224200" y="-14197"/>
            <a:ext cx="80400" cy="51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31;p32">
            <a:extLst>
              <a:ext uri="{FF2B5EF4-FFF2-40B4-BE49-F238E27FC236}">
                <a16:creationId xmlns:a16="http://schemas.microsoft.com/office/drawing/2014/main" id="{2C78F033-3F92-41FE-8FFD-F5CC8EF3324C}"/>
              </a:ext>
            </a:extLst>
          </p:cNvPr>
          <p:cNvSpPr/>
          <p:nvPr/>
        </p:nvSpPr>
        <p:spPr>
          <a:xfrm rot="10800000">
            <a:off x="6645400" y="-70904"/>
            <a:ext cx="69600" cy="51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TextBox 11">
            <a:extLst>
              <a:ext uri="{FF2B5EF4-FFF2-40B4-BE49-F238E27FC236}">
                <a16:creationId xmlns:a16="http://schemas.microsoft.com/office/drawing/2014/main" id="{C0EBC0B8-6136-45B7-9A83-0981AFB6A18E}"/>
              </a:ext>
            </a:extLst>
          </p:cNvPr>
          <p:cNvSpPr txBox="1"/>
          <p:nvPr/>
        </p:nvSpPr>
        <p:spPr>
          <a:xfrm>
            <a:off x="6453289" y="1637097"/>
            <a:ext cx="2446704" cy="461665"/>
          </a:xfrm>
          <a:prstGeom prst="rect">
            <a:avLst/>
          </a:prstGeom>
          <a:noFill/>
        </p:spPr>
        <p:txBody>
          <a:bodyPr wrap="square">
            <a:spAutoFit/>
          </a:bodyPr>
          <a:lstStyle/>
          <a:p>
            <a:pPr lvl="0" algn="l" rtl="0">
              <a:spcBef>
                <a:spcPts val="0"/>
              </a:spcBef>
              <a:spcAft>
                <a:spcPts val="0"/>
              </a:spcAft>
            </a:pPr>
            <a:r>
              <a:rPr lang="en-US" sz="2400" b="1" dirty="0">
                <a:solidFill>
                  <a:schemeClr val="bg1"/>
                </a:solidFill>
                <a:latin typeface="Anaheim" panose="020B0604020202020204" charset="0"/>
              </a:rPr>
              <a:t>Result Preview </a:t>
            </a:r>
          </a:p>
        </p:txBody>
      </p:sp>
      <p:sp>
        <p:nvSpPr>
          <p:cNvPr id="17" name="TextBox 16">
            <a:extLst>
              <a:ext uri="{FF2B5EF4-FFF2-40B4-BE49-F238E27FC236}">
                <a16:creationId xmlns:a16="http://schemas.microsoft.com/office/drawing/2014/main" id="{4C0A6CB7-1F49-42F3-B5AA-1BBF2C149EB3}"/>
              </a:ext>
            </a:extLst>
          </p:cNvPr>
          <p:cNvSpPr txBox="1"/>
          <p:nvPr/>
        </p:nvSpPr>
        <p:spPr>
          <a:xfrm>
            <a:off x="189226" y="683363"/>
            <a:ext cx="8954774" cy="707886"/>
          </a:xfrm>
          <a:prstGeom prst="rect">
            <a:avLst/>
          </a:prstGeom>
          <a:noFill/>
        </p:spPr>
        <p:txBody>
          <a:bodyPr wrap="square">
            <a:spAutoFit/>
          </a:bodyPr>
          <a:lstStyle/>
          <a:p>
            <a:r>
              <a:rPr lang="en-US" sz="2000" dirty="0">
                <a:solidFill>
                  <a:schemeClr val="bg1"/>
                </a:solidFill>
                <a:latin typeface="Anaheim" panose="020B0604020202020204" charset="0"/>
              </a:rPr>
              <a:t>Find the top 3 scores based on each `Dev_ID` and rank them in increasing order using `</a:t>
            </a:r>
            <a:r>
              <a:rPr lang="en-US" sz="2000" dirty="0" err="1">
                <a:solidFill>
                  <a:schemeClr val="bg1"/>
                </a:solidFill>
                <a:latin typeface="Anaheim" panose="020B0604020202020204" charset="0"/>
              </a:rPr>
              <a:t>Row_Number</a:t>
            </a:r>
            <a:r>
              <a:rPr lang="en-US" sz="2000" dirty="0">
                <a:solidFill>
                  <a:schemeClr val="bg1"/>
                </a:solidFill>
                <a:latin typeface="Anaheim" panose="020B0604020202020204" charset="0"/>
              </a:rPr>
              <a:t>`. Display the difficulty as well.</a:t>
            </a:r>
          </a:p>
        </p:txBody>
      </p:sp>
      <p:sp>
        <p:nvSpPr>
          <p:cNvPr id="18" name="TextBox 17">
            <a:extLst>
              <a:ext uri="{FF2B5EF4-FFF2-40B4-BE49-F238E27FC236}">
                <a16:creationId xmlns:a16="http://schemas.microsoft.com/office/drawing/2014/main" id="{985CBE7A-5CB1-4389-AE67-6224AD06564E}"/>
              </a:ext>
            </a:extLst>
          </p:cNvPr>
          <p:cNvSpPr txBox="1"/>
          <p:nvPr/>
        </p:nvSpPr>
        <p:spPr>
          <a:xfrm>
            <a:off x="189226" y="1392862"/>
            <a:ext cx="5446030" cy="3612527"/>
          </a:xfrm>
          <a:custGeom>
            <a:avLst/>
            <a:gdLst>
              <a:gd name="connsiteX0" fmla="*/ 0 w 5446030"/>
              <a:gd name="connsiteY0" fmla="*/ 0 h 3612527"/>
              <a:gd name="connsiteX1" fmla="*/ 5446030 w 5446030"/>
              <a:gd name="connsiteY1" fmla="*/ 0 h 3612527"/>
              <a:gd name="connsiteX2" fmla="*/ 5446030 w 5446030"/>
              <a:gd name="connsiteY2" fmla="*/ 3612527 h 3612527"/>
              <a:gd name="connsiteX3" fmla="*/ 0 w 5446030"/>
              <a:gd name="connsiteY3" fmla="*/ 3612527 h 3612527"/>
              <a:gd name="connsiteX4" fmla="*/ 0 w 5446030"/>
              <a:gd name="connsiteY4" fmla="*/ 0 h 3612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6030" h="3612527" extrusionOk="0">
                <a:moveTo>
                  <a:pt x="0" y="0"/>
                </a:moveTo>
                <a:cubicBezTo>
                  <a:pt x="2283811" y="-115203"/>
                  <a:pt x="4531394" y="89177"/>
                  <a:pt x="5446030" y="0"/>
                </a:cubicBezTo>
                <a:cubicBezTo>
                  <a:pt x="5368088" y="1327191"/>
                  <a:pt x="5614868" y="2237100"/>
                  <a:pt x="5446030" y="3612527"/>
                </a:cubicBezTo>
                <a:cubicBezTo>
                  <a:pt x="4127440" y="3455883"/>
                  <a:pt x="2220956" y="3742141"/>
                  <a:pt x="0" y="3612527"/>
                </a:cubicBezTo>
                <a:cubicBezTo>
                  <a:pt x="78423" y="3099660"/>
                  <a:pt x="117127" y="1289344"/>
                  <a:pt x="0" y="0"/>
                </a:cubicBezTo>
                <a:close/>
              </a:path>
            </a:pathLst>
          </a:custGeom>
          <a:noFill/>
          <a:ln w="19050">
            <a:solidFill>
              <a:schemeClr val="accent6"/>
            </a:solidFill>
            <a:extLst>
              <a:ext uri="{C807C97D-BFC1-408E-A445-0C87EB9F89A2}">
                <ask:lineSketchStyleProps xmlns:ask="http://schemas.microsoft.com/office/drawing/2018/sketchyshapes" sd="2405552910">
                  <a:prstGeom prst="rect">
                    <a:avLst/>
                  </a:prstGeom>
                  <ask:type>
                    <ask:lineSketchCurved/>
                  </ask:type>
                </ask:lineSketchStyleProps>
              </a:ext>
            </a:extLst>
          </a:ln>
        </p:spPr>
        <p:txBody>
          <a:bodyPr wrap="square" rtlCol="0">
            <a:spAutoFit/>
          </a:bodyPr>
          <a:lstStyle/>
          <a:p>
            <a:pPr>
              <a:lnSpc>
                <a:spcPct val="150000"/>
              </a:lnSpc>
            </a:pPr>
            <a:r>
              <a:rPr lang="en-US" b="1" dirty="0">
                <a:solidFill>
                  <a:srgbClr val="0070C0"/>
                </a:solidFill>
                <a:latin typeface="Consolas" panose="020B0609020204030204" pitchFamily="49" charset="0"/>
              </a:rPr>
              <a:t>SELECT</a:t>
            </a:r>
            <a:r>
              <a:rPr lang="en-US" b="1" dirty="0">
                <a:solidFill>
                  <a:schemeClr val="bg1"/>
                </a:solidFill>
                <a:latin typeface="Consolas" panose="020B0609020204030204" pitchFamily="49" charset="0"/>
              </a:rPr>
              <a:t> dev_id, score, difficulty, </a:t>
            </a:r>
            <a:r>
              <a:rPr lang="en-US" b="1" dirty="0" err="1">
                <a:solidFill>
                  <a:schemeClr val="bg1"/>
                </a:solidFill>
                <a:latin typeface="Consolas" panose="020B0609020204030204" pitchFamily="49" charset="0"/>
              </a:rPr>
              <a:t>row_rank</a:t>
            </a:r>
            <a:endParaRPr lang="en-US" b="1" dirty="0">
              <a:solidFill>
                <a:schemeClr val="bg1"/>
              </a:solidFill>
              <a:latin typeface="Consolas" panose="020B0609020204030204" pitchFamily="49" charset="0"/>
            </a:endParaRPr>
          </a:p>
          <a:p>
            <a:pPr>
              <a:lnSpc>
                <a:spcPct val="150000"/>
              </a:lnSpc>
            </a:pPr>
            <a:r>
              <a:rPr lang="en-US" b="1" dirty="0">
                <a:solidFill>
                  <a:srgbClr val="0070C0"/>
                </a:solidFill>
                <a:latin typeface="Consolas" panose="020B0609020204030204" pitchFamily="49" charset="0"/>
              </a:rPr>
              <a:t>FROM</a:t>
            </a:r>
            <a:r>
              <a:rPr lang="en-US" b="1" dirty="0">
                <a:solidFill>
                  <a:schemeClr val="bg1"/>
                </a:solidFill>
                <a:latin typeface="Consolas" panose="020B0609020204030204" pitchFamily="49" charset="0"/>
              </a:rPr>
              <a:t> (</a:t>
            </a:r>
            <a:r>
              <a:rPr lang="en-US" b="1" dirty="0">
                <a:solidFill>
                  <a:srgbClr val="0070C0"/>
                </a:solidFill>
                <a:latin typeface="Consolas" panose="020B0609020204030204" pitchFamily="49" charset="0"/>
              </a:rPr>
              <a:t>SELECT</a:t>
            </a:r>
            <a:r>
              <a:rPr lang="en-US" b="1" dirty="0">
                <a:solidFill>
                  <a:schemeClr val="bg1"/>
                </a:solidFill>
                <a:latin typeface="Consolas" panose="020B0609020204030204" pitchFamily="49" charset="0"/>
              </a:rPr>
              <a:t> dev_id, score, difficulty,        (@row_number := </a:t>
            </a:r>
            <a:r>
              <a:rPr lang="en-US" b="1" dirty="0">
                <a:solidFill>
                  <a:srgbClr val="0070C0"/>
                </a:solidFill>
                <a:latin typeface="Consolas" panose="020B0609020204030204" pitchFamily="49" charset="0"/>
              </a:rPr>
              <a:t>CASE WHEN </a:t>
            </a:r>
            <a:r>
              <a:rPr lang="en-US" b="1" dirty="0">
                <a:solidFill>
                  <a:schemeClr val="bg1"/>
                </a:solidFill>
                <a:latin typeface="Consolas" panose="020B0609020204030204" pitchFamily="49" charset="0"/>
              </a:rPr>
              <a:t>@current_dev_id = dev_id </a:t>
            </a:r>
          </a:p>
          <a:p>
            <a:pPr>
              <a:lnSpc>
                <a:spcPct val="150000"/>
              </a:lnSpc>
            </a:pPr>
            <a:r>
              <a:rPr lang="en-US" b="1" dirty="0">
                <a:solidFill>
                  <a:srgbClr val="0070C0"/>
                </a:solidFill>
                <a:latin typeface="Consolas" panose="020B0609020204030204" pitchFamily="49" charset="0"/>
              </a:rPr>
              <a:t>THEN</a:t>
            </a:r>
            <a:r>
              <a:rPr lang="en-US" b="1" dirty="0">
                <a:solidFill>
                  <a:schemeClr val="bg1"/>
                </a:solidFill>
                <a:latin typeface="Consolas" panose="020B0609020204030204" pitchFamily="49" charset="0"/>
              </a:rPr>
              <a:t> @row_number + </a:t>
            </a:r>
            <a:r>
              <a:rPr lang="en-US" b="1" dirty="0">
                <a:solidFill>
                  <a:srgbClr val="FFC000"/>
                </a:solidFill>
                <a:latin typeface="Consolas" panose="020B0609020204030204" pitchFamily="49" charset="0"/>
              </a:rPr>
              <a:t>1 </a:t>
            </a:r>
            <a:r>
              <a:rPr lang="en-US" b="1" dirty="0">
                <a:solidFill>
                  <a:srgbClr val="0070C0"/>
                </a:solidFill>
                <a:latin typeface="Consolas" panose="020B0609020204030204" pitchFamily="49" charset="0"/>
              </a:rPr>
              <a:t>ELSE</a:t>
            </a:r>
            <a:r>
              <a:rPr lang="en-US" b="1" dirty="0">
                <a:solidFill>
                  <a:schemeClr val="bg1"/>
                </a:solidFill>
                <a:latin typeface="Consolas" panose="020B0609020204030204" pitchFamily="49" charset="0"/>
              </a:rPr>
              <a:t> </a:t>
            </a:r>
            <a:r>
              <a:rPr lang="en-US" b="1" dirty="0">
                <a:solidFill>
                  <a:srgbClr val="FFC000"/>
                </a:solidFill>
                <a:latin typeface="Consolas" panose="020B0609020204030204" pitchFamily="49" charset="0"/>
              </a:rPr>
              <a:t>1  </a:t>
            </a:r>
            <a:r>
              <a:rPr lang="en-US" b="1" dirty="0">
                <a:solidFill>
                  <a:schemeClr val="bg1"/>
                </a:solidFill>
                <a:latin typeface="Consolas" panose="020B0609020204030204" pitchFamily="49" charset="0"/>
              </a:rPr>
              <a:t>                    </a:t>
            </a:r>
          </a:p>
          <a:p>
            <a:pPr>
              <a:lnSpc>
                <a:spcPct val="150000"/>
              </a:lnSpc>
            </a:pPr>
            <a:r>
              <a:rPr lang="en-US" b="1" dirty="0">
                <a:solidFill>
                  <a:srgbClr val="0070C0"/>
                </a:solidFill>
                <a:latin typeface="Consolas" panose="020B0609020204030204" pitchFamily="49" charset="0"/>
              </a:rPr>
              <a:t>END</a:t>
            </a:r>
            <a:r>
              <a:rPr lang="en-US" b="1" dirty="0">
                <a:solidFill>
                  <a:schemeClr val="bg1"/>
                </a:solidFill>
                <a:latin typeface="Consolas" panose="020B0609020204030204" pitchFamily="49" charset="0"/>
              </a:rPr>
              <a:t>) </a:t>
            </a:r>
            <a:r>
              <a:rPr lang="en-US" b="1" dirty="0">
                <a:solidFill>
                  <a:srgbClr val="0070C0"/>
                </a:solidFill>
                <a:latin typeface="Consolas" panose="020B0609020204030204" pitchFamily="49" charset="0"/>
              </a:rPr>
              <a:t>AS</a:t>
            </a:r>
            <a:r>
              <a:rPr lang="en-US" b="1" dirty="0">
                <a:solidFill>
                  <a:schemeClr val="bg1"/>
                </a:solidFill>
                <a:latin typeface="Consolas" panose="020B0609020204030204" pitchFamily="49" charset="0"/>
              </a:rPr>
              <a:t> </a:t>
            </a:r>
            <a:r>
              <a:rPr lang="en-US" b="1" dirty="0" err="1">
                <a:solidFill>
                  <a:schemeClr val="bg1"/>
                </a:solidFill>
                <a:latin typeface="Consolas" panose="020B0609020204030204" pitchFamily="49" charset="0"/>
              </a:rPr>
              <a:t>row_rank</a:t>
            </a:r>
            <a:r>
              <a:rPr lang="en-US" b="1" dirty="0">
                <a:solidFill>
                  <a:schemeClr val="bg1"/>
                </a:solidFill>
                <a:latin typeface="Consolas" panose="020B0609020204030204" pitchFamily="49" charset="0"/>
              </a:rPr>
              <a:t>, @current_dev_id := dev_id    </a:t>
            </a:r>
          </a:p>
          <a:p>
            <a:pPr>
              <a:lnSpc>
                <a:spcPct val="150000"/>
              </a:lnSpc>
            </a:pPr>
            <a:r>
              <a:rPr lang="en-US" b="1" dirty="0">
                <a:solidFill>
                  <a:srgbClr val="0070C0"/>
                </a:solidFill>
                <a:latin typeface="Consolas" panose="020B0609020204030204" pitchFamily="49" charset="0"/>
              </a:rPr>
              <a:t>FROM</a:t>
            </a:r>
            <a:r>
              <a:rPr lang="en-US" b="1" dirty="0">
                <a:solidFill>
                  <a:schemeClr val="bg1"/>
                </a:solidFill>
                <a:latin typeface="Consolas" panose="020B0609020204030204" pitchFamily="49" charset="0"/>
              </a:rPr>
              <a:t> (</a:t>
            </a:r>
            <a:r>
              <a:rPr lang="en-US" b="1" dirty="0">
                <a:solidFill>
                  <a:srgbClr val="0070C0"/>
                </a:solidFill>
                <a:latin typeface="Consolas" panose="020B0609020204030204" pitchFamily="49" charset="0"/>
              </a:rPr>
              <a:t>SELECT</a:t>
            </a:r>
            <a:r>
              <a:rPr lang="en-US" b="1" dirty="0">
                <a:solidFill>
                  <a:schemeClr val="bg1"/>
                </a:solidFill>
                <a:latin typeface="Consolas" panose="020B0609020204030204" pitchFamily="49" charset="0"/>
              </a:rPr>
              <a:t> * </a:t>
            </a:r>
            <a:r>
              <a:rPr lang="en-US" b="1" dirty="0">
                <a:solidFill>
                  <a:srgbClr val="0070C0"/>
                </a:solidFill>
                <a:latin typeface="Consolas" panose="020B0609020204030204" pitchFamily="49" charset="0"/>
              </a:rPr>
              <a:t>FROM</a:t>
            </a:r>
            <a:r>
              <a:rPr lang="en-US" b="1" dirty="0">
                <a:solidFill>
                  <a:schemeClr val="bg1"/>
                </a:solidFill>
                <a:latin typeface="Consolas" panose="020B0609020204030204" pitchFamily="49" charset="0"/>
              </a:rPr>
              <a:t> level_details </a:t>
            </a:r>
          </a:p>
          <a:p>
            <a:pPr>
              <a:lnSpc>
                <a:spcPct val="150000"/>
              </a:lnSpc>
            </a:pPr>
            <a:r>
              <a:rPr lang="en-US" b="1" dirty="0">
                <a:solidFill>
                  <a:srgbClr val="0070C0"/>
                </a:solidFill>
                <a:latin typeface="Consolas" panose="020B0609020204030204" pitchFamily="49" charset="0"/>
              </a:rPr>
              <a:t>ORDER BY </a:t>
            </a:r>
            <a:r>
              <a:rPr lang="en-US" b="1" dirty="0">
                <a:solidFill>
                  <a:schemeClr val="bg1"/>
                </a:solidFill>
                <a:latin typeface="Consolas" panose="020B0609020204030204" pitchFamily="49" charset="0"/>
              </a:rPr>
              <a:t>dev_id, score </a:t>
            </a:r>
            <a:r>
              <a:rPr lang="en-US" b="1" dirty="0">
                <a:solidFill>
                  <a:srgbClr val="0070C0"/>
                </a:solidFill>
                <a:latin typeface="Consolas" panose="020B0609020204030204" pitchFamily="49" charset="0"/>
              </a:rPr>
              <a:t>DESC</a:t>
            </a:r>
            <a:r>
              <a:rPr lang="en-US" b="1" dirty="0">
                <a:solidFill>
                  <a:schemeClr val="bg1"/>
                </a:solidFill>
                <a:latin typeface="Consolas" panose="020B0609020204030204" pitchFamily="49" charset="0"/>
              </a:rPr>
              <a:t>) </a:t>
            </a:r>
            <a:r>
              <a:rPr lang="en-US" b="1" dirty="0">
                <a:solidFill>
                  <a:srgbClr val="0070C0"/>
                </a:solidFill>
                <a:latin typeface="Consolas" panose="020B0609020204030204" pitchFamily="49" charset="0"/>
              </a:rPr>
              <a:t>AS</a:t>
            </a:r>
            <a:r>
              <a:rPr lang="en-US" b="1" dirty="0">
                <a:solidFill>
                  <a:schemeClr val="bg1"/>
                </a:solidFill>
                <a:latin typeface="Consolas" panose="020B0609020204030204" pitchFamily="49" charset="0"/>
              </a:rPr>
              <a:t> ld,(</a:t>
            </a:r>
            <a:r>
              <a:rPr lang="en-US" b="1" dirty="0">
                <a:solidFill>
                  <a:srgbClr val="0070C0"/>
                </a:solidFill>
                <a:latin typeface="Consolas" panose="020B0609020204030204" pitchFamily="49" charset="0"/>
              </a:rPr>
              <a:t>SELECT</a:t>
            </a:r>
            <a:r>
              <a:rPr lang="en-US" b="1" dirty="0">
                <a:solidFill>
                  <a:schemeClr val="bg1"/>
                </a:solidFill>
                <a:latin typeface="Consolas" panose="020B0609020204030204" pitchFamily="49" charset="0"/>
              </a:rPr>
              <a:t> @row_number := </a:t>
            </a:r>
            <a:r>
              <a:rPr lang="en-US" b="1" dirty="0">
                <a:solidFill>
                  <a:srgbClr val="FFC000"/>
                </a:solidFill>
                <a:latin typeface="Consolas" panose="020B0609020204030204" pitchFamily="49" charset="0"/>
              </a:rPr>
              <a:t>0</a:t>
            </a:r>
            <a:r>
              <a:rPr lang="en-US" b="1" dirty="0">
                <a:solidFill>
                  <a:schemeClr val="bg1"/>
                </a:solidFill>
                <a:latin typeface="Consolas" panose="020B0609020204030204" pitchFamily="49" charset="0"/>
              </a:rPr>
              <a:t>, @current_dev_id := </a:t>
            </a:r>
            <a:r>
              <a:rPr lang="en-US" b="1" dirty="0">
                <a:solidFill>
                  <a:srgbClr val="0070C0"/>
                </a:solidFill>
                <a:latin typeface="Consolas" panose="020B0609020204030204" pitchFamily="49" charset="0"/>
              </a:rPr>
              <a:t>NULL</a:t>
            </a:r>
            <a:r>
              <a:rPr lang="en-US" b="1" dirty="0">
                <a:solidFill>
                  <a:schemeClr val="bg1"/>
                </a:solidFill>
                <a:latin typeface="Consolas" panose="020B0609020204030204" pitchFamily="49" charset="0"/>
              </a:rPr>
              <a:t>) </a:t>
            </a:r>
            <a:r>
              <a:rPr lang="en-US" b="1" dirty="0">
                <a:solidFill>
                  <a:srgbClr val="0070C0"/>
                </a:solidFill>
                <a:latin typeface="Consolas" panose="020B0609020204030204" pitchFamily="49" charset="0"/>
              </a:rPr>
              <a:t>AS</a:t>
            </a:r>
            <a:r>
              <a:rPr lang="en-US" b="1" dirty="0">
                <a:solidFill>
                  <a:schemeClr val="bg1"/>
                </a:solidFill>
                <a:latin typeface="Consolas" panose="020B0609020204030204" pitchFamily="49" charset="0"/>
              </a:rPr>
              <a:t> vars)</a:t>
            </a:r>
          </a:p>
          <a:p>
            <a:pPr>
              <a:lnSpc>
                <a:spcPct val="150000"/>
              </a:lnSpc>
            </a:pPr>
            <a:r>
              <a:rPr lang="en-US" b="1" dirty="0">
                <a:solidFill>
                  <a:srgbClr val="0070C0"/>
                </a:solidFill>
                <a:latin typeface="Consolas" panose="020B0609020204030204" pitchFamily="49" charset="0"/>
              </a:rPr>
              <a:t>AS </a:t>
            </a:r>
            <a:r>
              <a:rPr lang="en-US" b="1" dirty="0">
                <a:solidFill>
                  <a:schemeClr val="bg1"/>
                </a:solidFill>
                <a:latin typeface="Consolas" panose="020B0609020204030204" pitchFamily="49" charset="0"/>
              </a:rPr>
              <a:t>Ranked</a:t>
            </a:r>
            <a:r>
              <a:rPr lang="en-US" b="1" dirty="0">
                <a:solidFill>
                  <a:srgbClr val="0070C0"/>
                </a:solidFill>
                <a:latin typeface="Consolas" panose="020B0609020204030204" pitchFamily="49" charset="0"/>
              </a:rPr>
              <a:t> WHERE</a:t>
            </a:r>
            <a:r>
              <a:rPr lang="en-US" b="1" dirty="0">
                <a:solidFill>
                  <a:schemeClr val="bg1"/>
                </a:solidFill>
                <a:latin typeface="Consolas" panose="020B0609020204030204" pitchFamily="49" charset="0"/>
              </a:rPr>
              <a:t> </a:t>
            </a:r>
            <a:r>
              <a:rPr lang="en-US" b="1" dirty="0" err="1">
                <a:solidFill>
                  <a:schemeClr val="bg1"/>
                </a:solidFill>
                <a:latin typeface="Consolas" panose="020B0609020204030204" pitchFamily="49" charset="0"/>
              </a:rPr>
              <a:t>row_rank</a:t>
            </a:r>
            <a:r>
              <a:rPr lang="en-US" b="1" dirty="0">
                <a:solidFill>
                  <a:schemeClr val="bg1"/>
                </a:solidFill>
                <a:latin typeface="Consolas" panose="020B0609020204030204" pitchFamily="49" charset="0"/>
              </a:rPr>
              <a:t> &lt;= 3</a:t>
            </a:r>
          </a:p>
          <a:p>
            <a:pPr>
              <a:lnSpc>
                <a:spcPct val="150000"/>
              </a:lnSpc>
            </a:pPr>
            <a:r>
              <a:rPr lang="en-US" b="1" dirty="0">
                <a:solidFill>
                  <a:srgbClr val="0070C0"/>
                </a:solidFill>
                <a:latin typeface="Consolas" panose="020B0609020204030204" pitchFamily="49" charset="0"/>
              </a:rPr>
              <a:t>ORDER BY</a:t>
            </a:r>
            <a:r>
              <a:rPr lang="en-US" b="1" dirty="0">
                <a:solidFill>
                  <a:schemeClr val="bg1"/>
                </a:solidFill>
                <a:latin typeface="Consolas" panose="020B0609020204030204" pitchFamily="49" charset="0"/>
              </a:rPr>
              <a:t> score </a:t>
            </a:r>
            <a:r>
              <a:rPr lang="en-US" b="1" dirty="0" err="1">
                <a:solidFill>
                  <a:srgbClr val="0070C0"/>
                </a:solidFill>
                <a:latin typeface="Consolas" panose="020B0609020204030204" pitchFamily="49" charset="0"/>
              </a:rPr>
              <a:t>DESC</a:t>
            </a:r>
            <a:r>
              <a:rPr lang="en-US" b="1" dirty="0" err="1">
                <a:solidFill>
                  <a:schemeClr val="bg1"/>
                </a:solidFill>
                <a:latin typeface="Consolas" panose="020B0609020204030204" pitchFamily="49" charset="0"/>
              </a:rPr>
              <a:t>,row_rank</a:t>
            </a:r>
            <a:r>
              <a:rPr lang="en-US" b="1" dirty="0">
                <a:solidFill>
                  <a:schemeClr val="bg1"/>
                </a:solidFill>
                <a:latin typeface="Consolas" panose="020B0609020204030204" pitchFamily="49" charset="0"/>
              </a:rPr>
              <a:t> </a:t>
            </a:r>
            <a:r>
              <a:rPr lang="en-US" b="1" dirty="0">
                <a:solidFill>
                  <a:srgbClr val="0070C0"/>
                </a:solidFill>
                <a:latin typeface="Consolas" panose="020B0609020204030204" pitchFamily="49" charset="0"/>
              </a:rPr>
              <a:t>ASC</a:t>
            </a:r>
            <a:r>
              <a:rPr lang="en-US" b="1" dirty="0">
                <a:solidFill>
                  <a:schemeClr val="bg1"/>
                </a:solidFill>
                <a:latin typeface="Consolas" panose="020B0609020204030204" pitchFamily="49" charset="0"/>
              </a:rPr>
              <a:t> </a:t>
            </a:r>
          </a:p>
          <a:p>
            <a:pPr>
              <a:lnSpc>
                <a:spcPct val="150000"/>
              </a:lnSpc>
            </a:pPr>
            <a:r>
              <a:rPr lang="en-US" b="1" dirty="0">
                <a:solidFill>
                  <a:srgbClr val="0070C0"/>
                </a:solidFill>
                <a:latin typeface="Consolas" panose="020B0609020204030204" pitchFamily="49" charset="0"/>
              </a:rPr>
              <a:t>LIMIT </a:t>
            </a:r>
            <a:r>
              <a:rPr lang="en-US" b="1" dirty="0">
                <a:solidFill>
                  <a:srgbClr val="FFC000"/>
                </a:solidFill>
                <a:latin typeface="Consolas" panose="020B0609020204030204" pitchFamily="49" charset="0"/>
              </a:rPr>
              <a:t>3</a:t>
            </a:r>
            <a:r>
              <a:rPr lang="en-US" b="1" dirty="0">
                <a:solidFill>
                  <a:srgbClr val="0070C0"/>
                </a:solidFill>
                <a:latin typeface="Consolas" panose="020B0609020204030204" pitchFamily="49" charset="0"/>
              </a:rPr>
              <a:t> </a:t>
            </a:r>
            <a:r>
              <a:rPr lang="en-US" b="1" dirty="0">
                <a:solidFill>
                  <a:schemeClr val="bg1"/>
                </a:solidFill>
                <a:latin typeface="Consolas" panose="020B0609020204030204" pitchFamily="49" charset="0"/>
              </a:rPr>
              <a:t>;</a:t>
            </a:r>
          </a:p>
        </p:txBody>
      </p:sp>
      <p:pic>
        <p:nvPicPr>
          <p:cNvPr id="19" name="object 6">
            <a:extLst>
              <a:ext uri="{FF2B5EF4-FFF2-40B4-BE49-F238E27FC236}">
                <a16:creationId xmlns:a16="http://schemas.microsoft.com/office/drawing/2014/main" id="{64097FFF-1A8A-4DEC-BB40-F762FB0DD7FF}"/>
              </a:ext>
            </a:extLst>
          </p:cNvPr>
          <p:cNvPicPr/>
          <p:nvPr/>
        </p:nvPicPr>
        <p:blipFill>
          <a:blip r:embed="rId2" cstate="print"/>
          <a:stretch>
            <a:fillRect/>
          </a:stretch>
        </p:blipFill>
        <p:spPr>
          <a:xfrm>
            <a:off x="5819554" y="2242234"/>
            <a:ext cx="3205574" cy="2800723"/>
          </a:xfrm>
          <a:prstGeom prst="rect">
            <a:avLst/>
          </a:prstGeom>
        </p:spPr>
      </p:pic>
      <p:grpSp>
        <p:nvGrpSpPr>
          <p:cNvPr id="15" name="Google Shape;811;p37">
            <a:extLst>
              <a:ext uri="{FF2B5EF4-FFF2-40B4-BE49-F238E27FC236}">
                <a16:creationId xmlns:a16="http://schemas.microsoft.com/office/drawing/2014/main" id="{38F47854-CE0F-4CE4-A70C-048828E0B903}"/>
              </a:ext>
            </a:extLst>
          </p:cNvPr>
          <p:cNvGrpSpPr/>
          <p:nvPr/>
        </p:nvGrpSpPr>
        <p:grpSpPr>
          <a:xfrm>
            <a:off x="4572000" y="4000146"/>
            <a:ext cx="1105266" cy="1143354"/>
            <a:chOff x="1311125" y="1692350"/>
            <a:chExt cx="878450" cy="908650"/>
          </a:xfrm>
        </p:grpSpPr>
        <p:sp>
          <p:nvSpPr>
            <p:cNvPr id="16" name="Google Shape;812;p37">
              <a:extLst>
                <a:ext uri="{FF2B5EF4-FFF2-40B4-BE49-F238E27FC236}">
                  <a16:creationId xmlns:a16="http://schemas.microsoft.com/office/drawing/2014/main" id="{5B2D485C-B3B0-4603-A3D0-B477A599AD98}"/>
                </a:ext>
              </a:extLst>
            </p:cNvPr>
            <p:cNvSpPr/>
            <p:nvPr/>
          </p:nvSpPr>
          <p:spPr>
            <a:xfrm>
              <a:off x="1818550" y="2396025"/>
              <a:ext cx="246200" cy="200325"/>
            </a:xfrm>
            <a:custGeom>
              <a:avLst/>
              <a:gdLst/>
              <a:ahLst/>
              <a:cxnLst/>
              <a:rect l="l" t="t" r="r" b="b"/>
              <a:pathLst>
                <a:path w="9848" h="8013" extrusionOk="0">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813;p37">
              <a:extLst>
                <a:ext uri="{FF2B5EF4-FFF2-40B4-BE49-F238E27FC236}">
                  <a16:creationId xmlns:a16="http://schemas.microsoft.com/office/drawing/2014/main" id="{FD17D2A7-1070-4F22-8E27-9C77CA380C84}"/>
                </a:ext>
              </a:extLst>
            </p:cNvPr>
            <p:cNvSpPr/>
            <p:nvPr/>
          </p:nvSpPr>
          <p:spPr>
            <a:xfrm>
              <a:off x="1812175" y="2390225"/>
              <a:ext cx="257225" cy="210775"/>
            </a:xfrm>
            <a:custGeom>
              <a:avLst/>
              <a:gdLst/>
              <a:ahLst/>
              <a:cxnLst/>
              <a:rect l="l" t="t" r="r" b="b"/>
              <a:pathLst>
                <a:path w="10289" h="8431" extrusionOk="0">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814;p37">
              <a:extLst>
                <a:ext uri="{FF2B5EF4-FFF2-40B4-BE49-F238E27FC236}">
                  <a16:creationId xmlns:a16="http://schemas.microsoft.com/office/drawing/2014/main" id="{79383F7F-B545-48BD-9DA0-42EE3F26CD45}"/>
                </a:ext>
              </a:extLst>
            </p:cNvPr>
            <p:cNvSpPr/>
            <p:nvPr/>
          </p:nvSpPr>
          <p:spPr>
            <a:xfrm>
              <a:off x="1471350" y="2396025"/>
              <a:ext cx="245625" cy="196275"/>
            </a:xfrm>
            <a:custGeom>
              <a:avLst/>
              <a:gdLst/>
              <a:ahLst/>
              <a:cxnLst/>
              <a:rect l="l" t="t" r="r" b="b"/>
              <a:pathLst>
                <a:path w="9825" h="7851" extrusionOk="0">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815;p37">
              <a:extLst>
                <a:ext uri="{FF2B5EF4-FFF2-40B4-BE49-F238E27FC236}">
                  <a16:creationId xmlns:a16="http://schemas.microsoft.com/office/drawing/2014/main" id="{7892B26D-3ACE-4C34-8D2F-6F7530907234}"/>
                </a:ext>
              </a:extLst>
            </p:cNvPr>
            <p:cNvSpPr/>
            <p:nvPr/>
          </p:nvSpPr>
          <p:spPr>
            <a:xfrm>
              <a:off x="1464975" y="2390800"/>
              <a:ext cx="256075" cy="208475"/>
            </a:xfrm>
            <a:custGeom>
              <a:avLst/>
              <a:gdLst/>
              <a:ahLst/>
              <a:cxnLst/>
              <a:rect l="l" t="t" r="r" b="b"/>
              <a:pathLst>
                <a:path w="10243" h="8339" extrusionOk="0">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816;p37">
              <a:extLst>
                <a:ext uri="{FF2B5EF4-FFF2-40B4-BE49-F238E27FC236}">
                  <a16:creationId xmlns:a16="http://schemas.microsoft.com/office/drawing/2014/main" id="{CFE0E328-91CD-4BDD-AB81-29688800ED4D}"/>
                </a:ext>
              </a:extLst>
            </p:cNvPr>
            <p:cNvSpPr/>
            <p:nvPr/>
          </p:nvSpPr>
          <p:spPr>
            <a:xfrm>
              <a:off x="1349425" y="1698150"/>
              <a:ext cx="834925" cy="834350"/>
            </a:xfrm>
            <a:custGeom>
              <a:avLst/>
              <a:gdLst/>
              <a:ahLst/>
              <a:cxnLst/>
              <a:rect l="l" t="t" r="r" b="b"/>
              <a:pathLst>
                <a:path w="33397" h="33374" extrusionOk="0">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817;p37">
              <a:extLst>
                <a:ext uri="{FF2B5EF4-FFF2-40B4-BE49-F238E27FC236}">
                  <a16:creationId xmlns:a16="http://schemas.microsoft.com/office/drawing/2014/main" id="{341E3EF2-048A-4BAB-92B2-0083FC356B8E}"/>
                </a:ext>
              </a:extLst>
            </p:cNvPr>
            <p:cNvSpPr/>
            <p:nvPr/>
          </p:nvSpPr>
          <p:spPr>
            <a:xfrm>
              <a:off x="2021175" y="1836900"/>
              <a:ext cx="65075" cy="90600"/>
            </a:xfrm>
            <a:custGeom>
              <a:avLst/>
              <a:gdLst/>
              <a:ahLst/>
              <a:cxnLst/>
              <a:rect l="l" t="t" r="r" b="b"/>
              <a:pathLst>
                <a:path w="2603" h="3624" extrusionOk="0">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818;p37">
              <a:extLst>
                <a:ext uri="{FF2B5EF4-FFF2-40B4-BE49-F238E27FC236}">
                  <a16:creationId xmlns:a16="http://schemas.microsoft.com/office/drawing/2014/main" id="{05318154-C4EB-45B9-AAD4-7609AC6FE74B}"/>
                </a:ext>
              </a:extLst>
            </p:cNvPr>
            <p:cNvSpPr/>
            <p:nvPr/>
          </p:nvSpPr>
          <p:spPr>
            <a:xfrm>
              <a:off x="2020025" y="1880450"/>
              <a:ext cx="43000" cy="57500"/>
            </a:xfrm>
            <a:custGeom>
              <a:avLst/>
              <a:gdLst/>
              <a:ahLst/>
              <a:cxnLst/>
              <a:rect l="l" t="t" r="r" b="b"/>
              <a:pathLst>
                <a:path w="1720" h="2300" extrusionOk="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819;p37">
              <a:extLst>
                <a:ext uri="{FF2B5EF4-FFF2-40B4-BE49-F238E27FC236}">
                  <a16:creationId xmlns:a16="http://schemas.microsoft.com/office/drawing/2014/main" id="{7B3766B1-3106-46CD-898E-50E218E1C14E}"/>
                </a:ext>
              </a:extLst>
            </p:cNvPr>
            <p:cNvSpPr/>
            <p:nvPr/>
          </p:nvSpPr>
          <p:spPr>
            <a:xfrm>
              <a:off x="1452775" y="1836900"/>
              <a:ext cx="65050" cy="90600"/>
            </a:xfrm>
            <a:custGeom>
              <a:avLst/>
              <a:gdLst/>
              <a:ahLst/>
              <a:cxnLst/>
              <a:rect l="l" t="t" r="r" b="b"/>
              <a:pathLst>
                <a:path w="2602" h="3624" extrusionOk="0">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820;p37">
              <a:extLst>
                <a:ext uri="{FF2B5EF4-FFF2-40B4-BE49-F238E27FC236}">
                  <a16:creationId xmlns:a16="http://schemas.microsoft.com/office/drawing/2014/main" id="{B94CCAA7-BB8E-477C-ADD2-1143B347282D}"/>
                </a:ext>
              </a:extLst>
            </p:cNvPr>
            <p:cNvSpPr/>
            <p:nvPr/>
          </p:nvSpPr>
          <p:spPr>
            <a:xfrm>
              <a:off x="1476000" y="1880450"/>
              <a:ext cx="43000" cy="57500"/>
            </a:xfrm>
            <a:custGeom>
              <a:avLst/>
              <a:gdLst/>
              <a:ahLst/>
              <a:cxnLst/>
              <a:rect l="l" t="t" r="r" b="b"/>
              <a:pathLst>
                <a:path w="1720" h="2300" extrusionOk="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821;p37">
              <a:extLst>
                <a:ext uri="{FF2B5EF4-FFF2-40B4-BE49-F238E27FC236}">
                  <a16:creationId xmlns:a16="http://schemas.microsoft.com/office/drawing/2014/main" id="{D36E4068-9F9D-4B45-8466-29C8793D4160}"/>
                </a:ext>
              </a:extLst>
            </p:cNvPr>
            <p:cNvSpPr/>
            <p:nvPr/>
          </p:nvSpPr>
          <p:spPr>
            <a:xfrm>
              <a:off x="1495750" y="1752150"/>
              <a:ext cx="552750" cy="685125"/>
            </a:xfrm>
            <a:custGeom>
              <a:avLst/>
              <a:gdLst/>
              <a:ahLst/>
              <a:cxnLst/>
              <a:rect l="l" t="t" r="r" b="b"/>
              <a:pathLst>
                <a:path w="22110" h="27405" extrusionOk="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w="12200" cap="flat" cmpd="sng">
              <a:solidFill>
                <a:srgbClr val="000000"/>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822;p37">
              <a:extLst>
                <a:ext uri="{FF2B5EF4-FFF2-40B4-BE49-F238E27FC236}">
                  <a16:creationId xmlns:a16="http://schemas.microsoft.com/office/drawing/2014/main" id="{7325A103-738D-41E6-992A-2376CB2A92CA}"/>
                </a:ext>
              </a:extLst>
            </p:cNvPr>
            <p:cNvSpPr/>
            <p:nvPr/>
          </p:nvSpPr>
          <p:spPr>
            <a:xfrm>
              <a:off x="1496900" y="2130700"/>
              <a:ext cx="550450" cy="307150"/>
            </a:xfrm>
            <a:custGeom>
              <a:avLst/>
              <a:gdLst/>
              <a:ahLst/>
              <a:cxnLst/>
              <a:rect l="l" t="t" r="r" b="b"/>
              <a:pathLst>
                <a:path w="22018" h="12286" extrusionOk="0">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823;p37">
              <a:extLst>
                <a:ext uri="{FF2B5EF4-FFF2-40B4-BE49-F238E27FC236}">
                  <a16:creationId xmlns:a16="http://schemas.microsoft.com/office/drawing/2014/main" id="{0AECAE19-2449-4E4F-A0B4-19981E6130DD}"/>
                </a:ext>
              </a:extLst>
            </p:cNvPr>
            <p:cNvSpPr/>
            <p:nvPr/>
          </p:nvSpPr>
          <p:spPr>
            <a:xfrm>
              <a:off x="1343050" y="1698150"/>
              <a:ext cx="610225" cy="834350"/>
            </a:xfrm>
            <a:custGeom>
              <a:avLst/>
              <a:gdLst/>
              <a:ahLst/>
              <a:cxnLst/>
              <a:rect l="l" t="t" r="r" b="b"/>
              <a:pathLst>
                <a:path w="24409" h="33374" extrusionOk="0">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824;p37">
              <a:extLst>
                <a:ext uri="{FF2B5EF4-FFF2-40B4-BE49-F238E27FC236}">
                  <a16:creationId xmlns:a16="http://schemas.microsoft.com/office/drawing/2014/main" id="{A8C50157-89BD-4137-A7A4-CCDC0136B18C}"/>
                </a:ext>
              </a:extLst>
            </p:cNvPr>
            <p:cNvSpPr/>
            <p:nvPr/>
          </p:nvSpPr>
          <p:spPr>
            <a:xfrm>
              <a:off x="1311125" y="1692350"/>
              <a:ext cx="878450" cy="846525"/>
            </a:xfrm>
            <a:custGeom>
              <a:avLst/>
              <a:gdLst/>
              <a:ahLst/>
              <a:cxnLst/>
              <a:rect l="l" t="t" r="r" b="b"/>
              <a:pathLst>
                <a:path w="35138" h="33861" extrusionOk="0">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825;p37">
              <a:extLst>
                <a:ext uri="{FF2B5EF4-FFF2-40B4-BE49-F238E27FC236}">
                  <a16:creationId xmlns:a16="http://schemas.microsoft.com/office/drawing/2014/main" id="{D2466778-87E1-4068-90A2-C638A2482267}"/>
                </a:ext>
              </a:extLst>
            </p:cNvPr>
            <p:cNvSpPr/>
            <p:nvPr/>
          </p:nvSpPr>
          <p:spPr>
            <a:xfrm>
              <a:off x="1644950" y="1798000"/>
              <a:ext cx="281625" cy="280475"/>
            </a:xfrm>
            <a:custGeom>
              <a:avLst/>
              <a:gdLst/>
              <a:ahLst/>
              <a:cxnLst/>
              <a:rect l="l" t="t" r="r" b="b"/>
              <a:pathLst>
                <a:path w="11265" h="11219" extrusionOk="0">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22519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21;p32">
            <a:extLst>
              <a:ext uri="{FF2B5EF4-FFF2-40B4-BE49-F238E27FC236}">
                <a16:creationId xmlns:a16="http://schemas.microsoft.com/office/drawing/2014/main" id="{69439A09-A220-455C-A174-284C4FC51992}"/>
              </a:ext>
            </a:extLst>
          </p:cNvPr>
          <p:cNvSpPr/>
          <p:nvPr/>
        </p:nvSpPr>
        <p:spPr>
          <a:xfrm>
            <a:off x="1775129" y="320283"/>
            <a:ext cx="330967" cy="211429"/>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4" name="Google Shape;522;p32">
            <a:extLst>
              <a:ext uri="{FF2B5EF4-FFF2-40B4-BE49-F238E27FC236}">
                <a16:creationId xmlns:a16="http://schemas.microsoft.com/office/drawing/2014/main" id="{7D36AE37-0E87-488A-A609-20A7F411D260}"/>
              </a:ext>
            </a:extLst>
          </p:cNvPr>
          <p:cNvSpPr/>
          <p:nvPr/>
        </p:nvSpPr>
        <p:spPr>
          <a:xfrm>
            <a:off x="5756729" y="100542"/>
            <a:ext cx="330967" cy="211429"/>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5" name="Google Shape;523;p32">
            <a:extLst>
              <a:ext uri="{FF2B5EF4-FFF2-40B4-BE49-F238E27FC236}">
                <a16:creationId xmlns:a16="http://schemas.microsoft.com/office/drawing/2014/main" id="{5CB2C9C8-61DC-4BF9-9FCB-AFE1F6B40B36}"/>
              </a:ext>
            </a:extLst>
          </p:cNvPr>
          <p:cNvSpPr/>
          <p:nvPr/>
        </p:nvSpPr>
        <p:spPr>
          <a:xfrm>
            <a:off x="3748801" y="214221"/>
            <a:ext cx="351300" cy="351300"/>
          </a:xfrm>
          <a:prstGeom prst="roundRect">
            <a:avLst>
              <a:gd name="adj" fmla="val 39242"/>
            </a:avLst>
          </a:prstGeom>
          <a:solidFill>
            <a:srgbClr val="DE8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524;p32">
            <a:extLst>
              <a:ext uri="{FF2B5EF4-FFF2-40B4-BE49-F238E27FC236}">
                <a16:creationId xmlns:a16="http://schemas.microsoft.com/office/drawing/2014/main" id="{E1A093F9-CD8D-4ADE-AD12-01CC4C949CFB}"/>
              </a:ext>
            </a:extLst>
          </p:cNvPr>
          <p:cNvSpPr txBox="1">
            <a:spLocks/>
          </p:cNvSpPr>
          <p:nvPr/>
        </p:nvSpPr>
        <p:spPr>
          <a:xfrm>
            <a:off x="-1" y="701201"/>
            <a:ext cx="8250866" cy="90314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050" dirty="0">
              <a:solidFill>
                <a:schemeClr val="bg1"/>
              </a:solidFill>
              <a:latin typeface="Anaheim" panose="020B0604020202020204" charset="0"/>
            </a:endParaRPr>
          </a:p>
        </p:txBody>
      </p:sp>
      <p:sp>
        <p:nvSpPr>
          <p:cNvPr id="7" name="Google Shape;525;p32">
            <a:extLst>
              <a:ext uri="{FF2B5EF4-FFF2-40B4-BE49-F238E27FC236}">
                <a16:creationId xmlns:a16="http://schemas.microsoft.com/office/drawing/2014/main" id="{70DB10D5-88BA-4789-8515-F81AA2DF4B40}"/>
              </a:ext>
            </a:extLst>
          </p:cNvPr>
          <p:cNvSpPr txBox="1">
            <a:spLocks/>
          </p:cNvSpPr>
          <p:nvPr/>
        </p:nvSpPr>
        <p:spPr>
          <a:xfrm>
            <a:off x="1010600" y="96379"/>
            <a:ext cx="71229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2pPr>
            <a:lvl3pPr marR="0" lvl="2"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3pPr>
            <a:lvl4pPr marR="0" lvl="3"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4pPr>
            <a:lvl5pPr marR="0" lvl="4"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5pPr>
            <a:lvl6pPr marR="0" lvl="5"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6pPr>
            <a:lvl7pPr marR="0" lvl="6"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7pPr>
            <a:lvl8pPr marR="0" lvl="7"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8pPr>
            <a:lvl9pPr marR="0" lvl="8"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9pPr>
          </a:lstStyle>
          <a:p>
            <a:r>
              <a:rPr lang="en-US" sz="4000" dirty="0"/>
              <a:t>Task 08</a:t>
            </a:r>
          </a:p>
        </p:txBody>
      </p:sp>
      <p:sp>
        <p:nvSpPr>
          <p:cNvPr id="10" name="Google Shape;530;p32">
            <a:extLst>
              <a:ext uri="{FF2B5EF4-FFF2-40B4-BE49-F238E27FC236}">
                <a16:creationId xmlns:a16="http://schemas.microsoft.com/office/drawing/2014/main" id="{81874DB1-BD53-4CEF-850B-55B836EC4F45}"/>
              </a:ext>
            </a:extLst>
          </p:cNvPr>
          <p:cNvSpPr/>
          <p:nvPr/>
        </p:nvSpPr>
        <p:spPr>
          <a:xfrm rot="10800000">
            <a:off x="2224200" y="-14197"/>
            <a:ext cx="80400" cy="51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31;p32">
            <a:extLst>
              <a:ext uri="{FF2B5EF4-FFF2-40B4-BE49-F238E27FC236}">
                <a16:creationId xmlns:a16="http://schemas.microsoft.com/office/drawing/2014/main" id="{E5731147-C01A-443F-84D9-870662044A83}"/>
              </a:ext>
            </a:extLst>
          </p:cNvPr>
          <p:cNvSpPr/>
          <p:nvPr/>
        </p:nvSpPr>
        <p:spPr>
          <a:xfrm rot="10800000">
            <a:off x="6645400" y="-70904"/>
            <a:ext cx="69600" cy="51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TextBox 11">
            <a:extLst>
              <a:ext uri="{FF2B5EF4-FFF2-40B4-BE49-F238E27FC236}">
                <a16:creationId xmlns:a16="http://schemas.microsoft.com/office/drawing/2014/main" id="{B7D51593-CFBE-49CD-BF6A-E49F55181E0D}"/>
              </a:ext>
            </a:extLst>
          </p:cNvPr>
          <p:cNvSpPr txBox="1"/>
          <p:nvPr/>
        </p:nvSpPr>
        <p:spPr>
          <a:xfrm>
            <a:off x="6453289" y="1637097"/>
            <a:ext cx="2446704" cy="461665"/>
          </a:xfrm>
          <a:prstGeom prst="rect">
            <a:avLst/>
          </a:prstGeom>
          <a:noFill/>
        </p:spPr>
        <p:txBody>
          <a:bodyPr wrap="square">
            <a:spAutoFit/>
          </a:bodyPr>
          <a:lstStyle/>
          <a:p>
            <a:pPr lvl="0" algn="l" rtl="0">
              <a:spcBef>
                <a:spcPts val="0"/>
              </a:spcBef>
              <a:spcAft>
                <a:spcPts val="0"/>
              </a:spcAft>
            </a:pPr>
            <a:r>
              <a:rPr lang="en-US" sz="2400" b="1" dirty="0">
                <a:solidFill>
                  <a:schemeClr val="bg1"/>
                </a:solidFill>
                <a:latin typeface="Anaheim" panose="020B0604020202020204" charset="0"/>
              </a:rPr>
              <a:t>Result Preview </a:t>
            </a:r>
          </a:p>
        </p:txBody>
      </p:sp>
      <p:sp>
        <p:nvSpPr>
          <p:cNvPr id="13" name="TextBox 12">
            <a:extLst>
              <a:ext uri="{FF2B5EF4-FFF2-40B4-BE49-F238E27FC236}">
                <a16:creationId xmlns:a16="http://schemas.microsoft.com/office/drawing/2014/main" id="{D0BF1CC2-068A-4BEB-97B2-2F3912C5E605}"/>
              </a:ext>
            </a:extLst>
          </p:cNvPr>
          <p:cNvSpPr txBox="1"/>
          <p:nvPr/>
        </p:nvSpPr>
        <p:spPr>
          <a:xfrm>
            <a:off x="189226" y="683363"/>
            <a:ext cx="8954774" cy="400110"/>
          </a:xfrm>
          <a:prstGeom prst="rect">
            <a:avLst/>
          </a:prstGeom>
          <a:noFill/>
        </p:spPr>
        <p:txBody>
          <a:bodyPr wrap="square">
            <a:spAutoFit/>
          </a:bodyPr>
          <a:lstStyle/>
          <a:p>
            <a:r>
              <a:rPr lang="en-US" sz="2000" dirty="0">
                <a:solidFill>
                  <a:schemeClr val="bg1"/>
                </a:solidFill>
                <a:latin typeface="Anaheim" panose="020B0604020202020204" charset="0"/>
              </a:rPr>
              <a:t>Find the `</a:t>
            </a:r>
            <a:r>
              <a:rPr lang="en-US" sz="2000" dirty="0" err="1">
                <a:solidFill>
                  <a:schemeClr val="bg1"/>
                </a:solidFill>
                <a:latin typeface="Anaheim" panose="020B0604020202020204" charset="0"/>
              </a:rPr>
              <a:t>first_login</a:t>
            </a:r>
            <a:r>
              <a:rPr lang="en-US" sz="2000" dirty="0">
                <a:solidFill>
                  <a:schemeClr val="bg1"/>
                </a:solidFill>
                <a:latin typeface="Anaheim" panose="020B0604020202020204" charset="0"/>
              </a:rPr>
              <a:t>` datetime for each device ID.</a:t>
            </a:r>
            <a:endParaRPr lang="en-US" sz="1600" dirty="0">
              <a:solidFill>
                <a:schemeClr val="bg1"/>
              </a:solidFill>
              <a:latin typeface="Anaheim" panose="020B0604020202020204" charset="0"/>
            </a:endParaRPr>
          </a:p>
        </p:txBody>
      </p:sp>
      <p:sp>
        <p:nvSpPr>
          <p:cNvPr id="16" name="object 5">
            <a:extLst>
              <a:ext uri="{FF2B5EF4-FFF2-40B4-BE49-F238E27FC236}">
                <a16:creationId xmlns:a16="http://schemas.microsoft.com/office/drawing/2014/main" id="{8DD02F3F-46A7-4415-8D03-6FB59665552B}"/>
              </a:ext>
            </a:extLst>
          </p:cNvPr>
          <p:cNvSpPr txBox="1"/>
          <p:nvPr/>
        </p:nvSpPr>
        <p:spPr>
          <a:xfrm>
            <a:off x="83558" y="1665448"/>
            <a:ext cx="5601316" cy="1761380"/>
          </a:xfrm>
          <a:custGeom>
            <a:avLst/>
            <a:gdLst>
              <a:gd name="connsiteX0" fmla="*/ 0 w 5601316"/>
              <a:gd name="connsiteY0" fmla="*/ 0 h 1761380"/>
              <a:gd name="connsiteX1" fmla="*/ 5601316 w 5601316"/>
              <a:gd name="connsiteY1" fmla="*/ 0 h 1761380"/>
              <a:gd name="connsiteX2" fmla="*/ 5601316 w 5601316"/>
              <a:gd name="connsiteY2" fmla="*/ 1761380 h 1761380"/>
              <a:gd name="connsiteX3" fmla="*/ 0 w 5601316"/>
              <a:gd name="connsiteY3" fmla="*/ 1761380 h 1761380"/>
              <a:gd name="connsiteX4" fmla="*/ 0 w 5601316"/>
              <a:gd name="connsiteY4" fmla="*/ 0 h 1761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1316" h="1761380" fill="none" extrusionOk="0">
                <a:moveTo>
                  <a:pt x="0" y="0"/>
                </a:moveTo>
                <a:cubicBezTo>
                  <a:pt x="2554863" y="-64112"/>
                  <a:pt x="3364465" y="64642"/>
                  <a:pt x="5601316" y="0"/>
                </a:cubicBezTo>
                <a:cubicBezTo>
                  <a:pt x="5584633" y="868506"/>
                  <a:pt x="5495891" y="909552"/>
                  <a:pt x="5601316" y="1761380"/>
                </a:cubicBezTo>
                <a:cubicBezTo>
                  <a:pt x="4600426" y="1889683"/>
                  <a:pt x="1632794" y="1666518"/>
                  <a:pt x="0" y="1761380"/>
                </a:cubicBezTo>
                <a:cubicBezTo>
                  <a:pt x="-61994" y="1408454"/>
                  <a:pt x="-127967" y="565022"/>
                  <a:pt x="0" y="0"/>
                </a:cubicBezTo>
                <a:close/>
              </a:path>
              <a:path w="5601316" h="1761380" stroke="0" extrusionOk="0">
                <a:moveTo>
                  <a:pt x="0" y="0"/>
                </a:moveTo>
                <a:cubicBezTo>
                  <a:pt x="2498234" y="-140285"/>
                  <a:pt x="3895007" y="95264"/>
                  <a:pt x="5601316" y="0"/>
                </a:cubicBezTo>
                <a:cubicBezTo>
                  <a:pt x="5583854" y="698003"/>
                  <a:pt x="5681723" y="1420322"/>
                  <a:pt x="5601316" y="1761380"/>
                </a:cubicBezTo>
                <a:cubicBezTo>
                  <a:pt x="3020893" y="1686572"/>
                  <a:pt x="2364412" y="1744839"/>
                  <a:pt x="0" y="1761380"/>
                </a:cubicBezTo>
                <a:cubicBezTo>
                  <a:pt x="46203" y="1332414"/>
                  <a:pt x="57811" y="656350"/>
                  <a:pt x="0" y="0"/>
                </a:cubicBezTo>
                <a:close/>
              </a:path>
            </a:pathLst>
          </a:custGeom>
          <a:ln w="19050">
            <a:solidFill>
              <a:schemeClr val="accent6"/>
            </a:solidFill>
            <a:extLst>
              <a:ext uri="{C807C97D-BFC1-408E-A445-0C87EB9F89A2}">
                <ask:lineSketchStyleProps xmlns:ask="http://schemas.microsoft.com/office/drawing/2018/sketchyshapes" sd="2892474909">
                  <a:prstGeom prst="rect">
                    <a:avLst/>
                  </a:prstGeom>
                  <ask:type>
                    <ask:lineSketchCurved/>
                  </ask:type>
                </ask:lineSketchStyleProps>
              </a:ext>
            </a:extLst>
          </a:ln>
        </p:spPr>
        <p:txBody>
          <a:bodyPr vert="horz" wrap="square" lIns="0" tIns="102235" rIns="0" bIns="0" rtlCol="0">
            <a:spAutoFit/>
          </a:bodyPr>
          <a:lstStyle/>
          <a:p>
            <a:pPr marL="90805">
              <a:lnSpc>
                <a:spcPct val="150000"/>
              </a:lnSpc>
              <a:spcBef>
                <a:spcPts val="340"/>
              </a:spcBef>
            </a:pPr>
            <a:r>
              <a:rPr b="1" dirty="0">
                <a:solidFill>
                  <a:srgbClr val="4985E8"/>
                </a:solidFill>
                <a:latin typeface="Consolas"/>
                <a:cs typeface="Consolas"/>
              </a:rPr>
              <a:t>SELECT</a:t>
            </a:r>
            <a:r>
              <a:rPr b="1" spc="200" dirty="0">
                <a:solidFill>
                  <a:srgbClr val="4985E8"/>
                </a:solidFill>
                <a:latin typeface="Consolas"/>
                <a:cs typeface="Consolas"/>
              </a:rPr>
              <a:t> </a:t>
            </a:r>
            <a:r>
              <a:rPr b="1" spc="-10" dirty="0">
                <a:solidFill>
                  <a:srgbClr val="CCCCCC"/>
                </a:solidFill>
                <a:latin typeface="Consolas"/>
                <a:cs typeface="Consolas"/>
              </a:rPr>
              <a:t>dev_id,</a:t>
            </a:r>
            <a:endParaRPr b="1" dirty="0">
              <a:latin typeface="Consolas"/>
              <a:cs typeface="Consolas"/>
            </a:endParaRPr>
          </a:p>
          <a:p>
            <a:pPr marL="90805" marR="1303020" indent="915035">
              <a:lnSpc>
                <a:spcPct val="150000"/>
              </a:lnSpc>
              <a:spcBef>
                <a:spcPts val="5"/>
              </a:spcBef>
            </a:pPr>
            <a:r>
              <a:rPr b="1" dirty="0">
                <a:solidFill>
                  <a:srgbClr val="4985E8"/>
                </a:solidFill>
                <a:latin typeface="Consolas"/>
                <a:cs typeface="Consolas"/>
              </a:rPr>
              <a:t>MIN</a:t>
            </a:r>
            <a:r>
              <a:rPr b="1" dirty="0">
                <a:solidFill>
                  <a:srgbClr val="CCCCCC"/>
                </a:solidFill>
                <a:latin typeface="Consolas"/>
                <a:cs typeface="Consolas"/>
              </a:rPr>
              <a:t>(start_datetime)</a:t>
            </a:r>
            <a:r>
              <a:rPr b="1" spc="375" dirty="0">
                <a:solidFill>
                  <a:srgbClr val="CCCCCC"/>
                </a:solidFill>
                <a:latin typeface="Consolas"/>
                <a:cs typeface="Consolas"/>
              </a:rPr>
              <a:t> </a:t>
            </a:r>
            <a:r>
              <a:rPr b="1" dirty="0">
                <a:solidFill>
                  <a:srgbClr val="4985E8"/>
                </a:solidFill>
                <a:latin typeface="Consolas"/>
                <a:cs typeface="Consolas"/>
              </a:rPr>
              <a:t>AS</a:t>
            </a:r>
            <a:r>
              <a:rPr b="1" spc="380" dirty="0">
                <a:solidFill>
                  <a:srgbClr val="4985E8"/>
                </a:solidFill>
                <a:latin typeface="Consolas"/>
                <a:cs typeface="Consolas"/>
              </a:rPr>
              <a:t> </a:t>
            </a:r>
            <a:r>
              <a:rPr b="1" spc="-10" dirty="0">
                <a:solidFill>
                  <a:srgbClr val="CCCCCC"/>
                </a:solidFill>
                <a:latin typeface="Consolas"/>
                <a:cs typeface="Consolas"/>
              </a:rPr>
              <a:t>first_login </a:t>
            </a:r>
            <a:r>
              <a:rPr b="1" dirty="0">
                <a:solidFill>
                  <a:srgbClr val="4985E8"/>
                </a:solidFill>
                <a:latin typeface="Consolas"/>
                <a:cs typeface="Consolas"/>
              </a:rPr>
              <a:t>FROM</a:t>
            </a:r>
            <a:r>
              <a:rPr b="1" spc="185" dirty="0">
                <a:solidFill>
                  <a:srgbClr val="4985E8"/>
                </a:solidFill>
                <a:latin typeface="Consolas"/>
                <a:cs typeface="Consolas"/>
              </a:rPr>
              <a:t> </a:t>
            </a:r>
            <a:r>
              <a:rPr b="1" spc="-10" dirty="0">
                <a:solidFill>
                  <a:srgbClr val="CCCCCC"/>
                </a:solidFill>
                <a:latin typeface="Consolas"/>
                <a:cs typeface="Consolas"/>
              </a:rPr>
              <a:t>level_details</a:t>
            </a:r>
            <a:endParaRPr b="1" dirty="0">
              <a:latin typeface="Consolas"/>
              <a:cs typeface="Consolas"/>
            </a:endParaRPr>
          </a:p>
          <a:p>
            <a:pPr marL="90805">
              <a:lnSpc>
                <a:spcPct val="150000"/>
              </a:lnSpc>
              <a:spcBef>
                <a:spcPts val="330"/>
              </a:spcBef>
            </a:pPr>
            <a:r>
              <a:rPr b="1" dirty="0">
                <a:solidFill>
                  <a:srgbClr val="4985E8"/>
                </a:solidFill>
                <a:latin typeface="Consolas"/>
                <a:cs typeface="Consolas"/>
              </a:rPr>
              <a:t>GROUP</a:t>
            </a:r>
            <a:r>
              <a:rPr b="1" spc="114" dirty="0">
                <a:solidFill>
                  <a:srgbClr val="4985E8"/>
                </a:solidFill>
                <a:latin typeface="Consolas"/>
                <a:cs typeface="Consolas"/>
              </a:rPr>
              <a:t> </a:t>
            </a:r>
            <a:r>
              <a:rPr b="1" dirty="0">
                <a:solidFill>
                  <a:srgbClr val="4985E8"/>
                </a:solidFill>
                <a:latin typeface="Consolas"/>
                <a:cs typeface="Consolas"/>
              </a:rPr>
              <a:t>BY</a:t>
            </a:r>
            <a:r>
              <a:rPr b="1" spc="204" dirty="0">
                <a:solidFill>
                  <a:srgbClr val="4985E8"/>
                </a:solidFill>
                <a:latin typeface="Consolas"/>
                <a:cs typeface="Consolas"/>
              </a:rPr>
              <a:t> </a:t>
            </a:r>
            <a:r>
              <a:rPr b="1" spc="-10" dirty="0">
                <a:solidFill>
                  <a:srgbClr val="CCCCCC"/>
                </a:solidFill>
                <a:latin typeface="Consolas"/>
                <a:cs typeface="Consolas"/>
              </a:rPr>
              <a:t>dev_id</a:t>
            </a:r>
            <a:endParaRPr b="1" dirty="0">
              <a:latin typeface="Consolas"/>
              <a:cs typeface="Consolas"/>
            </a:endParaRPr>
          </a:p>
          <a:p>
            <a:pPr marL="90805">
              <a:lnSpc>
                <a:spcPct val="150000"/>
              </a:lnSpc>
              <a:spcBef>
                <a:spcPts val="330"/>
              </a:spcBef>
            </a:pPr>
            <a:r>
              <a:rPr b="1" dirty="0">
                <a:solidFill>
                  <a:srgbClr val="4985E8"/>
                </a:solidFill>
                <a:latin typeface="Consolas"/>
                <a:cs typeface="Consolas"/>
              </a:rPr>
              <a:t>ORDER</a:t>
            </a:r>
            <a:r>
              <a:rPr b="1" spc="135" dirty="0">
                <a:solidFill>
                  <a:srgbClr val="4985E8"/>
                </a:solidFill>
                <a:latin typeface="Consolas"/>
                <a:cs typeface="Consolas"/>
              </a:rPr>
              <a:t> </a:t>
            </a:r>
            <a:r>
              <a:rPr b="1" dirty="0">
                <a:solidFill>
                  <a:srgbClr val="4985E8"/>
                </a:solidFill>
                <a:latin typeface="Consolas"/>
                <a:cs typeface="Consolas"/>
              </a:rPr>
              <a:t>BY</a:t>
            </a:r>
            <a:r>
              <a:rPr b="1" spc="225" dirty="0">
                <a:solidFill>
                  <a:srgbClr val="4985E8"/>
                </a:solidFill>
                <a:latin typeface="Consolas"/>
                <a:cs typeface="Consolas"/>
              </a:rPr>
              <a:t> </a:t>
            </a:r>
            <a:r>
              <a:rPr b="1" dirty="0">
                <a:solidFill>
                  <a:srgbClr val="CCCCCC"/>
                </a:solidFill>
                <a:latin typeface="Consolas"/>
                <a:cs typeface="Consolas"/>
              </a:rPr>
              <a:t>dev_id,</a:t>
            </a:r>
            <a:r>
              <a:rPr b="1" spc="235" dirty="0">
                <a:solidFill>
                  <a:srgbClr val="CCCCCC"/>
                </a:solidFill>
                <a:latin typeface="Consolas"/>
                <a:cs typeface="Consolas"/>
              </a:rPr>
              <a:t> </a:t>
            </a:r>
            <a:r>
              <a:rPr b="1" spc="-10" dirty="0" err="1">
                <a:solidFill>
                  <a:srgbClr val="CCCCCC"/>
                </a:solidFill>
                <a:latin typeface="Consolas"/>
                <a:cs typeface="Consolas"/>
              </a:rPr>
              <a:t>first_login</a:t>
            </a:r>
            <a:r>
              <a:rPr b="1" spc="-10" dirty="0">
                <a:solidFill>
                  <a:srgbClr val="CCCCCC"/>
                </a:solidFill>
                <a:latin typeface="Consolas"/>
                <a:cs typeface="Consolas"/>
              </a:rPr>
              <a:t>;</a:t>
            </a:r>
            <a:endParaRPr lang="en-US" b="1" spc="-10" dirty="0">
              <a:solidFill>
                <a:srgbClr val="CCCCCC"/>
              </a:solidFill>
              <a:latin typeface="Consolas"/>
              <a:cs typeface="Consolas"/>
            </a:endParaRPr>
          </a:p>
        </p:txBody>
      </p:sp>
      <p:pic>
        <p:nvPicPr>
          <p:cNvPr id="17" name="object 6">
            <a:extLst>
              <a:ext uri="{FF2B5EF4-FFF2-40B4-BE49-F238E27FC236}">
                <a16:creationId xmlns:a16="http://schemas.microsoft.com/office/drawing/2014/main" id="{D534EEAD-73A1-4105-8D2E-801307D88595}"/>
              </a:ext>
            </a:extLst>
          </p:cNvPr>
          <p:cNvPicPr/>
          <p:nvPr/>
        </p:nvPicPr>
        <p:blipFill>
          <a:blip r:embed="rId2" cstate="print"/>
          <a:stretch>
            <a:fillRect/>
          </a:stretch>
        </p:blipFill>
        <p:spPr>
          <a:xfrm>
            <a:off x="6152707" y="2098763"/>
            <a:ext cx="2565991" cy="2948358"/>
          </a:xfrm>
          <a:prstGeom prst="rect">
            <a:avLst/>
          </a:prstGeom>
        </p:spPr>
      </p:pic>
      <p:grpSp>
        <p:nvGrpSpPr>
          <p:cNvPr id="18" name="Google Shape;811;p37">
            <a:extLst>
              <a:ext uri="{FF2B5EF4-FFF2-40B4-BE49-F238E27FC236}">
                <a16:creationId xmlns:a16="http://schemas.microsoft.com/office/drawing/2014/main" id="{6AC09BD2-C551-4990-ACA8-7B265EA6409B}"/>
              </a:ext>
            </a:extLst>
          </p:cNvPr>
          <p:cNvGrpSpPr/>
          <p:nvPr/>
        </p:nvGrpSpPr>
        <p:grpSpPr>
          <a:xfrm>
            <a:off x="-94666" y="4000146"/>
            <a:ext cx="1105266" cy="1143354"/>
            <a:chOff x="1311125" y="1692350"/>
            <a:chExt cx="878450" cy="908650"/>
          </a:xfrm>
        </p:grpSpPr>
        <p:sp>
          <p:nvSpPr>
            <p:cNvPr id="19" name="Google Shape;812;p37">
              <a:extLst>
                <a:ext uri="{FF2B5EF4-FFF2-40B4-BE49-F238E27FC236}">
                  <a16:creationId xmlns:a16="http://schemas.microsoft.com/office/drawing/2014/main" id="{CBF51C46-C3E4-456A-83BD-A24C027CDFDB}"/>
                </a:ext>
              </a:extLst>
            </p:cNvPr>
            <p:cNvSpPr/>
            <p:nvPr/>
          </p:nvSpPr>
          <p:spPr>
            <a:xfrm>
              <a:off x="1818550" y="2396025"/>
              <a:ext cx="246200" cy="200325"/>
            </a:xfrm>
            <a:custGeom>
              <a:avLst/>
              <a:gdLst/>
              <a:ahLst/>
              <a:cxnLst/>
              <a:rect l="l" t="t" r="r" b="b"/>
              <a:pathLst>
                <a:path w="9848" h="8013" extrusionOk="0">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813;p37">
              <a:extLst>
                <a:ext uri="{FF2B5EF4-FFF2-40B4-BE49-F238E27FC236}">
                  <a16:creationId xmlns:a16="http://schemas.microsoft.com/office/drawing/2014/main" id="{CFDA3888-F836-44E3-A989-3DC11210529A}"/>
                </a:ext>
              </a:extLst>
            </p:cNvPr>
            <p:cNvSpPr/>
            <p:nvPr/>
          </p:nvSpPr>
          <p:spPr>
            <a:xfrm>
              <a:off x="1812175" y="2390225"/>
              <a:ext cx="257225" cy="210775"/>
            </a:xfrm>
            <a:custGeom>
              <a:avLst/>
              <a:gdLst/>
              <a:ahLst/>
              <a:cxnLst/>
              <a:rect l="l" t="t" r="r" b="b"/>
              <a:pathLst>
                <a:path w="10289" h="8431" extrusionOk="0">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814;p37">
              <a:extLst>
                <a:ext uri="{FF2B5EF4-FFF2-40B4-BE49-F238E27FC236}">
                  <a16:creationId xmlns:a16="http://schemas.microsoft.com/office/drawing/2014/main" id="{E22F4486-BC8C-4975-B17A-C8A56E0E4251}"/>
                </a:ext>
              </a:extLst>
            </p:cNvPr>
            <p:cNvSpPr/>
            <p:nvPr/>
          </p:nvSpPr>
          <p:spPr>
            <a:xfrm>
              <a:off x="1471350" y="2396025"/>
              <a:ext cx="245625" cy="196275"/>
            </a:xfrm>
            <a:custGeom>
              <a:avLst/>
              <a:gdLst/>
              <a:ahLst/>
              <a:cxnLst/>
              <a:rect l="l" t="t" r="r" b="b"/>
              <a:pathLst>
                <a:path w="9825" h="7851" extrusionOk="0">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815;p37">
              <a:extLst>
                <a:ext uri="{FF2B5EF4-FFF2-40B4-BE49-F238E27FC236}">
                  <a16:creationId xmlns:a16="http://schemas.microsoft.com/office/drawing/2014/main" id="{978B3D1A-0088-484E-AC5B-3EF6F715EB1F}"/>
                </a:ext>
              </a:extLst>
            </p:cNvPr>
            <p:cNvSpPr/>
            <p:nvPr/>
          </p:nvSpPr>
          <p:spPr>
            <a:xfrm>
              <a:off x="1464975" y="2390800"/>
              <a:ext cx="256075" cy="208475"/>
            </a:xfrm>
            <a:custGeom>
              <a:avLst/>
              <a:gdLst/>
              <a:ahLst/>
              <a:cxnLst/>
              <a:rect l="l" t="t" r="r" b="b"/>
              <a:pathLst>
                <a:path w="10243" h="8339" extrusionOk="0">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816;p37">
              <a:extLst>
                <a:ext uri="{FF2B5EF4-FFF2-40B4-BE49-F238E27FC236}">
                  <a16:creationId xmlns:a16="http://schemas.microsoft.com/office/drawing/2014/main" id="{9A476B94-6254-4D6D-9C3E-15B805C8A523}"/>
                </a:ext>
              </a:extLst>
            </p:cNvPr>
            <p:cNvSpPr/>
            <p:nvPr/>
          </p:nvSpPr>
          <p:spPr>
            <a:xfrm>
              <a:off x="1349425" y="1698150"/>
              <a:ext cx="834925" cy="834350"/>
            </a:xfrm>
            <a:custGeom>
              <a:avLst/>
              <a:gdLst/>
              <a:ahLst/>
              <a:cxnLst/>
              <a:rect l="l" t="t" r="r" b="b"/>
              <a:pathLst>
                <a:path w="33397" h="33374" extrusionOk="0">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817;p37">
              <a:extLst>
                <a:ext uri="{FF2B5EF4-FFF2-40B4-BE49-F238E27FC236}">
                  <a16:creationId xmlns:a16="http://schemas.microsoft.com/office/drawing/2014/main" id="{58B4F3CE-2055-4CF4-8F89-4B600EEA27DC}"/>
                </a:ext>
              </a:extLst>
            </p:cNvPr>
            <p:cNvSpPr/>
            <p:nvPr/>
          </p:nvSpPr>
          <p:spPr>
            <a:xfrm>
              <a:off x="2021175" y="1836900"/>
              <a:ext cx="65075" cy="90600"/>
            </a:xfrm>
            <a:custGeom>
              <a:avLst/>
              <a:gdLst/>
              <a:ahLst/>
              <a:cxnLst/>
              <a:rect l="l" t="t" r="r" b="b"/>
              <a:pathLst>
                <a:path w="2603" h="3624" extrusionOk="0">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818;p37">
              <a:extLst>
                <a:ext uri="{FF2B5EF4-FFF2-40B4-BE49-F238E27FC236}">
                  <a16:creationId xmlns:a16="http://schemas.microsoft.com/office/drawing/2014/main" id="{01DCF86D-AF8F-4320-9641-9078732BB1F9}"/>
                </a:ext>
              </a:extLst>
            </p:cNvPr>
            <p:cNvSpPr/>
            <p:nvPr/>
          </p:nvSpPr>
          <p:spPr>
            <a:xfrm>
              <a:off x="2020025" y="1880450"/>
              <a:ext cx="43000" cy="57500"/>
            </a:xfrm>
            <a:custGeom>
              <a:avLst/>
              <a:gdLst/>
              <a:ahLst/>
              <a:cxnLst/>
              <a:rect l="l" t="t" r="r" b="b"/>
              <a:pathLst>
                <a:path w="1720" h="2300" extrusionOk="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819;p37">
              <a:extLst>
                <a:ext uri="{FF2B5EF4-FFF2-40B4-BE49-F238E27FC236}">
                  <a16:creationId xmlns:a16="http://schemas.microsoft.com/office/drawing/2014/main" id="{305BF9FD-BFBE-4288-960A-885CE01A4A1B}"/>
                </a:ext>
              </a:extLst>
            </p:cNvPr>
            <p:cNvSpPr/>
            <p:nvPr/>
          </p:nvSpPr>
          <p:spPr>
            <a:xfrm>
              <a:off x="1452775" y="1836900"/>
              <a:ext cx="65050" cy="90600"/>
            </a:xfrm>
            <a:custGeom>
              <a:avLst/>
              <a:gdLst/>
              <a:ahLst/>
              <a:cxnLst/>
              <a:rect l="l" t="t" r="r" b="b"/>
              <a:pathLst>
                <a:path w="2602" h="3624" extrusionOk="0">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820;p37">
              <a:extLst>
                <a:ext uri="{FF2B5EF4-FFF2-40B4-BE49-F238E27FC236}">
                  <a16:creationId xmlns:a16="http://schemas.microsoft.com/office/drawing/2014/main" id="{465A7101-4842-4BEE-A83B-1A246322AD1B}"/>
                </a:ext>
              </a:extLst>
            </p:cNvPr>
            <p:cNvSpPr/>
            <p:nvPr/>
          </p:nvSpPr>
          <p:spPr>
            <a:xfrm>
              <a:off x="1476000" y="1880450"/>
              <a:ext cx="43000" cy="57500"/>
            </a:xfrm>
            <a:custGeom>
              <a:avLst/>
              <a:gdLst/>
              <a:ahLst/>
              <a:cxnLst/>
              <a:rect l="l" t="t" r="r" b="b"/>
              <a:pathLst>
                <a:path w="1720" h="2300" extrusionOk="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821;p37">
              <a:extLst>
                <a:ext uri="{FF2B5EF4-FFF2-40B4-BE49-F238E27FC236}">
                  <a16:creationId xmlns:a16="http://schemas.microsoft.com/office/drawing/2014/main" id="{22A30FEF-AD31-4B11-9B3C-C26FD32505E1}"/>
                </a:ext>
              </a:extLst>
            </p:cNvPr>
            <p:cNvSpPr/>
            <p:nvPr/>
          </p:nvSpPr>
          <p:spPr>
            <a:xfrm>
              <a:off x="1495750" y="1752150"/>
              <a:ext cx="552750" cy="685125"/>
            </a:xfrm>
            <a:custGeom>
              <a:avLst/>
              <a:gdLst/>
              <a:ahLst/>
              <a:cxnLst/>
              <a:rect l="l" t="t" r="r" b="b"/>
              <a:pathLst>
                <a:path w="22110" h="27405" extrusionOk="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w="12200" cap="flat" cmpd="sng">
              <a:solidFill>
                <a:srgbClr val="000000"/>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822;p37">
              <a:extLst>
                <a:ext uri="{FF2B5EF4-FFF2-40B4-BE49-F238E27FC236}">
                  <a16:creationId xmlns:a16="http://schemas.microsoft.com/office/drawing/2014/main" id="{469D41EC-8DBF-427B-B5C6-4E3834B9782B}"/>
                </a:ext>
              </a:extLst>
            </p:cNvPr>
            <p:cNvSpPr/>
            <p:nvPr/>
          </p:nvSpPr>
          <p:spPr>
            <a:xfrm>
              <a:off x="1496900" y="2130700"/>
              <a:ext cx="550450" cy="307150"/>
            </a:xfrm>
            <a:custGeom>
              <a:avLst/>
              <a:gdLst/>
              <a:ahLst/>
              <a:cxnLst/>
              <a:rect l="l" t="t" r="r" b="b"/>
              <a:pathLst>
                <a:path w="22018" h="12286" extrusionOk="0">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823;p37">
              <a:extLst>
                <a:ext uri="{FF2B5EF4-FFF2-40B4-BE49-F238E27FC236}">
                  <a16:creationId xmlns:a16="http://schemas.microsoft.com/office/drawing/2014/main" id="{AAAB2217-709D-46EF-B7A3-FACBFA6FB2F1}"/>
                </a:ext>
              </a:extLst>
            </p:cNvPr>
            <p:cNvSpPr/>
            <p:nvPr/>
          </p:nvSpPr>
          <p:spPr>
            <a:xfrm>
              <a:off x="1343050" y="1698150"/>
              <a:ext cx="610225" cy="834350"/>
            </a:xfrm>
            <a:custGeom>
              <a:avLst/>
              <a:gdLst/>
              <a:ahLst/>
              <a:cxnLst/>
              <a:rect l="l" t="t" r="r" b="b"/>
              <a:pathLst>
                <a:path w="24409" h="33374" extrusionOk="0">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824;p37">
              <a:extLst>
                <a:ext uri="{FF2B5EF4-FFF2-40B4-BE49-F238E27FC236}">
                  <a16:creationId xmlns:a16="http://schemas.microsoft.com/office/drawing/2014/main" id="{E43455E3-72BA-40DC-ABD4-2C6CF7B75783}"/>
                </a:ext>
              </a:extLst>
            </p:cNvPr>
            <p:cNvSpPr/>
            <p:nvPr/>
          </p:nvSpPr>
          <p:spPr>
            <a:xfrm>
              <a:off x="1311125" y="1692350"/>
              <a:ext cx="878450" cy="846525"/>
            </a:xfrm>
            <a:custGeom>
              <a:avLst/>
              <a:gdLst/>
              <a:ahLst/>
              <a:cxnLst/>
              <a:rect l="l" t="t" r="r" b="b"/>
              <a:pathLst>
                <a:path w="35138" h="33861" extrusionOk="0">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825;p37">
              <a:extLst>
                <a:ext uri="{FF2B5EF4-FFF2-40B4-BE49-F238E27FC236}">
                  <a16:creationId xmlns:a16="http://schemas.microsoft.com/office/drawing/2014/main" id="{AAE654B4-E065-4A66-8834-728D2B461C8E}"/>
                </a:ext>
              </a:extLst>
            </p:cNvPr>
            <p:cNvSpPr/>
            <p:nvPr/>
          </p:nvSpPr>
          <p:spPr>
            <a:xfrm>
              <a:off x="1644950" y="1798000"/>
              <a:ext cx="281625" cy="280475"/>
            </a:xfrm>
            <a:custGeom>
              <a:avLst/>
              <a:gdLst/>
              <a:ahLst/>
              <a:cxnLst/>
              <a:rect l="l" t="t" r="r" b="b"/>
              <a:pathLst>
                <a:path w="11265" h="11219" extrusionOk="0">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659568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21;p32">
            <a:extLst>
              <a:ext uri="{FF2B5EF4-FFF2-40B4-BE49-F238E27FC236}">
                <a16:creationId xmlns:a16="http://schemas.microsoft.com/office/drawing/2014/main" id="{7FE2BC35-8178-4832-9281-27ECF77A334C}"/>
              </a:ext>
            </a:extLst>
          </p:cNvPr>
          <p:cNvSpPr/>
          <p:nvPr/>
        </p:nvSpPr>
        <p:spPr>
          <a:xfrm>
            <a:off x="1775129" y="320283"/>
            <a:ext cx="330967" cy="211429"/>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4" name="Google Shape;522;p32">
            <a:extLst>
              <a:ext uri="{FF2B5EF4-FFF2-40B4-BE49-F238E27FC236}">
                <a16:creationId xmlns:a16="http://schemas.microsoft.com/office/drawing/2014/main" id="{DBBEFDD2-20B8-4C96-B4CD-3BB99F6DDF85}"/>
              </a:ext>
            </a:extLst>
          </p:cNvPr>
          <p:cNvSpPr/>
          <p:nvPr/>
        </p:nvSpPr>
        <p:spPr>
          <a:xfrm>
            <a:off x="5756729" y="100542"/>
            <a:ext cx="330967" cy="211429"/>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5" name="Google Shape;523;p32">
            <a:extLst>
              <a:ext uri="{FF2B5EF4-FFF2-40B4-BE49-F238E27FC236}">
                <a16:creationId xmlns:a16="http://schemas.microsoft.com/office/drawing/2014/main" id="{935C4484-2716-4B36-863E-7932D4469B0C}"/>
              </a:ext>
            </a:extLst>
          </p:cNvPr>
          <p:cNvSpPr/>
          <p:nvPr/>
        </p:nvSpPr>
        <p:spPr>
          <a:xfrm>
            <a:off x="3748801" y="214221"/>
            <a:ext cx="351300" cy="351300"/>
          </a:xfrm>
          <a:prstGeom prst="roundRect">
            <a:avLst>
              <a:gd name="adj" fmla="val 39242"/>
            </a:avLst>
          </a:prstGeom>
          <a:solidFill>
            <a:srgbClr val="DE8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524;p32">
            <a:extLst>
              <a:ext uri="{FF2B5EF4-FFF2-40B4-BE49-F238E27FC236}">
                <a16:creationId xmlns:a16="http://schemas.microsoft.com/office/drawing/2014/main" id="{99B6E7B0-63BC-4FAC-9CCF-35FA64F27E0B}"/>
              </a:ext>
            </a:extLst>
          </p:cNvPr>
          <p:cNvSpPr txBox="1">
            <a:spLocks/>
          </p:cNvSpPr>
          <p:nvPr/>
        </p:nvSpPr>
        <p:spPr>
          <a:xfrm>
            <a:off x="113412" y="690476"/>
            <a:ext cx="9144001" cy="90314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Anaheim" panose="020B0604020202020204" charset="0"/>
              </a:rPr>
              <a:t>Find the top 5 scores based on each difficulty level and rank them in increasing order using `Rank`. Display `</a:t>
            </a:r>
            <a:r>
              <a:rPr lang="en-US" sz="2000" dirty="0" err="1">
                <a:solidFill>
                  <a:schemeClr val="bg1"/>
                </a:solidFill>
                <a:latin typeface="Anaheim" panose="020B0604020202020204" charset="0"/>
              </a:rPr>
              <a:t>Dev_ID</a:t>
            </a:r>
            <a:r>
              <a:rPr lang="en-US" sz="2000" dirty="0">
                <a:solidFill>
                  <a:schemeClr val="bg1"/>
                </a:solidFill>
                <a:latin typeface="Anaheim" panose="020B0604020202020204" charset="0"/>
              </a:rPr>
              <a:t>` as well.</a:t>
            </a:r>
            <a:endParaRPr lang="en-US" sz="1600" dirty="0">
              <a:solidFill>
                <a:schemeClr val="bg1"/>
              </a:solidFill>
              <a:latin typeface="Anaheim" panose="020B0604020202020204" charset="0"/>
            </a:endParaRPr>
          </a:p>
        </p:txBody>
      </p:sp>
      <p:sp>
        <p:nvSpPr>
          <p:cNvPr id="7" name="Google Shape;525;p32">
            <a:extLst>
              <a:ext uri="{FF2B5EF4-FFF2-40B4-BE49-F238E27FC236}">
                <a16:creationId xmlns:a16="http://schemas.microsoft.com/office/drawing/2014/main" id="{7D714814-D59C-4034-9EF6-32F105A9CC54}"/>
              </a:ext>
            </a:extLst>
          </p:cNvPr>
          <p:cNvSpPr txBox="1">
            <a:spLocks/>
          </p:cNvSpPr>
          <p:nvPr/>
        </p:nvSpPr>
        <p:spPr>
          <a:xfrm>
            <a:off x="1010600" y="96379"/>
            <a:ext cx="71229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2pPr>
            <a:lvl3pPr marR="0" lvl="2"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3pPr>
            <a:lvl4pPr marR="0" lvl="3"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4pPr>
            <a:lvl5pPr marR="0" lvl="4"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5pPr>
            <a:lvl6pPr marR="0" lvl="5"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6pPr>
            <a:lvl7pPr marR="0" lvl="6"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7pPr>
            <a:lvl8pPr marR="0" lvl="7"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8pPr>
            <a:lvl9pPr marR="0" lvl="8"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9pPr>
          </a:lstStyle>
          <a:p>
            <a:r>
              <a:rPr lang="en-US" sz="4000" dirty="0"/>
              <a:t>Task 09</a:t>
            </a:r>
          </a:p>
        </p:txBody>
      </p:sp>
      <p:sp>
        <p:nvSpPr>
          <p:cNvPr id="10" name="Google Shape;530;p32">
            <a:extLst>
              <a:ext uri="{FF2B5EF4-FFF2-40B4-BE49-F238E27FC236}">
                <a16:creationId xmlns:a16="http://schemas.microsoft.com/office/drawing/2014/main" id="{E1F0C026-C26B-4CDC-BF9B-821142FAF113}"/>
              </a:ext>
            </a:extLst>
          </p:cNvPr>
          <p:cNvSpPr/>
          <p:nvPr/>
        </p:nvSpPr>
        <p:spPr>
          <a:xfrm rot="10800000">
            <a:off x="2224200" y="-14197"/>
            <a:ext cx="80400" cy="51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31;p32">
            <a:extLst>
              <a:ext uri="{FF2B5EF4-FFF2-40B4-BE49-F238E27FC236}">
                <a16:creationId xmlns:a16="http://schemas.microsoft.com/office/drawing/2014/main" id="{A8904828-8D9F-4AD0-9D06-5941871F50A5}"/>
              </a:ext>
            </a:extLst>
          </p:cNvPr>
          <p:cNvSpPr/>
          <p:nvPr/>
        </p:nvSpPr>
        <p:spPr>
          <a:xfrm rot="10800000">
            <a:off x="6645400" y="-70904"/>
            <a:ext cx="69600" cy="51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TextBox 11">
            <a:extLst>
              <a:ext uri="{FF2B5EF4-FFF2-40B4-BE49-F238E27FC236}">
                <a16:creationId xmlns:a16="http://schemas.microsoft.com/office/drawing/2014/main" id="{60B02597-2787-4CC5-BD47-D28ECDF5FF88}"/>
              </a:ext>
            </a:extLst>
          </p:cNvPr>
          <p:cNvSpPr txBox="1"/>
          <p:nvPr/>
        </p:nvSpPr>
        <p:spPr>
          <a:xfrm>
            <a:off x="6453289" y="1637097"/>
            <a:ext cx="2446704" cy="461665"/>
          </a:xfrm>
          <a:prstGeom prst="rect">
            <a:avLst/>
          </a:prstGeom>
          <a:noFill/>
        </p:spPr>
        <p:txBody>
          <a:bodyPr wrap="square">
            <a:spAutoFit/>
          </a:bodyPr>
          <a:lstStyle/>
          <a:p>
            <a:pPr lvl="0" algn="l" rtl="0">
              <a:spcBef>
                <a:spcPts val="0"/>
              </a:spcBef>
              <a:spcAft>
                <a:spcPts val="0"/>
              </a:spcAft>
            </a:pPr>
            <a:r>
              <a:rPr lang="en-US" sz="2400" b="1" dirty="0">
                <a:solidFill>
                  <a:schemeClr val="bg1"/>
                </a:solidFill>
                <a:latin typeface="Anaheim" panose="020B0604020202020204" charset="0"/>
              </a:rPr>
              <a:t>Result Preview </a:t>
            </a:r>
          </a:p>
        </p:txBody>
      </p:sp>
      <p:sp>
        <p:nvSpPr>
          <p:cNvPr id="16" name="object 5">
            <a:extLst>
              <a:ext uri="{FF2B5EF4-FFF2-40B4-BE49-F238E27FC236}">
                <a16:creationId xmlns:a16="http://schemas.microsoft.com/office/drawing/2014/main" id="{FB733A14-9CA6-4DCB-9BB7-9299D082F025}"/>
              </a:ext>
            </a:extLst>
          </p:cNvPr>
          <p:cNvSpPr txBox="1"/>
          <p:nvPr/>
        </p:nvSpPr>
        <p:spPr>
          <a:xfrm>
            <a:off x="155448" y="1381618"/>
            <a:ext cx="6096495" cy="3646511"/>
          </a:xfrm>
          <a:custGeom>
            <a:avLst/>
            <a:gdLst>
              <a:gd name="connsiteX0" fmla="*/ 0 w 6096495"/>
              <a:gd name="connsiteY0" fmla="*/ 0 h 3646511"/>
              <a:gd name="connsiteX1" fmla="*/ 6096495 w 6096495"/>
              <a:gd name="connsiteY1" fmla="*/ 0 h 3646511"/>
              <a:gd name="connsiteX2" fmla="*/ 6096495 w 6096495"/>
              <a:gd name="connsiteY2" fmla="*/ 3646511 h 3646511"/>
              <a:gd name="connsiteX3" fmla="*/ 0 w 6096495"/>
              <a:gd name="connsiteY3" fmla="*/ 3646511 h 3646511"/>
              <a:gd name="connsiteX4" fmla="*/ 0 w 6096495"/>
              <a:gd name="connsiteY4" fmla="*/ 0 h 3646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495" h="3646511" fill="none" extrusionOk="0">
                <a:moveTo>
                  <a:pt x="0" y="0"/>
                </a:moveTo>
                <a:cubicBezTo>
                  <a:pt x="1393866" y="-63017"/>
                  <a:pt x="4349867" y="43720"/>
                  <a:pt x="6096495" y="0"/>
                </a:cubicBezTo>
                <a:cubicBezTo>
                  <a:pt x="5984379" y="802213"/>
                  <a:pt x="5954329" y="2298651"/>
                  <a:pt x="6096495" y="3646511"/>
                </a:cubicBezTo>
                <a:cubicBezTo>
                  <a:pt x="4124492" y="3765277"/>
                  <a:pt x="2811877" y="3554172"/>
                  <a:pt x="0" y="3646511"/>
                </a:cubicBezTo>
                <a:cubicBezTo>
                  <a:pt x="-46251" y="2621135"/>
                  <a:pt x="133993" y="1764777"/>
                  <a:pt x="0" y="0"/>
                </a:cubicBezTo>
                <a:close/>
              </a:path>
              <a:path w="6096495" h="3646511" stroke="0" extrusionOk="0">
                <a:moveTo>
                  <a:pt x="0" y="0"/>
                </a:moveTo>
                <a:cubicBezTo>
                  <a:pt x="3043874" y="24806"/>
                  <a:pt x="3212419" y="129140"/>
                  <a:pt x="6096495" y="0"/>
                </a:cubicBezTo>
                <a:cubicBezTo>
                  <a:pt x="6135375" y="1330679"/>
                  <a:pt x="6082828" y="2052525"/>
                  <a:pt x="6096495" y="3646511"/>
                </a:cubicBezTo>
                <a:cubicBezTo>
                  <a:pt x="3538796" y="3718517"/>
                  <a:pt x="2228173" y="3511848"/>
                  <a:pt x="0" y="3646511"/>
                </a:cubicBezTo>
                <a:cubicBezTo>
                  <a:pt x="83178" y="2034594"/>
                  <a:pt x="-89643" y="1278770"/>
                  <a:pt x="0" y="0"/>
                </a:cubicBezTo>
                <a:close/>
              </a:path>
            </a:pathLst>
          </a:custGeom>
          <a:ln w="19050">
            <a:solidFill>
              <a:schemeClr val="accent6"/>
            </a:solidFill>
            <a:extLst>
              <a:ext uri="{C807C97D-BFC1-408E-A445-0C87EB9F89A2}">
                <ask:lineSketchStyleProps xmlns:ask="http://schemas.microsoft.com/office/drawing/2018/sketchyshapes" sd="2839094068">
                  <a:prstGeom prst="rect">
                    <a:avLst/>
                  </a:prstGeom>
                  <ask:type>
                    <ask:lineSketchCurved/>
                  </ask:type>
                </ask:lineSketchStyleProps>
              </a:ext>
            </a:extLst>
          </a:ln>
        </p:spPr>
        <p:txBody>
          <a:bodyPr vert="horz" wrap="square" lIns="0" tIns="102235" rIns="0" bIns="0" rtlCol="0">
            <a:spAutoFit/>
          </a:bodyPr>
          <a:lstStyle/>
          <a:p>
            <a:pPr marL="90805">
              <a:lnSpc>
                <a:spcPct val="150000"/>
              </a:lnSpc>
              <a:spcBef>
                <a:spcPts val="345"/>
              </a:spcBef>
            </a:pPr>
            <a:r>
              <a:rPr lang="en-US" b="1" dirty="0">
                <a:solidFill>
                  <a:srgbClr val="0070C0"/>
                </a:solidFill>
                <a:latin typeface="Consolas"/>
                <a:cs typeface="Consolas"/>
              </a:rPr>
              <a:t>SELECT</a:t>
            </a:r>
            <a:r>
              <a:rPr lang="en-US" b="1" dirty="0">
                <a:solidFill>
                  <a:schemeClr val="bg1"/>
                </a:solidFill>
                <a:latin typeface="Consolas"/>
                <a:cs typeface="Consolas"/>
              </a:rPr>
              <a:t> </a:t>
            </a:r>
            <a:r>
              <a:rPr lang="en-US" b="1" dirty="0" err="1">
                <a:solidFill>
                  <a:schemeClr val="bg1"/>
                </a:solidFill>
                <a:latin typeface="Consolas"/>
                <a:cs typeface="Consolas"/>
              </a:rPr>
              <a:t>dev_id</a:t>
            </a:r>
            <a:r>
              <a:rPr lang="en-US" b="1" dirty="0">
                <a:solidFill>
                  <a:schemeClr val="bg1"/>
                </a:solidFill>
                <a:latin typeface="Consolas"/>
                <a:cs typeface="Consolas"/>
              </a:rPr>
              <a:t>, score, difficulty, </a:t>
            </a:r>
            <a:r>
              <a:rPr lang="en-US" b="1" dirty="0" err="1">
                <a:solidFill>
                  <a:schemeClr val="bg1"/>
                </a:solidFill>
                <a:latin typeface="Consolas"/>
                <a:cs typeface="Consolas"/>
              </a:rPr>
              <a:t>row_rank</a:t>
            </a:r>
            <a:endParaRPr lang="en-US" b="1" dirty="0">
              <a:solidFill>
                <a:schemeClr val="bg1"/>
              </a:solidFill>
              <a:latin typeface="Consolas"/>
              <a:cs typeface="Consolas"/>
            </a:endParaRPr>
          </a:p>
          <a:p>
            <a:pPr marL="90805">
              <a:lnSpc>
                <a:spcPct val="150000"/>
              </a:lnSpc>
              <a:spcBef>
                <a:spcPts val="345"/>
              </a:spcBef>
            </a:pPr>
            <a:r>
              <a:rPr lang="en-US" b="1" dirty="0">
                <a:solidFill>
                  <a:srgbClr val="0070C0"/>
                </a:solidFill>
                <a:latin typeface="Consolas"/>
                <a:cs typeface="Consolas"/>
              </a:rPr>
              <a:t>FROM</a:t>
            </a:r>
            <a:r>
              <a:rPr lang="en-US" b="1" dirty="0">
                <a:solidFill>
                  <a:schemeClr val="bg1"/>
                </a:solidFill>
                <a:latin typeface="Consolas"/>
                <a:cs typeface="Consolas"/>
              </a:rPr>
              <a:t> (</a:t>
            </a:r>
            <a:r>
              <a:rPr lang="en-US" b="1" dirty="0">
                <a:solidFill>
                  <a:srgbClr val="0070C0"/>
                </a:solidFill>
                <a:latin typeface="Consolas"/>
                <a:cs typeface="Consolas"/>
              </a:rPr>
              <a:t>SELECT</a:t>
            </a:r>
            <a:r>
              <a:rPr lang="en-US" b="1" dirty="0">
                <a:solidFill>
                  <a:schemeClr val="bg1"/>
                </a:solidFill>
                <a:latin typeface="Consolas"/>
                <a:cs typeface="Consolas"/>
              </a:rPr>
              <a:t> </a:t>
            </a:r>
            <a:r>
              <a:rPr lang="en-US" b="1" dirty="0" err="1">
                <a:solidFill>
                  <a:schemeClr val="bg1"/>
                </a:solidFill>
                <a:latin typeface="Consolas"/>
                <a:cs typeface="Consolas"/>
              </a:rPr>
              <a:t>dev_id</a:t>
            </a:r>
            <a:r>
              <a:rPr lang="en-US" b="1" dirty="0">
                <a:solidFill>
                  <a:schemeClr val="bg1"/>
                </a:solidFill>
                <a:latin typeface="Consolas"/>
                <a:cs typeface="Consolas"/>
              </a:rPr>
              <a:t>, score, difficulty,(@row_number := </a:t>
            </a:r>
            <a:r>
              <a:rPr lang="en-US" b="1" dirty="0">
                <a:solidFill>
                  <a:srgbClr val="0070C0"/>
                </a:solidFill>
                <a:latin typeface="Consolas"/>
                <a:cs typeface="Consolas"/>
              </a:rPr>
              <a:t>CASE </a:t>
            </a:r>
            <a:r>
              <a:rPr lang="en-US" b="1" dirty="0">
                <a:solidFill>
                  <a:schemeClr val="bg1"/>
                </a:solidFill>
                <a:latin typeface="Consolas"/>
                <a:cs typeface="Consolas"/>
              </a:rPr>
              <a:t>                       </a:t>
            </a:r>
          </a:p>
          <a:p>
            <a:pPr marL="90805">
              <a:lnSpc>
                <a:spcPct val="150000"/>
              </a:lnSpc>
              <a:spcBef>
                <a:spcPts val="345"/>
              </a:spcBef>
            </a:pPr>
            <a:r>
              <a:rPr lang="en-US" b="1" dirty="0">
                <a:solidFill>
                  <a:srgbClr val="0070C0"/>
                </a:solidFill>
                <a:latin typeface="Consolas"/>
                <a:cs typeface="Consolas"/>
              </a:rPr>
              <a:t>WHEN</a:t>
            </a:r>
            <a:r>
              <a:rPr lang="en-US" b="1" dirty="0">
                <a:solidFill>
                  <a:schemeClr val="bg1"/>
                </a:solidFill>
                <a:latin typeface="Consolas"/>
                <a:cs typeface="Consolas"/>
              </a:rPr>
              <a:t> @current_dev_id = </a:t>
            </a:r>
            <a:r>
              <a:rPr lang="en-US" b="1" dirty="0" err="1">
                <a:solidFill>
                  <a:schemeClr val="bg1"/>
                </a:solidFill>
                <a:latin typeface="Consolas"/>
                <a:cs typeface="Consolas"/>
              </a:rPr>
              <a:t>dev_id</a:t>
            </a:r>
            <a:r>
              <a:rPr lang="en-US" b="1" dirty="0">
                <a:solidFill>
                  <a:schemeClr val="bg1"/>
                </a:solidFill>
                <a:latin typeface="Consolas"/>
                <a:cs typeface="Consolas"/>
              </a:rPr>
              <a:t> </a:t>
            </a:r>
          </a:p>
          <a:p>
            <a:pPr marL="90805">
              <a:lnSpc>
                <a:spcPct val="150000"/>
              </a:lnSpc>
              <a:spcBef>
                <a:spcPts val="345"/>
              </a:spcBef>
            </a:pPr>
            <a:r>
              <a:rPr lang="en-US" b="1" dirty="0">
                <a:solidFill>
                  <a:srgbClr val="0070C0"/>
                </a:solidFill>
                <a:latin typeface="Consolas"/>
                <a:cs typeface="Consolas"/>
              </a:rPr>
              <a:t>THEN</a:t>
            </a:r>
            <a:r>
              <a:rPr lang="en-US" b="1" dirty="0">
                <a:solidFill>
                  <a:schemeClr val="bg1"/>
                </a:solidFill>
                <a:latin typeface="Consolas"/>
                <a:cs typeface="Consolas"/>
              </a:rPr>
              <a:t> @row_number + </a:t>
            </a:r>
            <a:r>
              <a:rPr lang="en-US" b="1" dirty="0">
                <a:solidFill>
                  <a:srgbClr val="FFC000"/>
                </a:solidFill>
                <a:latin typeface="Consolas"/>
                <a:cs typeface="Consolas"/>
              </a:rPr>
              <a:t>1 </a:t>
            </a:r>
            <a:r>
              <a:rPr lang="en-US" b="1" dirty="0">
                <a:solidFill>
                  <a:srgbClr val="0070C0"/>
                </a:solidFill>
                <a:latin typeface="Consolas"/>
                <a:cs typeface="Consolas"/>
              </a:rPr>
              <a:t>ELSE</a:t>
            </a:r>
            <a:r>
              <a:rPr lang="en-US" b="1" dirty="0">
                <a:solidFill>
                  <a:schemeClr val="bg1"/>
                </a:solidFill>
                <a:latin typeface="Consolas"/>
                <a:cs typeface="Consolas"/>
              </a:rPr>
              <a:t> </a:t>
            </a:r>
            <a:r>
              <a:rPr lang="en-US" b="1" dirty="0">
                <a:solidFill>
                  <a:srgbClr val="FFC000"/>
                </a:solidFill>
                <a:latin typeface="Consolas"/>
                <a:cs typeface="Consolas"/>
              </a:rPr>
              <a:t>1</a:t>
            </a:r>
            <a:r>
              <a:rPr lang="en-US" b="1" dirty="0">
                <a:solidFill>
                  <a:schemeClr val="bg1"/>
                </a:solidFill>
                <a:latin typeface="Consolas"/>
                <a:cs typeface="Consolas"/>
              </a:rPr>
              <a:t> </a:t>
            </a:r>
            <a:r>
              <a:rPr lang="en-US" b="1" dirty="0">
                <a:solidFill>
                  <a:srgbClr val="0070C0"/>
                </a:solidFill>
                <a:latin typeface="Consolas"/>
                <a:cs typeface="Consolas"/>
              </a:rPr>
              <a:t>END</a:t>
            </a:r>
            <a:r>
              <a:rPr lang="en-US" b="1" dirty="0">
                <a:solidFill>
                  <a:schemeClr val="bg1"/>
                </a:solidFill>
                <a:latin typeface="Consolas"/>
                <a:cs typeface="Consolas"/>
              </a:rPr>
              <a:t>) </a:t>
            </a:r>
            <a:r>
              <a:rPr lang="en-US" b="1" dirty="0">
                <a:solidFill>
                  <a:srgbClr val="0070C0"/>
                </a:solidFill>
                <a:latin typeface="Consolas"/>
                <a:cs typeface="Consolas"/>
              </a:rPr>
              <a:t>AS</a:t>
            </a:r>
            <a:r>
              <a:rPr lang="en-US" b="1" dirty="0">
                <a:solidFill>
                  <a:schemeClr val="bg1"/>
                </a:solidFill>
                <a:latin typeface="Consolas"/>
                <a:cs typeface="Consolas"/>
              </a:rPr>
              <a:t> </a:t>
            </a:r>
            <a:r>
              <a:rPr lang="en-US" b="1" dirty="0" err="1">
                <a:solidFill>
                  <a:schemeClr val="bg1"/>
                </a:solidFill>
                <a:latin typeface="Consolas"/>
                <a:cs typeface="Consolas"/>
              </a:rPr>
              <a:t>row_rank</a:t>
            </a:r>
            <a:r>
              <a:rPr lang="en-US" b="1" dirty="0">
                <a:solidFill>
                  <a:schemeClr val="bg1"/>
                </a:solidFill>
                <a:latin typeface="Consolas"/>
                <a:cs typeface="Consolas"/>
              </a:rPr>
              <a:t>,        </a:t>
            </a:r>
          </a:p>
          <a:p>
            <a:pPr marL="90805">
              <a:lnSpc>
                <a:spcPct val="150000"/>
              </a:lnSpc>
              <a:spcBef>
                <a:spcPts val="345"/>
              </a:spcBef>
            </a:pPr>
            <a:r>
              <a:rPr lang="en-US" b="1" dirty="0">
                <a:solidFill>
                  <a:schemeClr val="bg1"/>
                </a:solidFill>
                <a:latin typeface="Consolas"/>
                <a:cs typeface="Consolas"/>
              </a:rPr>
              <a:t>@current_dev_id := </a:t>
            </a:r>
            <a:r>
              <a:rPr lang="en-US" b="1" dirty="0" err="1">
                <a:solidFill>
                  <a:schemeClr val="bg1"/>
                </a:solidFill>
                <a:latin typeface="Consolas"/>
                <a:cs typeface="Consolas"/>
              </a:rPr>
              <a:t>dev_id</a:t>
            </a:r>
            <a:r>
              <a:rPr lang="en-US" b="1" dirty="0">
                <a:solidFill>
                  <a:schemeClr val="bg1"/>
                </a:solidFill>
                <a:latin typeface="Consolas"/>
                <a:cs typeface="Consolas"/>
              </a:rPr>
              <a:t> </a:t>
            </a:r>
            <a:r>
              <a:rPr lang="en-US" b="1" dirty="0">
                <a:solidFill>
                  <a:srgbClr val="0070C0"/>
                </a:solidFill>
                <a:latin typeface="Consolas"/>
                <a:cs typeface="Consolas"/>
              </a:rPr>
              <a:t>FROM </a:t>
            </a:r>
            <a:r>
              <a:rPr lang="en-US" b="1" dirty="0">
                <a:solidFill>
                  <a:schemeClr val="bg1"/>
                </a:solidFill>
                <a:latin typeface="Consolas"/>
                <a:cs typeface="Consolas"/>
              </a:rPr>
              <a:t>(</a:t>
            </a:r>
            <a:r>
              <a:rPr lang="en-US" b="1" dirty="0">
                <a:solidFill>
                  <a:srgbClr val="0070C0"/>
                </a:solidFill>
                <a:latin typeface="Consolas"/>
                <a:cs typeface="Consolas"/>
              </a:rPr>
              <a:t>SELECT</a:t>
            </a:r>
            <a:r>
              <a:rPr lang="en-US" b="1" dirty="0">
                <a:solidFill>
                  <a:schemeClr val="bg1"/>
                </a:solidFill>
                <a:latin typeface="Consolas"/>
                <a:cs typeface="Consolas"/>
              </a:rPr>
              <a:t> * </a:t>
            </a:r>
            <a:r>
              <a:rPr lang="en-US" b="1" dirty="0">
                <a:solidFill>
                  <a:srgbClr val="0070C0"/>
                </a:solidFill>
                <a:latin typeface="Consolas"/>
                <a:cs typeface="Consolas"/>
              </a:rPr>
              <a:t>FROM</a:t>
            </a:r>
            <a:r>
              <a:rPr lang="en-US" b="1" dirty="0">
                <a:solidFill>
                  <a:schemeClr val="bg1"/>
                </a:solidFill>
                <a:latin typeface="Consolas"/>
                <a:cs typeface="Consolas"/>
              </a:rPr>
              <a:t> </a:t>
            </a:r>
            <a:r>
              <a:rPr lang="en-US" b="1" dirty="0" err="1">
                <a:solidFill>
                  <a:schemeClr val="bg1"/>
                </a:solidFill>
                <a:latin typeface="Consolas"/>
                <a:cs typeface="Consolas"/>
              </a:rPr>
              <a:t>level_details</a:t>
            </a:r>
            <a:r>
              <a:rPr lang="en-US" b="1" dirty="0">
                <a:solidFill>
                  <a:schemeClr val="bg1"/>
                </a:solidFill>
                <a:latin typeface="Consolas"/>
                <a:cs typeface="Consolas"/>
              </a:rPr>
              <a:t> </a:t>
            </a:r>
          </a:p>
          <a:p>
            <a:pPr marL="90805">
              <a:lnSpc>
                <a:spcPct val="150000"/>
              </a:lnSpc>
              <a:spcBef>
                <a:spcPts val="345"/>
              </a:spcBef>
            </a:pPr>
            <a:r>
              <a:rPr lang="en-US" b="1" dirty="0">
                <a:solidFill>
                  <a:srgbClr val="0070C0"/>
                </a:solidFill>
                <a:latin typeface="Consolas"/>
                <a:cs typeface="Consolas"/>
              </a:rPr>
              <a:t>ORDER BY </a:t>
            </a:r>
            <a:r>
              <a:rPr lang="en-US" b="1" dirty="0" err="1">
                <a:solidFill>
                  <a:schemeClr val="bg1"/>
                </a:solidFill>
                <a:latin typeface="Consolas"/>
                <a:cs typeface="Consolas"/>
              </a:rPr>
              <a:t>dev_id</a:t>
            </a:r>
            <a:r>
              <a:rPr lang="en-US" b="1" dirty="0">
                <a:solidFill>
                  <a:schemeClr val="bg1"/>
                </a:solidFill>
                <a:latin typeface="Consolas"/>
                <a:cs typeface="Consolas"/>
              </a:rPr>
              <a:t>, score DESC) </a:t>
            </a:r>
            <a:r>
              <a:rPr lang="en-US" b="1" dirty="0">
                <a:solidFill>
                  <a:srgbClr val="0070C0"/>
                </a:solidFill>
                <a:latin typeface="Consolas"/>
                <a:cs typeface="Consolas"/>
              </a:rPr>
              <a:t>AS</a:t>
            </a:r>
            <a:r>
              <a:rPr lang="en-US" b="1" dirty="0">
                <a:solidFill>
                  <a:schemeClr val="bg1"/>
                </a:solidFill>
                <a:latin typeface="Consolas"/>
                <a:cs typeface="Consolas"/>
              </a:rPr>
              <a:t> </a:t>
            </a:r>
            <a:r>
              <a:rPr lang="en-US" b="1" dirty="0" err="1">
                <a:solidFill>
                  <a:schemeClr val="bg1"/>
                </a:solidFill>
                <a:latin typeface="Consolas"/>
                <a:cs typeface="Consolas"/>
              </a:rPr>
              <a:t>ld</a:t>
            </a:r>
            <a:r>
              <a:rPr lang="en-US" b="1" dirty="0">
                <a:solidFill>
                  <a:schemeClr val="bg1"/>
                </a:solidFill>
                <a:latin typeface="Consolas"/>
                <a:cs typeface="Consolas"/>
              </a:rPr>
              <a:t>, </a:t>
            </a:r>
          </a:p>
          <a:p>
            <a:pPr marL="90805">
              <a:lnSpc>
                <a:spcPct val="150000"/>
              </a:lnSpc>
              <a:spcBef>
                <a:spcPts val="345"/>
              </a:spcBef>
            </a:pPr>
            <a:r>
              <a:rPr lang="en-US" b="1" dirty="0">
                <a:solidFill>
                  <a:schemeClr val="bg1"/>
                </a:solidFill>
                <a:latin typeface="Consolas"/>
                <a:cs typeface="Consolas"/>
              </a:rPr>
              <a:t>(</a:t>
            </a:r>
            <a:r>
              <a:rPr lang="en-US" b="1" dirty="0">
                <a:solidFill>
                  <a:srgbClr val="0070C0"/>
                </a:solidFill>
                <a:latin typeface="Consolas"/>
                <a:cs typeface="Consolas"/>
              </a:rPr>
              <a:t>SELECT</a:t>
            </a:r>
            <a:r>
              <a:rPr lang="en-US" b="1" dirty="0">
                <a:solidFill>
                  <a:schemeClr val="bg1"/>
                </a:solidFill>
                <a:latin typeface="Consolas"/>
                <a:cs typeface="Consolas"/>
              </a:rPr>
              <a:t> @row_number := </a:t>
            </a:r>
            <a:r>
              <a:rPr lang="en-US" b="1" dirty="0">
                <a:solidFill>
                  <a:srgbClr val="FFC000"/>
                </a:solidFill>
                <a:latin typeface="Consolas"/>
                <a:cs typeface="Consolas"/>
              </a:rPr>
              <a:t>0</a:t>
            </a:r>
            <a:r>
              <a:rPr lang="en-US" b="1" dirty="0">
                <a:solidFill>
                  <a:schemeClr val="bg1"/>
                </a:solidFill>
                <a:latin typeface="Consolas"/>
                <a:cs typeface="Consolas"/>
              </a:rPr>
              <a:t>, @current_dev_id := </a:t>
            </a:r>
            <a:r>
              <a:rPr lang="en-US" b="1" dirty="0">
                <a:solidFill>
                  <a:srgbClr val="0070C0"/>
                </a:solidFill>
                <a:latin typeface="Consolas"/>
                <a:cs typeface="Consolas"/>
              </a:rPr>
              <a:t>NULL</a:t>
            </a:r>
            <a:r>
              <a:rPr lang="en-US" b="1" dirty="0">
                <a:solidFill>
                  <a:schemeClr val="bg1"/>
                </a:solidFill>
                <a:latin typeface="Consolas"/>
                <a:cs typeface="Consolas"/>
              </a:rPr>
              <a:t>) </a:t>
            </a:r>
          </a:p>
          <a:p>
            <a:pPr marL="90805">
              <a:lnSpc>
                <a:spcPct val="150000"/>
              </a:lnSpc>
              <a:spcBef>
                <a:spcPts val="345"/>
              </a:spcBef>
            </a:pPr>
            <a:r>
              <a:rPr lang="en-US" b="1" dirty="0">
                <a:solidFill>
                  <a:srgbClr val="0070C0"/>
                </a:solidFill>
                <a:latin typeface="Consolas"/>
                <a:cs typeface="Consolas"/>
              </a:rPr>
              <a:t>AS </a:t>
            </a:r>
            <a:r>
              <a:rPr lang="en-US" b="1" dirty="0">
                <a:solidFill>
                  <a:schemeClr val="bg1"/>
                </a:solidFill>
                <a:latin typeface="Consolas"/>
                <a:cs typeface="Consolas"/>
              </a:rPr>
              <a:t>vars) </a:t>
            </a:r>
            <a:r>
              <a:rPr lang="en-US" b="1" dirty="0">
                <a:solidFill>
                  <a:srgbClr val="0070C0"/>
                </a:solidFill>
                <a:latin typeface="Consolas"/>
                <a:cs typeface="Consolas"/>
              </a:rPr>
              <a:t>AS</a:t>
            </a:r>
            <a:r>
              <a:rPr lang="en-US" b="1" dirty="0">
                <a:solidFill>
                  <a:schemeClr val="bg1"/>
                </a:solidFill>
                <a:latin typeface="Consolas"/>
                <a:cs typeface="Consolas"/>
              </a:rPr>
              <a:t> ranked </a:t>
            </a:r>
            <a:r>
              <a:rPr lang="en-US" b="1" dirty="0">
                <a:solidFill>
                  <a:srgbClr val="0070C0"/>
                </a:solidFill>
                <a:latin typeface="Consolas"/>
                <a:cs typeface="Consolas"/>
              </a:rPr>
              <a:t>WHERE</a:t>
            </a:r>
            <a:r>
              <a:rPr lang="en-US" b="1" dirty="0">
                <a:solidFill>
                  <a:schemeClr val="bg1"/>
                </a:solidFill>
                <a:latin typeface="Consolas"/>
                <a:cs typeface="Consolas"/>
              </a:rPr>
              <a:t> </a:t>
            </a:r>
            <a:r>
              <a:rPr lang="en-US" b="1" dirty="0" err="1">
                <a:solidFill>
                  <a:schemeClr val="bg1"/>
                </a:solidFill>
                <a:latin typeface="Consolas"/>
                <a:cs typeface="Consolas"/>
              </a:rPr>
              <a:t>row_rank</a:t>
            </a:r>
            <a:r>
              <a:rPr lang="en-US" b="1" dirty="0">
                <a:solidFill>
                  <a:schemeClr val="bg1"/>
                </a:solidFill>
                <a:latin typeface="Consolas"/>
                <a:cs typeface="Consolas"/>
              </a:rPr>
              <a:t> &lt;= </a:t>
            </a:r>
            <a:r>
              <a:rPr lang="en-US" b="1" dirty="0">
                <a:solidFill>
                  <a:srgbClr val="FFC000"/>
                </a:solidFill>
                <a:latin typeface="Consolas"/>
                <a:cs typeface="Consolas"/>
              </a:rPr>
              <a:t>5</a:t>
            </a:r>
          </a:p>
          <a:p>
            <a:pPr marL="90805">
              <a:lnSpc>
                <a:spcPct val="150000"/>
              </a:lnSpc>
              <a:spcBef>
                <a:spcPts val="345"/>
              </a:spcBef>
            </a:pPr>
            <a:r>
              <a:rPr lang="en-US" b="1" dirty="0">
                <a:solidFill>
                  <a:srgbClr val="0070C0"/>
                </a:solidFill>
                <a:latin typeface="Consolas"/>
                <a:cs typeface="Consolas"/>
              </a:rPr>
              <a:t>ORDER BY </a:t>
            </a:r>
            <a:r>
              <a:rPr lang="en-US" b="1" dirty="0">
                <a:solidFill>
                  <a:schemeClr val="bg1"/>
                </a:solidFill>
                <a:latin typeface="Consolas"/>
                <a:cs typeface="Consolas"/>
              </a:rPr>
              <a:t>score </a:t>
            </a:r>
            <a:r>
              <a:rPr lang="en-US" b="1" dirty="0">
                <a:solidFill>
                  <a:srgbClr val="0070C0"/>
                </a:solidFill>
                <a:latin typeface="Consolas"/>
                <a:cs typeface="Consolas"/>
              </a:rPr>
              <a:t>DESC</a:t>
            </a:r>
            <a:r>
              <a:rPr lang="en-US" b="1" dirty="0">
                <a:solidFill>
                  <a:schemeClr val="bg1"/>
                </a:solidFill>
                <a:latin typeface="Consolas"/>
                <a:cs typeface="Consolas"/>
              </a:rPr>
              <a:t>, </a:t>
            </a:r>
            <a:r>
              <a:rPr lang="en-US" b="1" dirty="0" err="1">
                <a:solidFill>
                  <a:schemeClr val="bg1"/>
                </a:solidFill>
                <a:latin typeface="Consolas"/>
                <a:cs typeface="Consolas"/>
              </a:rPr>
              <a:t>row_rank</a:t>
            </a:r>
            <a:r>
              <a:rPr lang="en-US" b="1" dirty="0">
                <a:solidFill>
                  <a:schemeClr val="bg1"/>
                </a:solidFill>
                <a:latin typeface="Consolas"/>
                <a:cs typeface="Consolas"/>
              </a:rPr>
              <a:t> </a:t>
            </a:r>
            <a:r>
              <a:rPr lang="en-US" b="1" dirty="0">
                <a:solidFill>
                  <a:srgbClr val="0070C0"/>
                </a:solidFill>
                <a:latin typeface="Consolas"/>
                <a:cs typeface="Consolas"/>
              </a:rPr>
              <a:t>ASC</a:t>
            </a:r>
          </a:p>
          <a:p>
            <a:pPr marL="90805">
              <a:lnSpc>
                <a:spcPct val="150000"/>
              </a:lnSpc>
              <a:spcBef>
                <a:spcPts val="345"/>
              </a:spcBef>
            </a:pPr>
            <a:r>
              <a:rPr lang="en-US" b="1" dirty="0">
                <a:solidFill>
                  <a:srgbClr val="0070C0"/>
                </a:solidFill>
                <a:latin typeface="Consolas"/>
                <a:cs typeface="Consolas"/>
              </a:rPr>
              <a:t>LIMIT</a:t>
            </a:r>
            <a:r>
              <a:rPr lang="en-US" b="1" dirty="0">
                <a:solidFill>
                  <a:schemeClr val="bg1"/>
                </a:solidFill>
                <a:latin typeface="Consolas"/>
                <a:cs typeface="Consolas"/>
              </a:rPr>
              <a:t> </a:t>
            </a:r>
            <a:r>
              <a:rPr lang="en-US" b="1" dirty="0">
                <a:solidFill>
                  <a:srgbClr val="FFC000"/>
                </a:solidFill>
                <a:latin typeface="Consolas"/>
                <a:cs typeface="Consolas"/>
              </a:rPr>
              <a:t>5</a:t>
            </a:r>
            <a:r>
              <a:rPr lang="en-US" b="1" dirty="0">
                <a:solidFill>
                  <a:schemeClr val="bg1"/>
                </a:solidFill>
                <a:latin typeface="Consolas"/>
                <a:cs typeface="Consolas"/>
              </a:rPr>
              <a:t> ; </a:t>
            </a:r>
          </a:p>
        </p:txBody>
      </p:sp>
      <p:pic>
        <p:nvPicPr>
          <p:cNvPr id="17" name="object 6">
            <a:extLst>
              <a:ext uri="{FF2B5EF4-FFF2-40B4-BE49-F238E27FC236}">
                <a16:creationId xmlns:a16="http://schemas.microsoft.com/office/drawing/2014/main" id="{B4E8FB1F-BA4F-4B79-AA0B-43373915DE12}"/>
              </a:ext>
            </a:extLst>
          </p:cNvPr>
          <p:cNvPicPr/>
          <p:nvPr/>
        </p:nvPicPr>
        <p:blipFill>
          <a:blip r:embed="rId2" cstate="print"/>
          <a:stretch>
            <a:fillRect/>
          </a:stretch>
        </p:blipFill>
        <p:spPr>
          <a:xfrm>
            <a:off x="6215284" y="2242210"/>
            <a:ext cx="2900856" cy="2287260"/>
          </a:xfrm>
          <a:prstGeom prst="rect">
            <a:avLst/>
          </a:prstGeom>
        </p:spPr>
      </p:pic>
      <p:grpSp>
        <p:nvGrpSpPr>
          <p:cNvPr id="35" name="Google Shape;811;p37">
            <a:extLst>
              <a:ext uri="{FF2B5EF4-FFF2-40B4-BE49-F238E27FC236}">
                <a16:creationId xmlns:a16="http://schemas.microsoft.com/office/drawing/2014/main" id="{C2BCD9F3-A157-48B4-AA02-6F2281C8F42E}"/>
              </a:ext>
            </a:extLst>
          </p:cNvPr>
          <p:cNvGrpSpPr/>
          <p:nvPr/>
        </p:nvGrpSpPr>
        <p:grpSpPr>
          <a:xfrm>
            <a:off x="4961412" y="4000146"/>
            <a:ext cx="1105266" cy="1143354"/>
            <a:chOff x="1311125" y="1692350"/>
            <a:chExt cx="878450" cy="908650"/>
          </a:xfrm>
        </p:grpSpPr>
        <p:sp>
          <p:nvSpPr>
            <p:cNvPr id="36" name="Google Shape;812;p37">
              <a:extLst>
                <a:ext uri="{FF2B5EF4-FFF2-40B4-BE49-F238E27FC236}">
                  <a16:creationId xmlns:a16="http://schemas.microsoft.com/office/drawing/2014/main" id="{FEDA2F1E-AE2E-4AE8-8C76-1BF64716FA60}"/>
                </a:ext>
              </a:extLst>
            </p:cNvPr>
            <p:cNvSpPr/>
            <p:nvPr/>
          </p:nvSpPr>
          <p:spPr>
            <a:xfrm>
              <a:off x="1818550" y="2396025"/>
              <a:ext cx="246200" cy="200325"/>
            </a:xfrm>
            <a:custGeom>
              <a:avLst/>
              <a:gdLst/>
              <a:ahLst/>
              <a:cxnLst/>
              <a:rect l="l" t="t" r="r" b="b"/>
              <a:pathLst>
                <a:path w="9848" h="8013" extrusionOk="0">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813;p37">
              <a:extLst>
                <a:ext uri="{FF2B5EF4-FFF2-40B4-BE49-F238E27FC236}">
                  <a16:creationId xmlns:a16="http://schemas.microsoft.com/office/drawing/2014/main" id="{8E0905EC-8388-45E5-B349-05FFE730ACAF}"/>
                </a:ext>
              </a:extLst>
            </p:cNvPr>
            <p:cNvSpPr/>
            <p:nvPr/>
          </p:nvSpPr>
          <p:spPr>
            <a:xfrm>
              <a:off x="1812175" y="2390225"/>
              <a:ext cx="257225" cy="210775"/>
            </a:xfrm>
            <a:custGeom>
              <a:avLst/>
              <a:gdLst/>
              <a:ahLst/>
              <a:cxnLst/>
              <a:rect l="l" t="t" r="r" b="b"/>
              <a:pathLst>
                <a:path w="10289" h="8431" extrusionOk="0">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814;p37">
              <a:extLst>
                <a:ext uri="{FF2B5EF4-FFF2-40B4-BE49-F238E27FC236}">
                  <a16:creationId xmlns:a16="http://schemas.microsoft.com/office/drawing/2014/main" id="{F2F7CBAB-8489-499B-84F8-DFBB3926B09D}"/>
                </a:ext>
              </a:extLst>
            </p:cNvPr>
            <p:cNvSpPr/>
            <p:nvPr/>
          </p:nvSpPr>
          <p:spPr>
            <a:xfrm>
              <a:off x="1471350" y="2396025"/>
              <a:ext cx="245625" cy="196275"/>
            </a:xfrm>
            <a:custGeom>
              <a:avLst/>
              <a:gdLst/>
              <a:ahLst/>
              <a:cxnLst/>
              <a:rect l="l" t="t" r="r" b="b"/>
              <a:pathLst>
                <a:path w="9825" h="7851" extrusionOk="0">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815;p37">
              <a:extLst>
                <a:ext uri="{FF2B5EF4-FFF2-40B4-BE49-F238E27FC236}">
                  <a16:creationId xmlns:a16="http://schemas.microsoft.com/office/drawing/2014/main" id="{C6F78418-3504-4EBD-85DD-911B6D2464CD}"/>
                </a:ext>
              </a:extLst>
            </p:cNvPr>
            <p:cNvSpPr/>
            <p:nvPr/>
          </p:nvSpPr>
          <p:spPr>
            <a:xfrm>
              <a:off x="1464975" y="2390800"/>
              <a:ext cx="256075" cy="208475"/>
            </a:xfrm>
            <a:custGeom>
              <a:avLst/>
              <a:gdLst/>
              <a:ahLst/>
              <a:cxnLst/>
              <a:rect l="l" t="t" r="r" b="b"/>
              <a:pathLst>
                <a:path w="10243" h="8339" extrusionOk="0">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816;p37">
              <a:extLst>
                <a:ext uri="{FF2B5EF4-FFF2-40B4-BE49-F238E27FC236}">
                  <a16:creationId xmlns:a16="http://schemas.microsoft.com/office/drawing/2014/main" id="{399E1DC4-1A7D-4074-B2EB-1AD2F5CA8063}"/>
                </a:ext>
              </a:extLst>
            </p:cNvPr>
            <p:cNvSpPr/>
            <p:nvPr/>
          </p:nvSpPr>
          <p:spPr>
            <a:xfrm>
              <a:off x="1349425" y="1698150"/>
              <a:ext cx="834925" cy="834350"/>
            </a:xfrm>
            <a:custGeom>
              <a:avLst/>
              <a:gdLst/>
              <a:ahLst/>
              <a:cxnLst/>
              <a:rect l="l" t="t" r="r" b="b"/>
              <a:pathLst>
                <a:path w="33397" h="33374" extrusionOk="0">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817;p37">
              <a:extLst>
                <a:ext uri="{FF2B5EF4-FFF2-40B4-BE49-F238E27FC236}">
                  <a16:creationId xmlns:a16="http://schemas.microsoft.com/office/drawing/2014/main" id="{F7A95E71-5B54-4DD7-81AC-06B2324E932C}"/>
                </a:ext>
              </a:extLst>
            </p:cNvPr>
            <p:cNvSpPr/>
            <p:nvPr/>
          </p:nvSpPr>
          <p:spPr>
            <a:xfrm>
              <a:off x="2021175" y="1836900"/>
              <a:ext cx="65075" cy="90600"/>
            </a:xfrm>
            <a:custGeom>
              <a:avLst/>
              <a:gdLst/>
              <a:ahLst/>
              <a:cxnLst/>
              <a:rect l="l" t="t" r="r" b="b"/>
              <a:pathLst>
                <a:path w="2603" h="3624" extrusionOk="0">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818;p37">
              <a:extLst>
                <a:ext uri="{FF2B5EF4-FFF2-40B4-BE49-F238E27FC236}">
                  <a16:creationId xmlns:a16="http://schemas.microsoft.com/office/drawing/2014/main" id="{60A7D6DD-2519-4F1B-9694-283EE59DEFEA}"/>
                </a:ext>
              </a:extLst>
            </p:cNvPr>
            <p:cNvSpPr/>
            <p:nvPr/>
          </p:nvSpPr>
          <p:spPr>
            <a:xfrm>
              <a:off x="2020025" y="1880450"/>
              <a:ext cx="43000" cy="57500"/>
            </a:xfrm>
            <a:custGeom>
              <a:avLst/>
              <a:gdLst/>
              <a:ahLst/>
              <a:cxnLst/>
              <a:rect l="l" t="t" r="r" b="b"/>
              <a:pathLst>
                <a:path w="1720" h="2300" extrusionOk="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819;p37">
              <a:extLst>
                <a:ext uri="{FF2B5EF4-FFF2-40B4-BE49-F238E27FC236}">
                  <a16:creationId xmlns:a16="http://schemas.microsoft.com/office/drawing/2014/main" id="{D842477A-639F-485E-AB29-664F04108313}"/>
                </a:ext>
              </a:extLst>
            </p:cNvPr>
            <p:cNvSpPr/>
            <p:nvPr/>
          </p:nvSpPr>
          <p:spPr>
            <a:xfrm>
              <a:off x="1452775" y="1836900"/>
              <a:ext cx="65050" cy="90600"/>
            </a:xfrm>
            <a:custGeom>
              <a:avLst/>
              <a:gdLst/>
              <a:ahLst/>
              <a:cxnLst/>
              <a:rect l="l" t="t" r="r" b="b"/>
              <a:pathLst>
                <a:path w="2602" h="3624" extrusionOk="0">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820;p37">
              <a:extLst>
                <a:ext uri="{FF2B5EF4-FFF2-40B4-BE49-F238E27FC236}">
                  <a16:creationId xmlns:a16="http://schemas.microsoft.com/office/drawing/2014/main" id="{6C2762D4-1121-4950-B123-04F7124F934B}"/>
                </a:ext>
              </a:extLst>
            </p:cNvPr>
            <p:cNvSpPr/>
            <p:nvPr/>
          </p:nvSpPr>
          <p:spPr>
            <a:xfrm>
              <a:off x="1476000" y="1880450"/>
              <a:ext cx="43000" cy="57500"/>
            </a:xfrm>
            <a:custGeom>
              <a:avLst/>
              <a:gdLst/>
              <a:ahLst/>
              <a:cxnLst/>
              <a:rect l="l" t="t" r="r" b="b"/>
              <a:pathLst>
                <a:path w="1720" h="2300" extrusionOk="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821;p37">
              <a:extLst>
                <a:ext uri="{FF2B5EF4-FFF2-40B4-BE49-F238E27FC236}">
                  <a16:creationId xmlns:a16="http://schemas.microsoft.com/office/drawing/2014/main" id="{8750DBF4-B4BF-4739-8DAD-08295987D77C}"/>
                </a:ext>
              </a:extLst>
            </p:cNvPr>
            <p:cNvSpPr/>
            <p:nvPr/>
          </p:nvSpPr>
          <p:spPr>
            <a:xfrm>
              <a:off x="1495750" y="1752150"/>
              <a:ext cx="552750" cy="685125"/>
            </a:xfrm>
            <a:custGeom>
              <a:avLst/>
              <a:gdLst/>
              <a:ahLst/>
              <a:cxnLst/>
              <a:rect l="l" t="t" r="r" b="b"/>
              <a:pathLst>
                <a:path w="22110" h="27405" extrusionOk="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w="12200" cap="flat" cmpd="sng">
              <a:solidFill>
                <a:srgbClr val="000000"/>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822;p37">
              <a:extLst>
                <a:ext uri="{FF2B5EF4-FFF2-40B4-BE49-F238E27FC236}">
                  <a16:creationId xmlns:a16="http://schemas.microsoft.com/office/drawing/2014/main" id="{533E9713-F2C1-4ECE-8C63-46F8E06A794F}"/>
                </a:ext>
              </a:extLst>
            </p:cNvPr>
            <p:cNvSpPr/>
            <p:nvPr/>
          </p:nvSpPr>
          <p:spPr>
            <a:xfrm>
              <a:off x="1496900" y="2130700"/>
              <a:ext cx="550450" cy="307150"/>
            </a:xfrm>
            <a:custGeom>
              <a:avLst/>
              <a:gdLst/>
              <a:ahLst/>
              <a:cxnLst/>
              <a:rect l="l" t="t" r="r" b="b"/>
              <a:pathLst>
                <a:path w="22018" h="12286" extrusionOk="0">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823;p37">
              <a:extLst>
                <a:ext uri="{FF2B5EF4-FFF2-40B4-BE49-F238E27FC236}">
                  <a16:creationId xmlns:a16="http://schemas.microsoft.com/office/drawing/2014/main" id="{9EFC7C11-DFA8-4179-8A2A-AEE56B40E96F}"/>
                </a:ext>
              </a:extLst>
            </p:cNvPr>
            <p:cNvSpPr/>
            <p:nvPr/>
          </p:nvSpPr>
          <p:spPr>
            <a:xfrm>
              <a:off x="1343050" y="1698150"/>
              <a:ext cx="610225" cy="834350"/>
            </a:xfrm>
            <a:custGeom>
              <a:avLst/>
              <a:gdLst/>
              <a:ahLst/>
              <a:cxnLst/>
              <a:rect l="l" t="t" r="r" b="b"/>
              <a:pathLst>
                <a:path w="24409" h="33374" extrusionOk="0">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824;p37">
              <a:extLst>
                <a:ext uri="{FF2B5EF4-FFF2-40B4-BE49-F238E27FC236}">
                  <a16:creationId xmlns:a16="http://schemas.microsoft.com/office/drawing/2014/main" id="{A1E5FBC4-6995-44F2-BB8A-6530D90D6A9D}"/>
                </a:ext>
              </a:extLst>
            </p:cNvPr>
            <p:cNvSpPr/>
            <p:nvPr/>
          </p:nvSpPr>
          <p:spPr>
            <a:xfrm>
              <a:off x="1311125" y="1692350"/>
              <a:ext cx="878450" cy="846525"/>
            </a:xfrm>
            <a:custGeom>
              <a:avLst/>
              <a:gdLst/>
              <a:ahLst/>
              <a:cxnLst/>
              <a:rect l="l" t="t" r="r" b="b"/>
              <a:pathLst>
                <a:path w="35138" h="33861" extrusionOk="0">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825;p37">
              <a:extLst>
                <a:ext uri="{FF2B5EF4-FFF2-40B4-BE49-F238E27FC236}">
                  <a16:creationId xmlns:a16="http://schemas.microsoft.com/office/drawing/2014/main" id="{4AEB731D-7F6A-4BFF-BD7C-5404A2290EE2}"/>
                </a:ext>
              </a:extLst>
            </p:cNvPr>
            <p:cNvSpPr/>
            <p:nvPr/>
          </p:nvSpPr>
          <p:spPr>
            <a:xfrm>
              <a:off x="1644950" y="1798000"/>
              <a:ext cx="281625" cy="280475"/>
            </a:xfrm>
            <a:custGeom>
              <a:avLst/>
              <a:gdLst/>
              <a:ahLst/>
              <a:cxnLst/>
              <a:rect l="l" t="t" r="r" b="b"/>
              <a:pathLst>
                <a:path w="11265" h="11219" extrusionOk="0">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167758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21;p32">
            <a:extLst>
              <a:ext uri="{FF2B5EF4-FFF2-40B4-BE49-F238E27FC236}">
                <a16:creationId xmlns:a16="http://schemas.microsoft.com/office/drawing/2014/main" id="{CD71A2B5-4A30-442F-8859-5AEBDB388CF2}"/>
              </a:ext>
            </a:extLst>
          </p:cNvPr>
          <p:cNvSpPr/>
          <p:nvPr/>
        </p:nvSpPr>
        <p:spPr>
          <a:xfrm>
            <a:off x="1775129" y="320283"/>
            <a:ext cx="330967" cy="211429"/>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4" name="Google Shape;522;p32">
            <a:extLst>
              <a:ext uri="{FF2B5EF4-FFF2-40B4-BE49-F238E27FC236}">
                <a16:creationId xmlns:a16="http://schemas.microsoft.com/office/drawing/2014/main" id="{F7E76DA2-C30F-4BEE-BD90-CD32ED431877}"/>
              </a:ext>
            </a:extLst>
          </p:cNvPr>
          <p:cNvSpPr/>
          <p:nvPr/>
        </p:nvSpPr>
        <p:spPr>
          <a:xfrm>
            <a:off x="5756729" y="100542"/>
            <a:ext cx="330967" cy="211429"/>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5" name="Google Shape;523;p32">
            <a:extLst>
              <a:ext uri="{FF2B5EF4-FFF2-40B4-BE49-F238E27FC236}">
                <a16:creationId xmlns:a16="http://schemas.microsoft.com/office/drawing/2014/main" id="{0EBA3652-06A7-4FB3-947B-DB41BC32303D}"/>
              </a:ext>
            </a:extLst>
          </p:cNvPr>
          <p:cNvSpPr/>
          <p:nvPr/>
        </p:nvSpPr>
        <p:spPr>
          <a:xfrm>
            <a:off x="3748801" y="214221"/>
            <a:ext cx="351300" cy="351300"/>
          </a:xfrm>
          <a:prstGeom prst="roundRect">
            <a:avLst>
              <a:gd name="adj" fmla="val 39242"/>
            </a:avLst>
          </a:prstGeom>
          <a:solidFill>
            <a:srgbClr val="DE8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525;p32">
            <a:extLst>
              <a:ext uri="{FF2B5EF4-FFF2-40B4-BE49-F238E27FC236}">
                <a16:creationId xmlns:a16="http://schemas.microsoft.com/office/drawing/2014/main" id="{99C28B70-3C46-4106-8CBF-A4728EA51B8B}"/>
              </a:ext>
            </a:extLst>
          </p:cNvPr>
          <p:cNvSpPr txBox="1">
            <a:spLocks/>
          </p:cNvSpPr>
          <p:nvPr/>
        </p:nvSpPr>
        <p:spPr>
          <a:xfrm>
            <a:off x="1010600" y="96379"/>
            <a:ext cx="71229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2pPr>
            <a:lvl3pPr marR="0" lvl="2"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3pPr>
            <a:lvl4pPr marR="0" lvl="3"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4pPr>
            <a:lvl5pPr marR="0" lvl="4"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5pPr>
            <a:lvl6pPr marR="0" lvl="5"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6pPr>
            <a:lvl7pPr marR="0" lvl="6"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7pPr>
            <a:lvl8pPr marR="0" lvl="7"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8pPr>
            <a:lvl9pPr marR="0" lvl="8"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9pPr>
          </a:lstStyle>
          <a:p>
            <a:r>
              <a:rPr lang="en-US" sz="4000" dirty="0"/>
              <a:t>Task 10</a:t>
            </a:r>
          </a:p>
        </p:txBody>
      </p:sp>
      <p:sp>
        <p:nvSpPr>
          <p:cNvPr id="10" name="Google Shape;530;p32">
            <a:extLst>
              <a:ext uri="{FF2B5EF4-FFF2-40B4-BE49-F238E27FC236}">
                <a16:creationId xmlns:a16="http://schemas.microsoft.com/office/drawing/2014/main" id="{323B4C3C-6C76-4ADA-8FAA-DAF46245DC3A}"/>
              </a:ext>
            </a:extLst>
          </p:cNvPr>
          <p:cNvSpPr/>
          <p:nvPr/>
        </p:nvSpPr>
        <p:spPr>
          <a:xfrm rot="10800000">
            <a:off x="2224200" y="-14197"/>
            <a:ext cx="80400" cy="51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31;p32">
            <a:extLst>
              <a:ext uri="{FF2B5EF4-FFF2-40B4-BE49-F238E27FC236}">
                <a16:creationId xmlns:a16="http://schemas.microsoft.com/office/drawing/2014/main" id="{17127437-3C01-488D-8B59-A0B590724E9D}"/>
              </a:ext>
            </a:extLst>
          </p:cNvPr>
          <p:cNvSpPr/>
          <p:nvPr/>
        </p:nvSpPr>
        <p:spPr>
          <a:xfrm rot="10800000">
            <a:off x="6645400" y="-70904"/>
            <a:ext cx="69600" cy="51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TextBox 11">
            <a:extLst>
              <a:ext uri="{FF2B5EF4-FFF2-40B4-BE49-F238E27FC236}">
                <a16:creationId xmlns:a16="http://schemas.microsoft.com/office/drawing/2014/main" id="{B8EAF1C7-56CF-44A0-AC34-C6A326106376}"/>
              </a:ext>
            </a:extLst>
          </p:cNvPr>
          <p:cNvSpPr txBox="1"/>
          <p:nvPr/>
        </p:nvSpPr>
        <p:spPr>
          <a:xfrm>
            <a:off x="6453289" y="1637097"/>
            <a:ext cx="2446704" cy="461665"/>
          </a:xfrm>
          <a:prstGeom prst="rect">
            <a:avLst/>
          </a:prstGeom>
          <a:noFill/>
        </p:spPr>
        <p:txBody>
          <a:bodyPr wrap="square">
            <a:spAutoFit/>
          </a:bodyPr>
          <a:lstStyle/>
          <a:p>
            <a:pPr lvl="0" algn="l" rtl="0">
              <a:spcBef>
                <a:spcPts val="0"/>
              </a:spcBef>
              <a:spcAft>
                <a:spcPts val="0"/>
              </a:spcAft>
            </a:pPr>
            <a:r>
              <a:rPr lang="en-US" sz="2400" b="1" dirty="0">
                <a:solidFill>
                  <a:schemeClr val="bg1"/>
                </a:solidFill>
                <a:latin typeface="Anaheim" panose="020B0604020202020204" charset="0"/>
              </a:rPr>
              <a:t>Result Preview </a:t>
            </a:r>
          </a:p>
        </p:txBody>
      </p:sp>
      <p:sp>
        <p:nvSpPr>
          <p:cNvPr id="16" name="TextBox 15">
            <a:extLst>
              <a:ext uri="{FF2B5EF4-FFF2-40B4-BE49-F238E27FC236}">
                <a16:creationId xmlns:a16="http://schemas.microsoft.com/office/drawing/2014/main" id="{09BBB8A2-0EF4-4207-A72A-1F7420D06A93}"/>
              </a:ext>
            </a:extLst>
          </p:cNvPr>
          <p:cNvSpPr txBox="1"/>
          <p:nvPr/>
        </p:nvSpPr>
        <p:spPr>
          <a:xfrm>
            <a:off x="0" y="668486"/>
            <a:ext cx="9144000" cy="707886"/>
          </a:xfrm>
          <a:prstGeom prst="rect">
            <a:avLst/>
          </a:prstGeom>
          <a:noFill/>
        </p:spPr>
        <p:txBody>
          <a:bodyPr wrap="square">
            <a:spAutoFit/>
          </a:bodyPr>
          <a:lstStyle/>
          <a:p>
            <a:r>
              <a:rPr lang="en-US" sz="2000" dirty="0">
                <a:solidFill>
                  <a:schemeClr val="bg1"/>
                </a:solidFill>
                <a:latin typeface="Anaheim" panose="020B0604020202020204" charset="0"/>
              </a:rPr>
              <a:t>Find the device ID that is first logged in (based on `</a:t>
            </a:r>
            <a:r>
              <a:rPr lang="en-US" sz="2000" dirty="0" err="1">
                <a:solidFill>
                  <a:schemeClr val="bg1"/>
                </a:solidFill>
                <a:latin typeface="Anaheim" panose="020B0604020202020204" charset="0"/>
              </a:rPr>
              <a:t>start_datetime</a:t>
            </a:r>
            <a:r>
              <a:rPr lang="en-US" sz="2000" dirty="0">
                <a:solidFill>
                  <a:schemeClr val="bg1"/>
                </a:solidFill>
                <a:latin typeface="Anaheim" panose="020B0604020202020204" charset="0"/>
              </a:rPr>
              <a:t>`) for each player (`P_ID`). Output should contain player ID, device ID, and first login datetime.</a:t>
            </a:r>
          </a:p>
        </p:txBody>
      </p:sp>
      <p:sp>
        <p:nvSpPr>
          <p:cNvPr id="19" name="object 5">
            <a:extLst>
              <a:ext uri="{FF2B5EF4-FFF2-40B4-BE49-F238E27FC236}">
                <a16:creationId xmlns:a16="http://schemas.microsoft.com/office/drawing/2014/main" id="{995FE16E-35A5-4ADD-8F42-0C2909397210}"/>
              </a:ext>
            </a:extLst>
          </p:cNvPr>
          <p:cNvSpPr txBox="1"/>
          <p:nvPr/>
        </p:nvSpPr>
        <p:spPr>
          <a:xfrm>
            <a:off x="123444" y="1816709"/>
            <a:ext cx="4767533" cy="1438214"/>
          </a:xfrm>
          <a:custGeom>
            <a:avLst/>
            <a:gdLst>
              <a:gd name="connsiteX0" fmla="*/ 0 w 4767533"/>
              <a:gd name="connsiteY0" fmla="*/ 0 h 1438214"/>
              <a:gd name="connsiteX1" fmla="*/ 4767533 w 4767533"/>
              <a:gd name="connsiteY1" fmla="*/ 0 h 1438214"/>
              <a:gd name="connsiteX2" fmla="*/ 4767533 w 4767533"/>
              <a:gd name="connsiteY2" fmla="*/ 1438214 h 1438214"/>
              <a:gd name="connsiteX3" fmla="*/ 0 w 4767533"/>
              <a:gd name="connsiteY3" fmla="*/ 1438214 h 1438214"/>
              <a:gd name="connsiteX4" fmla="*/ 0 w 4767533"/>
              <a:gd name="connsiteY4" fmla="*/ 0 h 1438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7533" h="1438214" fill="none" extrusionOk="0">
                <a:moveTo>
                  <a:pt x="0" y="0"/>
                </a:moveTo>
                <a:cubicBezTo>
                  <a:pt x="2108341" y="-151462"/>
                  <a:pt x="3688816" y="87259"/>
                  <a:pt x="4767533" y="0"/>
                </a:cubicBezTo>
                <a:cubicBezTo>
                  <a:pt x="4826332" y="241364"/>
                  <a:pt x="4886416" y="789010"/>
                  <a:pt x="4767533" y="1438214"/>
                </a:cubicBezTo>
                <a:cubicBezTo>
                  <a:pt x="3933226" y="1498229"/>
                  <a:pt x="2174618" y="1395805"/>
                  <a:pt x="0" y="1438214"/>
                </a:cubicBezTo>
                <a:cubicBezTo>
                  <a:pt x="-20436" y="1147070"/>
                  <a:pt x="82098" y="220814"/>
                  <a:pt x="0" y="0"/>
                </a:cubicBezTo>
                <a:close/>
              </a:path>
              <a:path w="4767533" h="1438214" stroke="0" extrusionOk="0">
                <a:moveTo>
                  <a:pt x="0" y="0"/>
                </a:moveTo>
                <a:cubicBezTo>
                  <a:pt x="1566749" y="78379"/>
                  <a:pt x="3164973" y="94832"/>
                  <a:pt x="4767533" y="0"/>
                </a:cubicBezTo>
                <a:cubicBezTo>
                  <a:pt x="4874720" y="431791"/>
                  <a:pt x="4846887" y="1211711"/>
                  <a:pt x="4767533" y="1438214"/>
                </a:cubicBezTo>
                <a:cubicBezTo>
                  <a:pt x="3269218" y="1444752"/>
                  <a:pt x="950879" y="1468217"/>
                  <a:pt x="0" y="1438214"/>
                </a:cubicBezTo>
                <a:cubicBezTo>
                  <a:pt x="-108934" y="904252"/>
                  <a:pt x="-102928" y="560286"/>
                  <a:pt x="0" y="0"/>
                </a:cubicBezTo>
                <a:close/>
              </a:path>
            </a:pathLst>
          </a:custGeom>
          <a:ln w="19050">
            <a:solidFill>
              <a:schemeClr val="accent6"/>
            </a:solidFill>
            <a:extLst>
              <a:ext uri="{C807C97D-BFC1-408E-A445-0C87EB9F89A2}">
                <ask:lineSketchStyleProps xmlns:ask="http://schemas.microsoft.com/office/drawing/2018/sketchyshapes" sd="338002688">
                  <a:prstGeom prst="rect">
                    <a:avLst/>
                  </a:prstGeom>
                  <ask:type>
                    <ask:lineSketchCurved/>
                  </ask:type>
                </ask:lineSketchStyleProps>
              </a:ext>
            </a:extLst>
          </a:ln>
        </p:spPr>
        <p:txBody>
          <a:bodyPr vert="horz" wrap="square" lIns="0" tIns="102235" rIns="0" bIns="0" rtlCol="0">
            <a:spAutoFit/>
          </a:bodyPr>
          <a:lstStyle/>
          <a:p>
            <a:pPr marL="90805">
              <a:lnSpc>
                <a:spcPct val="150000"/>
              </a:lnSpc>
              <a:spcBef>
                <a:spcPts val="345"/>
              </a:spcBef>
            </a:pPr>
            <a:r>
              <a:rPr b="1" dirty="0">
                <a:solidFill>
                  <a:srgbClr val="4985E8"/>
                </a:solidFill>
                <a:latin typeface="Consolas"/>
                <a:cs typeface="Consolas"/>
              </a:rPr>
              <a:t>SELECT</a:t>
            </a:r>
            <a:r>
              <a:rPr b="1" spc="200" dirty="0">
                <a:solidFill>
                  <a:srgbClr val="4985E8"/>
                </a:solidFill>
                <a:latin typeface="Consolas"/>
                <a:cs typeface="Consolas"/>
              </a:rPr>
              <a:t> </a:t>
            </a:r>
            <a:r>
              <a:rPr b="1" spc="-20" dirty="0" err="1">
                <a:solidFill>
                  <a:srgbClr val="CCCCCC"/>
                </a:solidFill>
                <a:latin typeface="Consolas"/>
                <a:cs typeface="Consolas"/>
              </a:rPr>
              <a:t>p_id</a:t>
            </a:r>
            <a:r>
              <a:rPr b="1" spc="-20" dirty="0">
                <a:solidFill>
                  <a:srgbClr val="CCCCCC"/>
                </a:solidFill>
                <a:latin typeface="Consolas"/>
                <a:cs typeface="Consolas"/>
              </a:rPr>
              <a:t>,</a:t>
            </a:r>
            <a:r>
              <a:rPr lang="en-US" b="1" dirty="0">
                <a:latin typeface="Consolas"/>
                <a:cs typeface="Consolas"/>
              </a:rPr>
              <a:t> </a:t>
            </a:r>
            <a:r>
              <a:rPr b="1" spc="-10" dirty="0" err="1">
                <a:solidFill>
                  <a:srgbClr val="CCCCCC"/>
                </a:solidFill>
                <a:latin typeface="Consolas"/>
                <a:cs typeface="Consolas"/>
              </a:rPr>
              <a:t>dev_id</a:t>
            </a:r>
            <a:r>
              <a:rPr b="1" spc="-10" dirty="0">
                <a:solidFill>
                  <a:srgbClr val="CCCCCC"/>
                </a:solidFill>
                <a:latin typeface="Consolas"/>
                <a:cs typeface="Consolas"/>
              </a:rPr>
              <a:t>,</a:t>
            </a:r>
            <a:endParaRPr lang="en-US" b="1" spc="-10" dirty="0">
              <a:latin typeface="Consolas"/>
              <a:cs typeface="Consolas"/>
            </a:endParaRPr>
          </a:p>
          <a:p>
            <a:pPr marL="90805">
              <a:lnSpc>
                <a:spcPct val="150000"/>
              </a:lnSpc>
              <a:spcBef>
                <a:spcPts val="345"/>
              </a:spcBef>
            </a:pPr>
            <a:r>
              <a:rPr b="1" dirty="0">
                <a:solidFill>
                  <a:srgbClr val="4985E8"/>
                </a:solidFill>
                <a:latin typeface="Consolas"/>
                <a:cs typeface="Consolas"/>
              </a:rPr>
              <a:t>MIN</a:t>
            </a:r>
            <a:r>
              <a:rPr b="1" dirty="0">
                <a:solidFill>
                  <a:srgbClr val="CCCCCC"/>
                </a:solidFill>
                <a:latin typeface="Consolas"/>
                <a:cs typeface="Consolas"/>
              </a:rPr>
              <a:t>(start_datetime)</a:t>
            </a:r>
            <a:r>
              <a:rPr b="1" spc="375" dirty="0">
                <a:solidFill>
                  <a:srgbClr val="CCCCCC"/>
                </a:solidFill>
                <a:latin typeface="Consolas"/>
                <a:cs typeface="Consolas"/>
              </a:rPr>
              <a:t> </a:t>
            </a:r>
            <a:r>
              <a:rPr b="1" dirty="0">
                <a:solidFill>
                  <a:srgbClr val="4985E8"/>
                </a:solidFill>
                <a:latin typeface="Consolas"/>
                <a:cs typeface="Consolas"/>
              </a:rPr>
              <a:t>AS</a:t>
            </a:r>
            <a:r>
              <a:rPr b="1" spc="380" dirty="0">
                <a:solidFill>
                  <a:srgbClr val="4985E8"/>
                </a:solidFill>
                <a:latin typeface="Consolas"/>
                <a:cs typeface="Consolas"/>
              </a:rPr>
              <a:t> </a:t>
            </a:r>
            <a:r>
              <a:rPr b="1" spc="-10" dirty="0" err="1">
                <a:solidFill>
                  <a:srgbClr val="CCCCCC"/>
                </a:solidFill>
                <a:latin typeface="Consolas"/>
                <a:cs typeface="Consolas"/>
              </a:rPr>
              <a:t>first_login</a:t>
            </a:r>
            <a:endParaRPr lang="en-US" b="1" spc="-10" dirty="0">
              <a:latin typeface="Consolas"/>
              <a:cs typeface="Consolas"/>
            </a:endParaRPr>
          </a:p>
          <a:p>
            <a:pPr marL="90805">
              <a:lnSpc>
                <a:spcPct val="150000"/>
              </a:lnSpc>
              <a:spcBef>
                <a:spcPts val="345"/>
              </a:spcBef>
            </a:pPr>
            <a:r>
              <a:rPr b="1" dirty="0">
                <a:solidFill>
                  <a:srgbClr val="4985E8"/>
                </a:solidFill>
                <a:latin typeface="Consolas"/>
                <a:cs typeface="Consolas"/>
              </a:rPr>
              <a:t>FROM</a:t>
            </a:r>
            <a:r>
              <a:rPr b="1" spc="185" dirty="0">
                <a:solidFill>
                  <a:srgbClr val="4985E8"/>
                </a:solidFill>
                <a:latin typeface="Consolas"/>
                <a:cs typeface="Consolas"/>
              </a:rPr>
              <a:t> </a:t>
            </a:r>
            <a:r>
              <a:rPr b="1" spc="-10" dirty="0">
                <a:solidFill>
                  <a:srgbClr val="CCCCCC"/>
                </a:solidFill>
                <a:latin typeface="Consolas"/>
                <a:cs typeface="Consolas"/>
              </a:rPr>
              <a:t>level_details </a:t>
            </a:r>
            <a:r>
              <a:rPr b="1" dirty="0">
                <a:solidFill>
                  <a:srgbClr val="4985E8"/>
                </a:solidFill>
                <a:latin typeface="Consolas"/>
                <a:cs typeface="Consolas"/>
              </a:rPr>
              <a:t>GROUP</a:t>
            </a:r>
            <a:r>
              <a:rPr b="1" spc="114" dirty="0">
                <a:solidFill>
                  <a:srgbClr val="4985E8"/>
                </a:solidFill>
                <a:latin typeface="Consolas"/>
                <a:cs typeface="Consolas"/>
              </a:rPr>
              <a:t> </a:t>
            </a:r>
            <a:r>
              <a:rPr b="1" dirty="0">
                <a:solidFill>
                  <a:srgbClr val="4985E8"/>
                </a:solidFill>
                <a:latin typeface="Consolas"/>
                <a:cs typeface="Consolas"/>
              </a:rPr>
              <a:t>BY</a:t>
            </a:r>
            <a:r>
              <a:rPr b="1" spc="204" dirty="0">
                <a:solidFill>
                  <a:srgbClr val="4985E8"/>
                </a:solidFill>
                <a:latin typeface="Consolas"/>
                <a:cs typeface="Consolas"/>
              </a:rPr>
              <a:t> </a:t>
            </a:r>
            <a:r>
              <a:rPr b="1" spc="-20" dirty="0" err="1">
                <a:solidFill>
                  <a:srgbClr val="CCCCCC"/>
                </a:solidFill>
                <a:latin typeface="Consolas"/>
                <a:cs typeface="Consolas"/>
              </a:rPr>
              <a:t>p_id</a:t>
            </a:r>
            <a:r>
              <a:rPr b="1" spc="-20" dirty="0">
                <a:solidFill>
                  <a:srgbClr val="CCCCCC"/>
                </a:solidFill>
                <a:latin typeface="Consolas"/>
                <a:cs typeface="Consolas"/>
              </a:rPr>
              <a:t>,</a:t>
            </a:r>
            <a:r>
              <a:rPr lang="en-US" b="1" dirty="0">
                <a:latin typeface="Consolas"/>
                <a:cs typeface="Consolas"/>
              </a:rPr>
              <a:t> </a:t>
            </a:r>
            <a:r>
              <a:rPr b="1" spc="-10" dirty="0" err="1">
                <a:solidFill>
                  <a:srgbClr val="CCCCCC"/>
                </a:solidFill>
                <a:latin typeface="Consolas"/>
                <a:cs typeface="Consolas"/>
              </a:rPr>
              <a:t>dev_id</a:t>
            </a:r>
            <a:endParaRPr b="1" dirty="0">
              <a:latin typeface="Consolas"/>
              <a:cs typeface="Consolas"/>
            </a:endParaRPr>
          </a:p>
          <a:p>
            <a:pPr marL="90805">
              <a:lnSpc>
                <a:spcPct val="150000"/>
              </a:lnSpc>
            </a:pPr>
            <a:r>
              <a:rPr b="1" dirty="0">
                <a:solidFill>
                  <a:srgbClr val="4985E8"/>
                </a:solidFill>
                <a:latin typeface="Consolas"/>
                <a:cs typeface="Consolas"/>
              </a:rPr>
              <a:t>ORDER</a:t>
            </a:r>
            <a:r>
              <a:rPr b="1" spc="105" dirty="0">
                <a:solidFill>
                  <a:srgbClr val="4985E8"/>
                </a:solidFill>
                <a:latin typeface="Consolas"/>
                <a:cs typeface="Consolas"/>
              </a:rPr>
              <a:t> </a:t>
            </a:r>
            <a:r>
              <a:rPr b="1" dirty="0">
                <a:solidFill>
                  <a:srgbClr val="4985E8"/>
                </a:solidFill>
                <a:latin typeface="Consolas"/>
                <a:cs typeface="Consolas"/>
              </a:rPr>
              <a:t>BY</a:t>
            </a:r>
            <a:r>
              <a:rPr b="1" spc="195" dirty="0">
                <a:solidFill>
                  <a:srgbClr val="4985E8"/>
                </a:solidFill>
                <a:latin typeface="Consolas"/>
                <a:cs typeface="Consolas"/>
              </a:rPr>
              <a:t> </a:t>
            </a:r>
            <a:r>
              <a:rPr b="1" spc="-10" dirty="0">
                <a:solidFill>
                  <a:srgbClr val="CCCCCC"/>
                </a:solidFill>
                <a:latin typeface="Consolas"/>
                <a:cs typeface="Consolas"/>
              </a:rPr>
              <a:t>first_login;</a:t>
            </a:r>
            <a:endParaRPr b="1" dirty="0">
              <a:latin typeface="Consolas"/>
              <a:cs typeface="Consolas"/>
            </a:endParaRPr>
          </a:p>
        </p:txBody>
      </p:sp>
      <p:pic>
        <p:nvPicPr>
          <p:cNvPr id="20" name="object 6">
            <a:extLst>
              <a:ext uri="{FF2B5EF4-FFF2-40B4-BE49-F238E27FC236}">
                <a16:creationId xmlns:a16="http://schemas.microsoft.com/office/drawing/2014/main" id="{DC75F662-B862-45E1-8357-D50322A490BB}"/>
              </a:ext>
            </a:extLst>
          </p:cNvPr>
          <p:cNvPicPr/>
          <p:nvPr/>
        </p:nvPicPr>
        <p:blipFill>
          <a:blip r:embed="rId2" cstate="print"/>
          <a:stretch>
            <a:fillRect/>
          </a:stretch>
        </p:blipFill>
        <p:spPr>
          <a:xfrm>
            <a:off x="5862084" y="2098763"/>
            <a:ext cx="3035027" cy="2907450"/>
          </a:xfrm>
          <a:prstGeom prst="rect">
            <a:avLst/>
          </a:prstGeom>
        </p:spPr>
      </p:pic>
      <p:grpSp>
        <p:nvGrpSpPr>
          <p:cNvPr id="55" name="Google Shape;811;p37">
            <a:extLst>
              <a:ext uri="{FF2B5EF4-FFF2-40B4-BE49-F238E27FC236}">
                <a16:creationId xmlns:a16="http://schemas.microsoft.com/office/drawing/2014/main" id="{83B76236-903F-4DFE-BB48-40D82CC8DC4B}"/>
              </a:ext>
            </a:extLst>
          </p:cNvPr>
          <p:cNvGrpSpPr/>
          <p:nvPr/>
        </p:nvGrpSpPr>
        <p:grpSpPr>
          <a:xfrm>
            <a:off x="-39660" y="4000146"/>
            <a:ext cx="1105266" cy="1143354"/>
            <a:chOff x="1311125" y="1692350"/>
            <a:chExt cx="878450" cy="908650"/>
          </a:xfrm>
        </p:grpSpPr>
        <p:sp>
          <p:nvSpPr>
            <p:cNvPr id="56" name="Google Shape;812;p37">
              <a:extLst>
                <a:ext uri="{FF2B5EF4-FFF2-40B4-BE49-F238E27FC236}">
                  <a16:creationId xmlns:a16="http://schemas.microsoft.com/office/drawing/2014/main" id="{204A63DB-1905-4D9E-9810-C522A5E2C91F}"/>
                </a:ext>
              </a:extLst>
            </p:cNvPr>
            <p:cNvSpPr/>
            <p:nvPr/>
          </p:nvSpPr>
          <p:spPr>
            <a:xfrm>
              <a:off x="1818550" y="2396025"/>
              <a:ext cx="246200" cy="200325"/>
            </a:xfrm>
            <a:custGeom>
              <a:avLst/>
              <a:gdLst/>
              <a:ahLst/>
              <a:cxnLst/>
              <a:rect l="l" t="t" r="r" b="b"/>
              <a:pathLst>
                <a:path w="9848" h="8013" extrusionOk="0">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813;p37">
              <a:extLst>
                <a:ext uri="{FF2B5EF4-FFF2-40B4-BE49-F238E27FC236}">
                  <a16:creationId xmlns:a16="http://schemas.microsoft.com/office/drawing/2014/main" id="{9877037F-5B66-4F43-9AA9-883C2D10FBFB}"/>
                </a:ext>
              </a:extLst>
            </p:cNvPr>
            <p:cNvSpPr/>
            <p:nvPr/>
          </p:nvSpPr>
          <p:spPr>
            <a:xfrm>
              <a:off x="1812175" y="2390225"/>
              <a:ext cx="257225" cy="210775"/>
            </a:xfrm>
            <a:custGeom>
              <a:avLst/>
              <a:gdLst/>
              <a:ahLst/>
              <a:cxnLst/>
              <a:rect l="l" t="t" r="r" b="b"/>
              <a:pathLst>
                <a:path w="10289" h="8431" extrusionOk="0">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814;p37">
              <a:extLst>
                <a:ext uri="{FF2B5EF4-FFF2-40B4-BE49-F238E27FC236}">
                  <a16:creationId xmlns:a16="http://schemas.microsoft.com/office/drawing/2014/main" id="{CEFAF8BD-D2D0-48D7-B397-95E712C18B44}"/>
                </a:ext>
              </a:extLst>
            </p:cNvPr>
            <p:cNvSpPr/>
            <p:nvPr/>
          </p:nvSpPr>
          <p:spPr>
            <a:xfrm>
              <a:off x="1471350" y="2396025"/>
              <a:ext cx="245625" cy="196275"/>
            </a:xfrm>
            <a:custGeom>
              <a:avLst/>
              <a:gdLst/>
              <a:ahLst/>
              <a:cxnLst/>
              <a:rect l="l" t="t" r="r" b="b"/>
              <a:pathLst>
                <a:path w="9825" h="7851" extrusionOk="0">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815;p37">
              <a:extLst>
                <a:ext uri="{FF2B5EF4-FFF2-40B4-BE49-F238E27FC236}">
                  <a16:creationId xmlns:a16="http://schemas.microsoft.com/office/drawing/2014/main" id="{894767C2-74B2-4EDE-A71F-9B2B492F5054}"/>
                </a:ext>
              </a:extLst>
            </p:cNvPr>
            <p:cNvSpPr/>
            <p:nvPr/>
          </p:nvSpPr>
          <p:spPr>
            <a:xfrm>
              <a:off x="1464975" y="2390800"/>
              <a:ext cx="256075" cy="208475"/>
            </a:xfrm>
            <a:custGeom>
              <a:avLst/>
              <a:gdLst/>
              <a:ahLst/>
              <a:cxnLst/>
              <a:rect l="l" t="t" r="r" b="b"/>
              <a:pathLst>
                <a:path w="10243" h="8339" extrusionOk="0">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816;p37">
              <a:extLst>
                <a:ext uri="{FF2B5EF4-FFF2-40B4-BE49-F238E27FC236}">
                  <a16:creationId xmlns:a16="http://schemas.microsoft.com/office/drawing/2014/main" id="{CBD2B985-FE88-43FD-90D1-FA07E167581A}"/>
                </a:ext>
              </a:extLst>
            </p:cNvPr>
            <p:cNvSpPr/>
            <p:nvPr/>
          </p:nvSpPr>
          <p:spPr>
            <a:xfrm>
              <a:off x="1349425" y="1698150"/>
              <a:ext cx="834925" cy="834350"/>
            </a:xfrm>
            <a:custGeom>
              <a:avLst/>
              <a:gdLst/>
              <a:ahLst/>
              <a:cxnLst/>
              <a:rect l="l" t="t" r="r" b="b"/>
              <a:pathLst>
                <a:path w="33397" h="33374" extrusionOk="0">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817;p37">
              <a:extLst>
                <a:ext uri="{FF2B5EF4-FFF2-40B4-BE49-F238E27FC236}">
                  <a16:creationId xmlns:a16="http://schemas.microsoft.com/office/drawing/2014/main" id="{E6CCB6AD-4CB1-4AA3-AD18-8F3CF0BC0713}"/>
                </a:ext>
              </a:extLst>
            </p:cNvPr>
            <p:cNvSpPr/>
            <p:nvPr/>
          </p:nvSpPr>
          <p:spPr>
            <a:xfrm>
              <a:off x="2021175" y="1836900"/>
              <a:ext cx="65075" cy="90600"/>
            </a:xfrm>
            <a:custGeom>
              <a:avLst/>
              <a:gdLst/>
              <a:ahLst/>
              <a:cxnLst/>
              <a:rect l="l" t="t" r="r" b="b"/>
              <a:pathLst>
                <a:path w="2603" h="3624" extrusionOk="0">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818;p37">
              <a:extLst>
                <a:ext uri="{FF2B5EF4-FFF2-40B4-BE49-F238E27FC236}">
                  <a16:creationId xmlns:a16="http://schemas.microsoft.com/office/drawing/2014/main" id="{C8210B73-F9F2-45CB-B30A-B8411A1335CC}"/>
                </a:ext>
              </a:extLst>
            </p:cNvPr>
            <p:cNvSpPr/>
            <p:nvPr/>
          </p:nvSpPr>
          <p:spPr>
            <a:xfrm>
              <a:off x="2020025" y="1880450"/>
              <a:ext cx="43000" cy="57500"/>
            </a:xfrm>
            <a:custGeom>
              <a:avLst/>
              <a:gdLst/>
              <a:ahLst/>
              <a:cxnLst/>
              <a:rect l="l" t="t" r="r" b="b"/>
              <a:pathLst>
                <a:path w="1720" h="2300" extrusionOk="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819;p37">
              <a:extLst>
                <a:ext uri="{FF2B5EF4-FFF2-40B4-BE49-F238E27FC236}">
                  <a16:creationId xmlns:a16="http://schemas.microsoft.com/office/drawing/2014/main" id="{B5CED85F-09B6-489D-982F-15845798DE31}"/>
                </a:ext>
              </a:extLst>
            </p:cNvPr>
            <p:cNvSpPr/>
            <p:nvPr/>
          </p:nvSpPr>
          <p:spPr>
            <a:xfrm>
              <a:off x="1452775" y="1836900"/>
              <a:ext cx="65050" cy="90600"/>
            </a:xfrm>
            <a:custGeom>
              <a:avLst/>
              <a:gdLst/>
              <a:ahLst/>
              <a:cxnLst/>
              <a:rect l="l" t="t" r="r" b="b"/>
              <a:pathLst>
                <a:path w="2602" h="3624" extrusionOk="0">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820;p37">
              <a:extLst>
                <a:ext uri="{FF2B5EF4-FFF2-40B4-BE49-F238E27FC236}">
                  <a16:creationId xmlns:a16="http://schemas.microsoft.com/office/drawing/2014/main" id="{EFB77FBC-9B50-4B0B-8FB0-C3CE6B088B37}"/>
                </a:ext>
              </a:extLst>
            </p:cNvPr>
            <p:cNvSpPr/>
            <p:nvPr/>
          </p:nvSpPr>
          <p:spPr>
            <a:xfrm>
              <a:off x="1476000" y="1880450"/>
              <a:ext cx="43000" cy="57500"/>
            </a:xfrm>
            <a:custGeom>
              <a:avLst/>
              <a:gdLst/>
              <a:ahLst/>
              <a:cxnLst/>
              <a:rect l="l" t="t" r="r" b="b"/>
              <a:pathLst>
                <a:path w="1720" h="2300" extrusionOk="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821;p37">
              <a:extLst>
                <a:ext uri="{FF2B5EF4-FFF2-40B4-BE49-F238E27FC236}">
                  <a16:creationId xmlns:a16="http://schemas.microsoft.com/office/drawing/2014/main" id="{1A9F39F6-D7C7-44C9-A1E8-7AFD1C9FBA3B}"/>
                </a:ext>
              </a:extLst>
            </p:cNvPr>
            <p:cNvSpPr/>
            <p:nvPr/>
          </p:nvSpPr>
          <p:spPr>
            <a:xfrm>
              <a:off x="1495750" y="1752150"/>
              <a:ext cx="552750" cy="685125"/>
            </a:xfrm>
            <a:custGeom>
              <a:avLst/>
              <a:gdLst/>
              <a:ahLst/>
              <a:cxnLst/>
              <a:rect l="l" t="t" r="r" b="b"/>
              <a:pathLst>
                <a:path w="22110" h="27405" extrusionOk="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w="12200" cap="flat" cmpd="sng">
              <a:solidFill>
                <a:srgbClr val="000000"/>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822;p37">
              <a:extLst>
                <a:ext uri="{FF2B5EF4-FFF2-40B4-BE49-F238E27FC236}">
                  <a16:creationId xmlns:a16="http://schemas.microsoft.com/office/drawing/2014/main" id="{AD31093E-6478-4A06-B7E0-97685F2EB606}"/>
                </a:ext>
              </a:extLst>
            </p:cNvPr>
            <p:cNvSpPr/>
            <p:nvPr/>
          </p:nvSpPr>
          <p:spPr>
            <a:xfrm>
              <a:off x="1496900" y="2130700"/>
              <a:ext cx="550450" cy="307150"/>
            </a:xfrm>
            <a:custGeom>
              <a:avLst/>
              <a:gdLst/>
              <a:ahLst/>
              <a:cxnLst/>
              <a:rect l="l" t="t" r="r" b="b"/>
              <a:pathLst>
                <a:path w="22018" h="12286" extrusionOk="0">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823;p37">
              <a:extLst>
                <a:ext uri="{FF2B5EF4-FFF2-40B4-BE49-F238E27FC236}">
                  <a16:creationId xmlns:a16="http://schemas.microsoft.com/office/drawing/2014/main" id="{64D731A6-5F06-44FC-AB88-3B1F2671C529}"/>
                </a:ext>
              </a:extLst>
            </p:cNvPr>
            <p:cNvSpPr/>
            <p:nvPr/>
          </p:nvSpPr>
          <p:spPr>
            <a:xfrm>
              <a:off x="1343050" y="1698150"/>
              <a:ext cx="610225" cy="834350"/>
            </a:xfrm>
            <a:custGeom>
              <a:avLst/>
              <a:gdLst/>
              <a:ahLst/>
              <a:cxnLst/>
              <a:rect l="l" t="t" r="r" b="b"/>
              <a:pathLst>
                <a:path w="24409" h="33374" extrusionOk="0">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824;p37">
              <a:extLst>
                <a:ext uri="{FF2B5EF4-FFF2-40B4-BE49-F238E27FC236}">
                  <a16:creationId xmlns:a16="http://schemas.microsoft.com/office/drawing/2014/main" id="{D927C953-9C06-4E11-8802-4830D4F7AC6B}"/>
                </a:ext>
              </a:extLst>
            </p:cNvPr>
            <p:cNvSpPr/>
            <p:nvPr/>
          </p:nvSpPr>
          <p:spPr>
            <a:xfrm>
              <a:off x="1311125" y="1692350"/>
              <a:ext cx="878450" cy="846525"/>
            </a:xfrm>
            <a:custGeom>
              <a:avLst/>
              <a:gdLst/>
              <a:ahLst/>
              <a:cxnLst/>
              <a:rect l="l" t="t" r="r" b="b"/>
              <a:pathLst>
                <a:path w="35138" h="33861" extrusionOk="0">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825;p37">
              <a:extLst>
                <a:ext uri="{FF2B5EF4-FFF2-40B4-BE49-F238E27FC236}">
                  <a16:creationId xmlns:a16="http://schemas.microsoft.com/office/drawing/2014/main" id="{68AFD05B-F886-4816-8206-27F0AEEBE689}"/>
                </a:ext>
              </a:extLst>
            </p:cNvPr>
            <p:cNvSpPr/>
            <p:nvPr/>
          </p:nvSpPr>
          <p:spPr>
            <a:xfrm>
              <a:off x="1644950" y="1798000"/>
              <a:ext cx="281625" cy="280475"/>
            </a:xfrm>
            <a:custGeom>
              <a:avLst/>
              <a:gdLst/>
              <a:ahLst/>
              <a:cxnLst/>
              <a:rect l="l" t="t" r="r" b="b"/>
              <a:pathLst>
                <a:path w="11265" h="11219" extrusionOk="0">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809353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21;p47">
            <a:extLst>
              <a:ext uri="{FF2B5EF4-FFF2-40B4-BE49-F238E27FC236}">
                <a16:creationId xmlns:a16="http://schemas.microsoft.com/office/drawing/2014/main" id="{59409336-25A3-442D-A2E7-718A889069AC}"/>
              </a:ext>
            </a:extLst>
          </p:cNvPr>
          <p:cNvSpPr/>
          <p:nvPr/>
        </p:nvSpPr>
        <p:spPr>
          <a:xfrm>
            <a:off x="2661725" y="1028700"/>
            <a:ext cx="346200" cy="214200"/>
          </a:xfrm>
          <a:prstGeom prst="roundRect">
            <a:avLst>
              <a:gd name="adj" fmla="val 39242"/>
            </a:avLst>
          </a:prstGeom>
          <a:solidFill>
            <a:srgbClr val="DE8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122;p47">
            <a:extLst>
              <a:ext uri="{FF2B5EF4-FFF2-40B4-BE49-F238E27FC236}">
                <a16:creationId xmlns:a16="http://schemas.microsoft.com/office/drawing/2014/main" id="{429E92A8-333D-4089-A733-D19BE8D11BA5}"/>
              </a:ext>
            </a:extLst>
          </p:cNvPr>
          <p:cNvSpPr txBox="1">
            <a:spLocks/>
          </p:cNvSpPr>
          <p:nvPr/>
        </p:nvSpPr>
        <p:spPr>
          <a:xfrm>
            <a:off x="1427625" y="499475"/>
            <a:ext cx="428400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2pPr>
            <a:lvl3pPr marR="0" lvl="2"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3pPr>
            <a:lvl4pPr marR="0" lvl="3"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4pPr>
            <a:lvl5pPr marR="0" lvl="4"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5pPr>
            <a:lvl6pPr marR="0" lvl="5"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6pPr>
            <a:lvl7pPr marR="0" lvl="6"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7pPr>
            <a:lvl8pPr marR="0" lvl="7"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8pPr>
            <a:lvl9pPr marR="0" lvl="8"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9pPr>
          </a:lstStyle>
          <a:p>
            <a:pPr algn="l"/>
            <a:endParaRPr lang="en-US" sz="6600" dirty="0"/>
          </a:p>
        </p:txBody>
      </p:sp>
      <p:sp>
        <p:nvSpPr>
          <p:cNvPr id="5" name="Google Shape;1123;p47">
            <a:extLst>
              <a:ext uri="{FF2B5EF4-FFF2-40B4-BE49-F238E27FC236}">
                <a16:creationId xmlns:a16="http://schemas.microsoft.com/office/drawing/2014/main" id="{76C568F8-6AFA-4B2C-8967-F6225017991B}"/>
              </a:ext>
            </a:extLst>
          </p:cNvPr>
          <p:cNvSpPr txBox="1">
            <a:spLocks/>
          </p:cNvSpPr>
          <p:nvPr/>
        </p:nvSpPr>
        <p:spPr>
          <a:xfrm>
            <a:off x="1427625" y="1458000"/>
            <a:ext cx="4293900" cy="1284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lt1"/>
              </a:buClr>
              <a:buSzPts val="1100"/>
            </a:pPr>
            <a:r>
              <a:rPr lang="en-US" sz="1600" dirty="0">
                <a:solidFill>
                  <a:schemeClr val="bg1"/>
                </a:solidFill>
                <a:latin typeface="Anaheim" panose="020B0604020202020204" charset="0"/>
              </a:rPr>
              <a:t>Do you have any questions?</a:t>
            </a:r>
          </a:p>
          <a:p>
            <a:pPr>
              <a:buClr>
                <a:schemeClr val="lt1"/>
              </a:buClr>
              <a:buSzPts val="1100"/>
            </a:pPr>
            <a:endParaRPr lang="en-US" sz="1600" dirty="0">
              <a:solidFill>
                <a:schemeClr val="bg1"/>
              </a:solidFill>
              <a:latin typeface="Anaheim" panose="020B0604020202020204" charset="0"/>
            </a:endParaRPr>
          </a:p>
          <a:p>
            <a:pPr>
              <a:buClr>
                <a:schemeClr val="lt1"/>
              </a:buClr>
              <a:buSzPts val="1100"/>
            </a:pPr>
            <a:r>
              <a:rPr lang="en-US" sz="1600" dirty="0">
                <a:solidFill>
                  <a:schemeClr val="bg1"/>
                </a:solidFill>
                <a:latin typeface="Anaheim" panose="020B0604020202020204" charset="0"/>
              </a:rPr>
              <a:t>mayurnikam2580@gmail.com </a:t>
            </a:r>
          </a:p>
          <a:p>
            <a:pPr>
              <a:buClr>
                <a:schemeClr val="lt1"/>
              </a:buClr>
              <a:buSzPts val="1100"/>
            </a:pPr>
            <a:r>
              <a:rPr lang="en-US" sz="1600" dirty="0">
                <a:solidFill>
                  <a:schemeClr val="bg1"/>
                </a:solidFill>
                <a:latin typeface="Anaheim" panose="020B0604020202020204" charset="0"/>
              </a:rPr>
              <a:t>+91  7517347238 </a:t>
            </a:r>
          </a:p>
          <a:p>
            <a:r>
              <a:rPr lang="en-US" sz="1600" dirty="0">
                <a:solidFill>
                  <a:schemeClr val="bg1"/>
                </a:solidFill>
                <a:latin typeface="Anaheim" panose="020B0604020202020204" charset="0"/>
              </a:rPr>
              <a:t>https://mayur2580.github.io/mayur_nikam/</a:t>
            </a:r>
          </a:p>
        </p:txBody>
      </p:sp>
      <p:grpSp>
        <p:nvGrpSpPr>
          <p:cNvPr id="6" name="Google Shape;1125;p47">
            <a:extLst>
              <a:ext uri="{FF2B5EF4-FFF2-40B4-BE49-F238E27FC236}">
                <a16:creationId xmlns:a16="http://schemas.microsoft.com/office/drawing/2014/main" id="{2C3B22E6-792F-4DDA-944A-D799E9BC0731}"/>
              </a:ext>
            </a:extLst>
          </p:cNvPr>
          <p:cNvGrpSpPr/>
          <p:nvPr/>
        </p:nvGrpSpPr>
        <p:grpSpPr>
          <a:xfrm>
            <a:off x="2661701" y="2824885"/>
            <a:ext cx="525517" cy="525539"/>
            <a:chOff x="6987890" y="2181012"/>
            <a:chExt cx="525517" cy="525539"/>
          </a:xfrm>
        </p:grpSpPr>
        <p:sp>
          <p:nvSpPr>
            <p:cNvPr id="7" name="Google Shape;1126;p47">
              <a:extLst>
                <a:ext uri="{FF2B5EF4-FFF2-40B4-BE49-F238E27FC236}">
                  <a16:creationId xmlns:a16="http://schemas.microsoft.com/office/drawing/2014/main" id="{91CAFA6D-D0B6-42ED-A281-3580A0F82976}"/>
                </a:ext>
              </a:extLst>
            </p:cNvPr>
            <p:cNvSpPr/>
            <p:nvPr/>
          </p:nvSpPr>
          <p:spPr>
            <a:xfrm>
              <a:off x="6987890" y="2181012"/>
              <a:ext cx="525517" cy="525539"/>
            </a:xfrm>
            <a:custGeom>
              <a:avLst/>
              <a:gdLst/>
              <a:ahLst/>
              <a:cxnLst/>
              <a:rect l="l" t="t" r="r" b="b"/>
              <a:pathLst>
                <a:path w="23217" h="23218" extrusionOk="0">
                  <a:moveTo>
                    <a:pt x="11608" y="1"/>
                  </a:moveTo>
                  <a:cubicBezTo>
                    <a:pt x="5204" y="1"/>
                    <a:pt x="0" y="5204"/>
                    <a:pt x="0" y="11609"/>
                  </a:cubicBezTo>
                  <a:cubicBezTo>
                    <a:pt x="0" y="18047"/>
                    <a:pt x="5204" y="23217"/>
                    <a:pt x="11608" y="23217"/>
                  </a:cubicBezTo>
                  <a:cubicBezTo>
                    <a:pt x="18013" y="23217"/>
                    <a:pt x="23217" y="18047"/>
                    <a:pt x="23217" y="11609"/>
                  </a:cubicBezTo>
                  <a:cubicBezTo>
                    <a:pt x="23217" y="5204"/>
                    <a:pt x="18013" y="1"/>
                    <a:pt x="11608" y="1"/>
                  </a:cubicBez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127;p47">
              <a:extLst>
                <a:ext uri="{FF2B5EF4-FFF2-40B4-BE49-F238E27FC236}">
                  <a16:creationId xmlns:a16="http://schemas.microsoft.com/office/drawing/2014/main" id="{A5CF346A-18F7-4430-BD63-212E35636F43}"/>
                </a:ext>
              </a:extLst>
            </p:cNvPr>
            <p:cNvSpPr/>
            <p:nvPr/>
          </p:nvSpPr>
          <p:spPr>
            <a:xfrm>
              <a:off x="7107921" y="2345610"/>
              <a:ext cx="283933" cy="197830"/>
            </a:xfrm>
            <a:custGeom>
              <a:avLst/>
              <a:gdLst/>
              <a:ahLst/>
              <a:cxnLst/>
              <a:rect l="l" t="t" r="r" b="b"/>
              <a:pathLst>
                <a:path w="12544" h="8740" extrusionOk="0">
                  <a:moveTo>
                    <a:pt x="1469" y="8373"/>
                  </a:moveTo>
                  <a:cubicBezTo>
                    <a:pt x="1002" y="8240"/>
                    <a:pt x="701" y="7940"/>
                    <a:pt x="535" y="7473"/>
                  </a:cubicBezTo>
                  <a:cubicBezTo>
                    <a:pt x="134" y="6338"/>
                    <a:pt x="1" y="1702"/>
                    <a:pt x="768" y="768"/>
                  </a:cubicBezTo>
                  <a:cubicBezTo>
                    <a:pt x="1035" y="468"/>
                    <a:pt x="1402" y="267"/>
                    <a:pt x="1802" y="234"/>
                  </a:cubicBezTo>
                  <a:cubicBezTo>
                    <a:pt x="3904" y="1"/>
                    <a:pt x="10408" y="34"/>
                    <a:pt x="11175" y="301"/>
                  </a:cubicBezTo>
                  <a:cubicBezTo>
                    <a:pt x="11609" y="468"/>
                    <a:pt x="11909" y="734"/>
                    <a:pt x="12076" y="1168"/>
                  </a:cubicBezTo>
                  <a:cubicBezTo>
                    <a:pt x="12510" y="2336"/>
                    <a:pt x="12543" y="6539"/>
                    <a:pt x="12009" y="7639"/>
                  </a:cubicBezTo>
                  <a:cubicBezTo>
                    <a:pt x="11876" y="7940"/>
                    <a:pt x="11643" y="8140"/>
                    <a:pt x="11376" y="8306"/>
                  </a:cubicBezTo>
                  <a:cubicBezTo>
                    <a:pt x="10575" y="8740"/>
                    <a:pt x="2503" y="8707"/>
                    <a:pt x="1469" y="8373"/>
                  </a:cubicBezTo>
                  <a:close/>
                  <a:moveTo>
                    <a:pt x="4804" y="6205"/>
                  </a:moveTo>
                  <a:cubicBezTo>
                    <a:pt x="6072" y="5538"/>
                    <a:pt x="7339" y="4871"/>
                    <a:pt x="8607" y="4237"/>
                  </a:cubicBezTo>
                  <a:cubicBezTo>
                    <a:pt x="7339" y="3570"/>
                    <a:pt x="6072" y="2903"/>
                    <a:pt x="4804" y="22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 name="Google Shape;1128;p47">
            <a:extLst>
              <a:ext uri="{FF2B5EF4-FFF2-40B4-BE49-F238E27FC236}">
                <a16:creationId xmlns:a16="http://schemas.microsoft.com/office/drawing/2014/main" id="{479CFB06-6F01-47FB-A104-31208FB573A0}"/>
              </a:ext>
            </a:extLst>
          </p:cNvPr>
          <p:cNvGrpSpPr/>
          <p:nvPr/>
        </p:nvGrpSpPr>
        <p:grpSpPr>
          <a:xfrm>
            <a:off x="1479289" y="2824522"/>
            <a:ext cx="525539" cy="526264"/>
            <a:chOff x="1479289" y="2824522"/>
            <a:chExt cx="525539" cy="526264"/>
          </a:xfrm>
        </p:grpSpPr>
        <p:sp>
          <p:nvSpPr>
            <p:cNvPr id="10" name="Google Shape;1129;p47">
              <a:extLst>
                <a:ext uri="{FF2B5EF4-FFF2-40B4-BE49-F238E27FC236}">
                  <a16:creationId xmlns:a16="http://schemas.microsoft.com/office/drawing/2014/main" id="{452A039D-4AFC-4C2A-A3E1-0DBBBE748FB9}"/>
                </a:ext>
              </a:extLst>
            </p:cNvPr>
            <p:cNvSpPr/>
            <p:nvPr/>
          </p:nvSpPr>
          <p:spPr>
            <a:xfrm>
              <a:off x="1479289" y="2824522"/>
              <a:ext cx="525539" cy="526264"/>
            </a:xfrm>
            <a:custGeom>
              <a:avLst/>
              <a:gdLst/>
              <a:ahLst/>
              <a:cxnLst/>
              <a:rect l="l" t="t" r="r" b="b"/>
              <a:pathLst>
                <a:path w="23218" h="23250" extrusionOk="0">
                  <a:moveTo>
                    <a:pt x="11609" y="0"/>
                  </a:moveTo>
                  <a:cubicBezTo>
                    <a:pt x="5204" y="0"/>
                    <a:pt x="1" y="5204"/>
                    <a:pt x="1" y="11642"/>
                  </a:cubicBezTo>
                  <a:cubicBezTo>
                    <a:pt x="1" y="18046"/>
                    <a:pt x="5204" y="23250"/>
                    <a:pt x="11609" y="23250"/>
                  </a:cubicBezTo>
                  <a:cubicBezTo>
                    <a:pt x="18013" y="23250"/>
                    <a:pt x="23217" y="18046"/>
                    <a:pt x="23217" y="11642"/>
                  </a:cubicBezTo>
                  <a:cubicBezTo>
                    <a:pt x="23217" y="5204"/>
                    <a:pt x="18013" y="0"/>
                    <a:pt x="11609" y="0"/>
                  </a:cubicBezTo>
                  <a:close/>
                </a:path>
              </a:pathLst>
            </a:custGeom>
            <a:solidFill>
              <a:schemeClr val="accent3"/>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30;p47">
              <a:extLst>
                <a:ext uri="{FF2B5EF4-FFF2-40B4-BE49-F238E27FC236}">
                  <a16:creationId xmlns:a16="http://schemas.microsoft.com/office/drawing/2014/main" id="{C1B8362E-7BDA-4541-BE95-96E6FEF9B054}"/>
                </a:ext>
              </a:extLst>
            </p:cNvPr>
            <p:cNvSpPr/>
            <p:nvPr/>
          </p:nvSpPr>
          <p:spPr>
            <a:xfrm>
              <a:off x="1647667" y="2933238"/>
              <a:ext cx="160844" cy="308832"/>
            </a:xfrm>
            <a:custGeom>
              <a:avLst/>
              <a:gdLst/>
              <a:ahLst/>
              <a:cxnLst/>
              <a:rect l="l" t="t" r="r" b="b"/>
              <a:pathLst>
                <a:path w="7106" h="13644" extrusionOk="0">
                  <a:moveTo>
                    <a:pt x="5671" y="2302"/>
                  </a:moveTo>
                  <a:cubicBezTo>
                    <a:pt x="6071" y="2302"/>
                    <a:pt x="6505" y="2302"/>
                    <a:pt x="6939" y="2302"/>
                  </a:cubicBezTo>
                  <a:lnTo>
                    <a:pt x="7105" y="2302"/>
                  </a:lnTo>
                  <a:lnTo>
                    <a:pt x="7105" y="101"/>
                  </a:lnTo>
                  <a:cubicBezTo>
                    <a:pt x="6872" y="101"/>
                    <a:pt x="6638" y="67"/>
                    <a:pt x="6405" y="34"/>
                  </a:cubicBezTo>
                  <a:cubicBezTo>
                    <a:pt x="5971" y="34"/>
                    <a:pt x="5538" y="1"/>
                    <a:pt x="5104" y="1"/>
                  </a:cubicBezTo>
                  <a:cubicBezTo>
                    <a:pt x="4437" y="34"/>
                    <a:pt x="3803" y="201"/>
                    <a:pt x="3269" y="568"/>
                  </a:cubicBezTo>
                  <a:cubicBezTo>
                    <a:pt x="2635" y="1035"/>
                    <a:pt x="2302" y="1669"/>
                    <a:pt x="2168" y="2402"/>
                  </a:cubicBezTo>
                  <a:cubicBezTo>
                    <a:pt x="2102" y="2736"/>
                    <a:pt x="2102" y="3036"/>
                    <a:pt x="2102" y="3370"/>
                  </a:cubicBezTo>
                  <a:cubicBezTo>
                    <a:pt x="2068" y="3837"/>
                    <a:pt x="2068" y="4337"/>
                    <a:pt x="2102" y="4838"/>
                  </a:cubicBezTo>
                  <a:lnTo>
                    <a:pt x="2102" y="5004"/>
                  </a:lnTo>
                  <a:lnTo>
                    <a:pt x="0" y="5004"/>
                  </a:lnTo>
                  <a:lnTo>
                    <a:pt x="0" y="7473"/>
                  </a:lnTo>
                  <a:lnTo>
                    <a:pt x="2068" y="7473"/>
                  </a:lnTo>
                  <a:lnTo>
                    <a:pt x="2068" y="13644"/>
                  </a:lnTo>
                  <a:lnTo>
                    <a:pt x="4637" y="13644"/>
                  </a:lnTo>
                  <a:lnTo>
                    <a:pt x="4637" y="7473"/>
                  </a:lnTo>
                  <a:lnTo>
                    <a:pt x="6705" y="7473"/>
                  </a:lnTo>
                  <a:cubicBezTo>
                    <a:pt x="6805" y="6672"/>
                    <a:pt x="6905" y="5872"/>
                    <a:pt x="7039" y="5004"/>
                  </a:cubicBezTo>
                  <a:lnTo>
                    <a:pt x="6572" y="5004"/>
                  </a:lnTo>
                  <a:cubicBezTo>
                    <a:pt x="5971" y="5004"/>
                    <a:pt x="4604" y="5004"/>
                    <a:pt x="4604" y="5004"/>
                  </a:cubicBezTo>
                  <a:cubicBezTo>
                    <a:pt x="4604" y="5004"/>
                    <a:pt x="4604" y="3803"/>
                    <a:pt x="4637" y="3270"/>
                  </a:cubicBezTo>
                  <a:cubicBezTo>
                    <a:pt x="4637" y="2569"/>
                    <a:pt x="5071" y="2336"/>
                    <a:pt x="5671" y="230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 name="Google Shape;1131;p47">
            <a:extLst>
              <a:ext uri="{FF2B5EF4-FFF2-40B4-BE49-F238E27FC236}">
                <a16:creationId xmlns:a16="http://schemas.microsoft.com/office/drawing/2014/main" id="{DCA072C9-023C-49CB-9D89-E070EF0DE519}"/>
              </a:ext>
            </a:extLst>
          </p:cNvPr>
          <p:cNvGrpSpPr/>
          <p:nvPr/>
        </p:nvGrpSpPr>
        <p:grpSpPr>
          <a:xfrm>
            <a:off x="2070495" y="2824522"/>
            <a:ext cx="525539" cy="526264"/>
            <a:chOff x="5215500" y="2175738"/>
            <a:chExt cx="525539" cy="526264"/>
          </a:xfrm>
        </p:grpSpPr>
        <p:sp>
          <p:nvSpPr>
            <p:cNvPr id="13" name="Google Shape;1132;p47">
              <a:extLst>
                <a:ext uri="{FF2B5EF4-FFF2-40B4-BE49-F238E27FC236}">
                  <a16:creationId xmlns:a16="http://schemas.microsoft.com/office/drawing/2014/main" id="{5DF09F24-2698-4871-8128-3AA64B2DE160}"/>
                </a:ext>
              </a:extLst>
            </p:cNvPr>
            <p:cNvSpPr/>
            <p:nvPr/>
          </p:nvSpPr>
          <p:spPr>
            <a:xfrm>
              <a:off x="5215500" y="2175738"/>
              <a:ext cx="525539" cy="526264"/>
            </a:xfrm>
            <a:custGeom>
              <a:avLst/>
              <a:gdLst/>
              <a:ahLst/>
              <a:cxnLst/>
              <a:rect l="l" t="t" r="r" b="b"/>
              <a:pathLst>
                <a:path w="23218" h="23250" extrusionOk="0">
                  <a:moveTo>
                    <a:pt x="11609" y="0"/>
                  </a:moveTo>
                  <a:cubicBezTo>
                    <a:pt x="5205" y="0"/>
                    <a:pt x="1" y="5204"/>
                    <a:pt x="1" y="11642"/>
                  </a:cubicBezTo>
                  <a:cubicBezTo>
                    <a:pt x="1" y="18046"/>
                    <a:pt x="5205" y="23250"/>
                    <a:pt x="11609" y="23250"/>
                  </a:cubicBezTo>
                  <a:cubicBezTo>
                    <a:pt x="18014" y="23250"/>
                    <a:pt x="23217" y="18046"/>
                    <a:pt x="23217" y="11642"/>
                  </a:cubicBezTo>
                  <a:cubicBezTo>
                    <a:pt x="23217" y="5204"/>
                    <a:pt x="18014" y="0"/>
                    <a:pt x="11609" y="0"/>
                  </a:cubicBezTo>
                  <a:close/>
                </a:path>
              </a:pathLst>
            </a:custGeom>
            <a:solidFill>
              <a:schemeClr val="accen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133;p47">
              <a:extLst>
                <a:ext uri="{FF2B5EF4-FFF2-40B4-BE49-F238E27FC236}">
                  <a16:creationId xmlns:a16="http://schemas.microsoft.com/office/drawing/2014/main" id="{3494B7DE-40BA-4B68-8E17-3F0CC8D354A6}"/>
                </a:ext>
              </a:extLst>
            </p:cNvPr>
            <p:cNvSpPr/>
            <p:nvPr/>
          </p:nvSpPr>
          <p:spPr>
            <a:xfrm>
              <a:off x="5339333" y="2322953"/>
              <a:ext cx="300525" cy="247672"/>
            </a:xfrm>
            <a:custGeom>
              <a:avLst/>
              <a:gdLst/>
              <a:ahLst/>
              <a:cxnLst/>
              <a:rect l="l" t="t" r="r" b="b"/>
              <a:pathLst>
                <a:path w="13277" h="10942" extrusionOk="0">
                  <a:moveTo>
                    <a:pt x="4037" y="8574"/>
                  </a:moveTo>
                  <a:cubicBezTo>
                    <a:pt x="2602" y="8507"/>
                    <a:pt x="1735" y="7473"/>
                    <a:pt x="1502" y="6672"/>
                  </a:cubicBezTo>
                  <a:cubicBezTo>
                    <a:pt x="1902" y="6739"/>
                    <a:pt x="2269" y="6739"/>
                    <a:pt x="2669" y="6639"/>
                  </a:cubicBezTo>
                  <a:cubicBezTo>
                    <a:pt x="2669" y="6639"/>
                    <a:pt x="2669" y="6639"/>
                    <a:pt x="2702" y="6606"/>
                  </a:cubicBezTo>
                  <a:cubicBezTo>
                    <a:pt x="1935" y="6439"/>
                    <a:pt x="1335" y="6038"/>
                    <a:pt x="934" y="5371"/>
                  </a:cubicBezTo>
                  <a:cubicBezTo>
                    <a:pt x="668" y="4938"/>
                    <a:pt x="534" y="4437"/>
                    <a:pt x="534" y="3904"/>
                  </a:cubicBezTo>
                  <a:cubicBezTo>
                    <a:pt x="901" y="4104"/>
                    <a:pt x="1301" y="4237"/>
                    <a:pt x="1735" y="4237"/>
                  </a:cubicBezTo>
                  <a:cubicBezTo>
                    <a:pt x="1168" y="3837"/>
                    <a:pt x="768" y="3270"/>
                    <a:pt x="634" y="2603"/>
                  </a:cubicBezTo>
                  <a:cubicBezTo>
                    <a:pt x="467" y="1902"/>
                    <a:pt x="568" y="1235"/>
                    <a:pt x="901" y="601"/>
                  </a:cubicBezTo>
                  <a:cubicBezTo>
                    <a:pt x="2402" y="2336"/>
                    <a:pt x="4270" y="3303"/>
                    <a:pt x="6538" y="3470"/>
                  </a:cubicBezTo>
                  <a:cubicBezTo>
                    <a:pt x="6538" y="3370"/>
                    <a:pt x="6505" y="3270"/>
                    <a:pt x="6505" y="3170"/>
                  </a:cubicBezTo>
                  <a:cubicBezTo>
                    <a:pt x="6405" y="2536"/>
                    <a:pt x="6538" y="1936"/>
                    <a:pt x="6905" y="1368"/>
                  </a:cubicBezTo>
                  <a:cubicBezTo>
                    <a:pt x="7339" y="701"/>
                    <a:pt x="7939" y="268"/>
                    <a:pt x="8740" y="134"/>
                  </a:cubicBezTo>
                  <a:cubicBezTo>
                    <a:pt x="9674" y="1"/>
                    <a:pt x="10475" y="268"/>
                    <a:pt x="11142" y="901"/>
                  </a:cubicBezTo>
                  <a:cubicBezTo>
                    <a:pt x="11175" y="935"/>
                    <a:pt x="11208" y="968"/>
                    <a:pt x="11275" y="935"/>
                  </a:cubicBezTo>
                  <a:cubicBezTo>
                    <a:pt x="11842" y="835"/>
                    <a:pt x="12376" y="635"/>
                    <a:pt x="12876" y="334"/>
                  </a:cubicBezTo>
                  <a:cubicBezTo>
                    <a:pt x="12876" y="334"/>
                    <a:pt x="12910" y="334"/>
                    <a:pt x="12910" y="334"/>
                  </a:cubicBezTo>
                  <a:lnTo>
                    <a:pt x="12910" y="334"/>
                  </a:lnTo>
                  <a:cubicBezTo>
                    <a:pt x="12710" y="968"/>
                    <a:pt x="12309" y="1435"/>
                    <a:pt x="11742" y="1802"/>
                  </a:cubicBezTo>
                  <a:cubicBezTo>
                    <a:pt x="12276" y="1735"/>
                    <a:pt x="12776" y="1602"/>
                    <a:pt x="13277" y="1402"/>
                  </a:cubicBezTo>
                  <a:lnTo>
                    <a:pt x="13277" y="1402"/>
                  </a:lnTo>
                  <a:cubicBezTo>
                    <a:pt x="13177" y="1535"/>
                    <a:pt x="13076" y="1669"/>
                    <a:pt x="12976" y="1802"/>
                  </a:cubicBezTo>
                  <a:cubicBezTo>
                    <a:pt x="12676" y="2169"/>
                    <a:pt x="12343" y="2503"/>
                    <a:pt x="11976" y="2769"/>
                  </a:cubicBezTo>
                  <a:cubicBezTo>
                    <a:pt x="11942" y="2769"/>
                    <a:pt x="11942" y="2803"/>
                    <a:pt x="11942" y="2836"/>
                  </a:cubicBezTo>
                  <a:cubicBezTo>
                    <a:pt x="11942" y="3236"/>
                    <a:pt x="11942" y="3670"/>
                    <a:pt x="11876" y="4070"/>
                  </a:cubicBezTo>
                  <a:cubicBezTo>
                    <a:pt x="11776" y="4904"/>
                    <a:pt x="11542" y="5705"/>
                    <a:pt x="11175" y="6505"/>
                  </a:cubicBezTo>
                  <a:cubicBezTo>
                    <a:pt x="10808" y="7273"/>
                    <a:pt x="10308" y="8007"/>
                    <a:pt x="9707" y="8640"/>
                  </a:cubicBezTo>
                  <a:cubicBezTo>
                    <a:pt x="8673" y="9708"/>
                    <a:pt x="7406" y="10408"/>
                    <a:pt x="5971" y="10742"/>
                  </a:cubicBezTo>
                  <a:cubicBezTo>
                    <a:pt x="5438" y="10842"/>
                    <a:pt x="4937" y="10909"/>
                    <a:pt x="4437" y="10909"/>
                  </a:cubicBezTo>
                  <a:cubicBezTo>
                    <a:pt x="2869" y="10942"/>
                    <a:pt x="1401" y="10575"/>
                    <a:pt x="67" y="9741"/>
                  </a:cubicBezTo>
                  <a:cubicBezTo>
                    <a:pt x="34" y="9741"/>
                    <a:pt x="34" y="9708"/>
                    <a:pt x="0" y="9708"/>
                  </a:cubicBezTo>
                  <a:cubicBezTo>
                    <a:pt x="968" y="9808"/>
                    <a:pt x="1868" y="9674"/>
                    <a:pt x="2736" y="9307"/>
                  </a:cubicBezTo>
                  <a:cubicBezTo>
                    <a:pt x="3203" y="9141"/>
                    <a:pt x="3636" y="8874"/>
                    <a:pt x="4037" y="857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 name="Google Shape;1134;p47">
            <a:extLst>
              <a:ext uri="{FF2B5EF4-FFF2-40B4-BE49-F238E27FC236}">
                <a16:creationId xmlns:a16="http://schemas.microsoft.com/office/drawing/2014/main" id="{A29FD12A-4EA9-4E64-BD5B-615C24ABAC6B}"/>
              </a:ext>
            </a:extLst>
          </p:cNvPr>
          <p:cNvGrpSpPr/>
          <p:nvPr/>
        </p:nvGrpSpPr>
        <p:grpSpPr>
          <a:xfrm>
            <a:off x="3252884" y="2824894"/>
            <a:ext cx="525520" cy="525520"/>
            <a:chOff x="8003914" y="3364989"/>
            <a:chExt cx="435105" cy="435105"/>
          </a:xfrm>
        </p:grpSpPr>
        <p:sp>
          <p:nvSpPr>
            <p:cNvPr id="16" name="Google Shape;1135;p47">
              <a:extLst>
                <a:ext uri="{FF2B5EF4-FFF2-40B4-BE49-F238E27FC236}">
                  <a16:creationId xmlns:a16="http://schemas.microsoft.com/office/drawing/2014/main" id="{628CB937-14EC-406F-AF9A-EA7E37095AF9}"/>
                </a:ext>
              </a:extLst>
            </p:cNvPr>
            <p:cNvSpPr/>
            <p:nvPr/>
          </p:nvSpPr>
          <p:spPr>
            <a:xfrm>
              <a:off x="8003914" y="3364989"/>
              <a:ext cx="435105" cy="435105"/>
            </a:xfrm>
            <a:custGeom>
              <a:avLst/>
              <a:gdLst/>
              <a:ahLst/>
              <a:cxnLst/>
              <a:rect l="l" t="t" r="r" b="b"/>
              <a:pathLst>
                <a:path w="23218" h="23218" extrusionOk="0">
                  <a:moveTo>
                    <a:pt x="11609" y="1"/>
                  </a:moveTo>
                  <a:cubicBezTo>
                    <a:pt x="5171" y="1"/>
                    <a:pt x="1" y="5204"/>
                    <a:pt x="1" y="11609"/>
                  </a:cubicBezTo>
                  <a:cubicBezTo>
                    <a:pt x="1" y="18014"/>
                    <a:pt x="5171" y="23217"/>
                    <a:pt x="11609" y="23217"/>
                  </a:cubicBezTo>
                  <a:cubicBezTo>
                    <a:pt x="18014" y="23217"/>
                    <a:pt x="23217" y="18014"/>
                    <a:pt x="23217" y="11609"/>
                  </a:cubicBezTo>
                  <a:cubicBezTo>
                    <a:pt x="23217" y="5204"/>
                    <a:pt x="18014" y="1"/>
                    <a:pt x="11609" y="1"/>
                  </a:cubicBezTo>
                  <a:close/>
                </a:path>
              </a:pathLst>
            </a:custGeom>
            <a:solidFill>
              <a:schemeClr val="accent6"/>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136;p47">
              <a:extLst>
                <a:ext uri="{FF2B5EF4-FFF2-40B4-BE49-F238E27FC236}">
                  <a16:creationId xmlns:a16="http://schemas.microsoft.com/office/drawing/2014/main" id="{72470854-64A0-4D83-8FBC-9A279E742BD4}"/>
                </a:ext>
              </a:extLst>
            </p:cNvPr>
            <p:cNvSpPr/>
            <p:nvPr/>
          </p:nvSpPr>
          <p:spPr>
            <a:xfrm>
              <a:off x="8124563" y="3466879"/>
              <a:ext cx="51273" cy="211931"/>
            </a:xfrm>
            <a:custGeom>
              <a:avLst/>
              <a:gdLst/>
              <a:ahLst/>
              <a:cxnLst/>
              <a:rect l="l" t="t" r="r" b="b"/>
              <a:pathLst>
                <a:path w="2736" h="11309" extrusionOk="0">
                  <a:moveTo>
                    <a:pt x="1368" y="1"/>
                  </a:moveTo>
                  <a:cubicBezTo>
                    <a:pt x="601" y="1"/>
                    <a:pt x="1" y="601"/>
                    <a:pt x="1" y="1335"/>
                  </a:cubicBezTo>
                  <a:cubicBezTo>
                    <a:pt x="1" y="2102"/>
                    <a:pt x="601" y="2703"/>
                    <a:pt x="1368" y="2703"/>
                  </a:cubicBezTo>
                  <a:cubicBezTo>
                    <a:pt x="2136" y="2703"/>
                    <a:pt x="2736" y="2102"/>
                    <a:pt x="2736" y="1335"/>
                  </a:cubicBezTo>
                  <a:cubicBezTo>
                    <a:pt x="2736" y="601"/>
                    <a:pt x="2136" y="1"/>
                    <a:pt x="1368" y="1"/>
                  </a:cubicBezTo>
                  <a:close/>
                  <a:moveTo>
                    <a:pt x="201" y="3737"/>
                  </a:moveTo>
                  <a:lnTo>
                    <a:pt x="201" y="11309"/>
                  </a:lnTo>
                  <a:lnTo>
                    <a:pt x="2536" y="11309"/>
                  </a:lnTo>
                  <a:lnTo>
                    <a:pt x="2536" y="373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137;p47">
              <a:extLst>
                <a:ext uri="{FF2B5EF4-FFF2-40B4-BE49-F238E27FC236}">
                  <a16:creationId xmlns:a16="http://schemas.microsoft.com/office/drawing/2014/main" id="{3547C4AC-EACD-48A1-923C-55E2705B81F6}"/>
                </a:ext>
              </a:extLst>
            </p:cNvPr>
            <p:cNvSpPr/>
            <p:nvPr/>
          </p:nvSpPr>
          <p:spPr>
            <a:xfrm>
              <a:off x="8200199" y="3533782"/>
              <a:ext cx="136933" cy="145029"/>
            </a:xfrm>
            <a:custGeom>
              <a:avLst/>
              <a:gdLst/>
              <a:ahLst/>
              <a:cxnLst/>
              <a:rect l="l" t="t" r="r" b="b"/>
              <a:pathLst>
                <a:path w="7307" h="7739" extrusionOk="0">
                  <a:moveTo>
                    <a:pt x="4504" y="0"/>
                  </a:moveTo>
                  <a:cubicBezTo>
                    <a:pt x="3337" y="0"/>
                    <a:pt x="2569" y="601"/>
                    <a:pt x="2269" y="1201"/>
                  </a:cubicBezTo>
                  <a:lnTo>
                    <a:pt x="2236" y="1201"/>
                  </a:lnTo>
                  <a:lnTo>
                    <a:pt x="2236" y="167"/>
                  </a:lnTo>
                  <a:lnTo>
                    <a:pt x="1" y="167"/>
                  </a:lnTo>
                  <a:lnTo>
                    <a:pt x="1" y="7739"/>
                  </a:lnTo>
                  <a:lnTo>
                    <a:pt x="2336" y="7739"/>
                  </a:lnTo>
                  <a:lnTo>
                    <a:pt x="2336" y="4003"/>
                  </a:lnTo>
                  <a:cubicBezTo>
                    <a:pt x="2336" y="3002"/>
                    <a:pt x="2536" y="2068"/>
                    <a:pt x="3737" y="2068"/>
                  </a:cubicBezTo>
                  <a:cubicBezTo>
                    <a:pt x="4938" y="2068"/>
                    <a:pt x="4971" y="3202"/>
                    <a:pt x="4971" y="4070"/>
                  </a:cubicBezTo>
                  <a:lnTo>
                    <a:pt x="4971" y="7739"/>
                  </a:lnTo>
                  <a:lnTo>
                    <a:pt x="7306" y="7739"/>
                  </a:lnTo>
                  <a:lnTo>
                    <a:pt x="7306" y="3603"/>
                  </a:lnTo>
                  <a:cubicBezTo>
                    <a:pt x="7306" y="1568"/>
                    <a:pt x="6872" y="0"/>
                    <a:pt x="4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 name="Google Shape;1138;p47">
            <a:extLst>
              <a:ext uri="{FF2B5EF4-FFF2-40B4-BE49-F238E27FC236}">
                <a16:creationId xmlns:a16="http://schemas.microsoft.com/office/drawing/2014/main" id="{BBAE627C-5990-4A1E-875C-EF7CB4A5A0D9}"/>
              </a:ext>
            </a:extLst>
          </p:cNvPr>
          <p:cNvGrpSpPr/>
          <p:nvPr/>
        </p:nvGrpSpPr>
        <p:grpSpPr>
          <a:xfrm flipH="1">
            <a:off x="284" y="2590428"/>
            <a:ext cx="2580834" cy="2559381"/>
            <a:chOff x="-761089" y="594525"/>
            <a:chExt cx="5186563" cy="5143450"/>
          </a:xfrm>
        </p:grpSpPr>
        <p:sp>
          <p:nvSpPr>
            <p:cNvPr id="20" name="Google Shape;1139;p47">
              <a:extLst>
                <a:ext uri="{FF2B5EF4-FFF2-40B4-BE49-F238E27FC236}">
                  <a16:creationId xmlns:a16="http://schemas.microsoft.com/office/drawing/2014/main" id="{F883758B-55B0-4FCB-BC65-C484AC1AA3AF}"/>
                </a:ext>
              </a:extLst>
            </p:cNvPr>
            <p:cNvSpPr/>
            <p:nvPr/>
          </p:nvSpPr>
          <p:spPr>
            <a:xfrm>
              <a:off x="2726750" y="594525"/>
              <a:ext cx="1698400" cy="4321525"/>
            </a:xfrm>
            <a:custGeom>
              <a:avLst/>
              <a:gdLst/>
              <a:ahLst/>
              <a:cxnLst/>
              <a:rect l="l" t="t" r="r" b="b"/>
              <a:pathLst>
                <a:path w="67936" h="172861" extrusionOk="0">
                  <a:moveTo>
                    <a:pt x="67935" y="0"/>
                  </a:moveTo>
                  <a:lnTo>
                    <a:pt x="1" y="22524"/>
                  </a:lnTo>
                  <a:lnTo>
                    <a:pt x="1" y="172860"/>
                  </a:lnTo>
                  <a:lnTo>
                    <a:pt x="67935" y="172860"/>
                  </a:lnTo>
                  <a:lnTo>
                    <a:pt x="67935" y="0"/>
                  </a:lnTo>
                  <a:close/>
                </a:path>
              </a:pathLst>
            </a:custGeom>
            <a:solidFill>
              <a:schemeClr val="accent3"/>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140;p47">
              <a:extLst>
                <a:ext uri="{FF2B5EF4-FFF2-40B4-BE49-F238E27FC236}">
                  <a16:creationId xmlns:a16="http://schemas.microsoft.com/office/drawing/2014/main" id="{E39A25EA-133D-4715-BEC1-09C2992AD2BF}"/>
                </a:ext>
              </a:extLst>
            </p:cNvPr>
            <p:cNvSpPr/>
            <p:nvPr/>
          </p:nvSpPr>
          <p:spPr>
            <a:xfrm>
              <a:off x="-761089" y="2681950"/>
              <a:ext cx="5186563" cy="3056025"/>
            </a:xfrm>
            <a:custGeom>
              <a:avLst/>
              <a:gdLst/>
              <a:ahLst/>
              <a:cxnLst/>
              <a:rect l="l" t="t" r="r" b="b"/>
              <a:pathLst>
                <a:path w="111097" h="89364" extrusionOk="0">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rgbClr val="FCB0B6"/>
            </a:solidFill>
            <a:ln w="28575" cap="flat" cmpd="sng">
              <a:solidFill>
                <a:srgbClr val="DE8C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141;p47">
              <a:extLst>
                <a:ext uri="{FF2B5EF4-FFF2-40B4-BE49-F238E27FC236}">
                  <a16:creationId xmlns:a16="http://schemas.microsoft.com/office/drawing/2014/main" id="{7C76C17C-409E-45B9-924D-DFF1BD2E6530}"/>
                </a:ext>
              </a:extLst>
            </p:cNvPr>
            <p:cNvSpPr/>
            <p:nvPr/>
          </p:nvSpPr>
          <p:spPr>
            <a:xfrm>
              <a:off x="3315675" y="1561875"/>
              <a:ext cx="427850" cy="826025"/>
            </a:xfrm>
            <a:custGeom>
              <a:avLst/>
              <a:gdLst/>
              <a:ahLst/>
              <a:cxnLst/>
              <a:rect l="l" t="t" r="r" b="b"/>
              <a:pathLst>
                <a:path w="17114" h="33041" extrusionOk="0">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chemeClr val="accent4"/>
            </a:solidFill>
            <a:ln w="9525" cap="flat" cmpd="sng">
              <a:solidFill>
                <a:srgbClr val="2E9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142;p47">
              <a:extLst>
                <a:ext uri="{FF2B5EF4-FFF2-40B4-BE49-F238E27FC236}">
                  <a16:creationId xmlns:a16="http://schemas.microsoft.com/office/drawing/2014/main" id="{7868A4D0-906D-4F5F-B26A-1245AB553FC4}"/>
                </a:ext>
              </a:extLst>
            </p:cNvPr>
            <p:cNvSpPr/>
            <p:nvPr/>
          </p:nvSpPr>
          <p:spPr>
            <a:xfrm>
              <a:off x="3314275" y="1559175"/>
              <a:ext cx="337184" cy="832964"/>
            </a:xfrm>
            <a:custGeom>
              <a:avLst/>
              <a:gdLst/>
              <a:ahLst/>
              <a:cxnLst/>
              <a:rect l="l" t="t" r="r" b="b"/>
              <a:pathLst>
                <a:path w="13375" h="33041" extrusionOk="0">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oogle Shape;1143;p47">
            <a:extLst>
              <a:ext uri="{FF2B5EF4-FFF2-40B4-BE49-F238E27FC236}">
                <a16:creationId xmlns:a16="http://schemas.microsoft.com/office/drawing/2014/main" id="{E9FBC902-E63F-475E-872F-08EF3A5E9762}"/>
              </a:ext>
            </a:extLst>
          </p:cNvPr>
          <p:cNvGrpSpPr/>
          <p:nvPr/>
        </p:nvGrpSpPr>
        <p:grpSpPr>
          <a:xfrm>
            <a:off x="6982402" y="3400190"/>
            <a:ext cx="1467945" cy="1517523"/>
            <a:chOff x="3989063" y="3801932"/>
            <a:chExt cx="1105297" cy="1142541"/>
          </a:xfrm>
        </p:grpSpPr>
        <p:sp>
          <p:nvSpPr>
            <p:cNvPr id="25" name="Google Shape;1144;p47">
              <a:extLst>
                <a:ext uri="{FF2B5EF4-FFF2-40B4-BE49-F238E27FC236}">
                  <a16:creationId xmlns:a16="http://schemas.microsoft.com/office/drawing/2014/main" id="{2E4A9B29-BC24-4127-A518-B651D08D6392}"/>
                </a:ext>
              </a:extLst>
            </p:cNvPr>
            <p:cNvSpPr/>
            <p:nvPr/>
          </p:nvSpPr>
          <p:spPr>
            <a:xfrm>
              <a:off x="4627540" y="4685850"/>
              <a:ext cx="309014" cy="252049"/>
            </a:xfrm>
            <a:custGeom>
              <a:avLst/>
              <a:gdLst/>
              <a:ahLst/>
              <a:cxnLst/>
              <a:rect l="l" t="t" r="r" b="b"/>
              <a:pathLst>
                <a:path w="9824" h="8013" extrusionOk="0">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145;p47">
              <a:extLst>
                <a:ext uri="{FF2B5EF4-FFF2-40B4-BE49-F238E27FC236}">
                  <a16:creationId xmlns:a16="http://schemas.microsoft.com/office/drawing/2014/main" id="{B23F07BC-86AC-44F7-837B-C90181680828}"/>
                </a:ext>
              </a:extLst>
            </p:cNvPr>
            <p:cNvSpPr/>
            <p:nvPr/>
          </p:nvSpPr>
          <p:spPr>
            <a:xfrm>
              <a:off x="4620242" y="4678552"/>
              <a:ext cx="324364" cy="265921"/>
            </a:xfrm>
            <a:custGeom>
              <a:avLst/>
              <a:gdLst/>
              <a:ahLst/>
              <a:cxnLst/>
              <a:rect l="l" t="t" r="r" b="b"/>
              <a:pathLst>
                <a:path w="10312" h="8454" extrusionOk="0">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146;p47">
              <a:extLst>
                <a:ext uri="{FF2B5EF4-FFF2-40B4-BE49-F238E27FC236}">
                  <a16:creationId xmlns:a16="http://schemas.microsoft.com/office/drawing/2014/main" id="{47CC9E60-FDD9-44FA-A2CB-30F4C74C63AA}"/>
                </a:ext>
              </a:extLst>
            </p:cNvPr>
            <p:cNvSpPr/>
            <p:nvPr/>
          </p:nvSpPr>
          <p:spPr>
            <a:xfrm>
              <a:off x="4190690" y="4687328"/>
              <a:ext cx="309045" cy="246922"/>
            </a:xfrm>
            <a:custGeom>
              <a:avLst/>
              <a:gdLst/>
              <a:ahLst/>
              <a:cxnLst/>
              <a:rect l="l" t="t" r="r" b="b"/>
              <a:pathLst>
                <a:path w="9825" h="7850" extrusionOk="0">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w="9525" cap="flat" cmpd="sng">
              <a:solidFill>
                <a:srgbClr val="0344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147;p47">
              <a:extLst>
                <a:ext uri="{FF2B5EF4-FFF2-40B4-BE49-F238E27FC236}">
                  <a16:creationId xmlns:a16="http://schemas.microsoft.com/office/drawing/2014/main" id="{618D1C6B-B861-416E-AA3E-E53C93621C4D}"/>
                </a:ext>
              </a:extLst>
            </p:cNvPr>
            <p:cNvSpPr/>
            <p:nvPr/>
          </p:nvSpPr>
          <p:spPr>
            <a:xfrm>
              <a:off x="4182638" y="4679999"/>
              <a:ext cx="322194" cy="261580"/>
            </a:xfrm>
            <a:custGeom>
              <a:avLst/>
              <a:gdLst/>
              <a:ahLst/>
              <a:cxnLst/>
              <a:rect l="l" t="t" r="r" b="b"/>
              <a:pathLst>
                <a:path w="10243" h="8316" extrusionOk="0">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148;p47">
              <a:extLst>
                <a:ext uri="{FF2B5EF4-FFF2-40B4-BE49-F238E27FC236}">
                  <a16:creationId xmlns:a16="http://schemas.microsoft.com/office/drawing/2014/main" id="{538C69D5-EBC1-4396-AE72-143C9759309B}"/>
                </a:ext>
              </a:extLst>
            </p:cNvPr>
            <p:cNvSpPr/>
            <p:nvPr/>
          </p:nvSpPr>
          <p:spPr>
            <a:xfrm>
              <a:off x="4037283" y="3809230"/>
              <a:ext cx="1050503" cy="1049779"/>
            </a:xfrm>
            <a:custGeom>
              <a:avLst/>
              <a:gdLst/>
              <a:ahLst/>
              <a:cxnLst/>
              <a:rect l="l" t="t" r="r" b="b"/>
              <a:pathLst>
                <a:path w="33397" h="33374" extrusionOk="0">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149;p47">
              <a:extLst>
                <a:ext uri="{FF2B5EF4-FFF2-40B4-BE49-F238E27FC236}">
                  <a16:creationId xmlns:a16="http://schemas.microsoft.com/office/drawing/2014/main" id="{A8C70064-5B73-43F6-9D55-8E8B956B16B9}"/>
                </a:ext>
              </a:extLst>
            </p:cNvPr>
            <p:cNvSpPr/>
            <p:nvPr/>
          </p:nvSpPr>
          <p:spPr>
            <a:xfrm>
              <a:off x="4037283" y="3909320"/>
              <a:ext cx="350660" cy="856205"/>
            </a:xfrm>
            <a:custGeom>
              <a:avLst/>
              <a:gdLst/>
              <a:ahLst/>
              <a:cxnLst/>
              <a:rect l="l" t="t" r="r" b="b"/>
              <a:pathLst>
                <a:path w="11148" h="27220" extrusionOk="0">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w="11600" cap="flat" cmpd="sng">
              <a:solidFill>
                <a:srgbClr val="BCBCBC"/>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150;p47">
              <a:extLst>
                <a:ext uri="{FF2B5EF4-FFF2-40B4-BE49-F238E27FC236}">
                  <a16:creationId xmlns:a16="http://schemas.microsoft.com/office/drawing/2014/main" id="{D7626B54-5488-4A95-AC72-83D4F98F8FCD}"/>
                </a:ext>
              </a:extLst>
            </p:cNvPr>
            <p:cNvSpPr/>
            <p:nvPr/>
          </p:nvSpPr>
          <p:spPr>
            <a:xfrm>
              <a:off x="4735651" y="3907873"/>
              <a:ext cx="351415" cy="856897"/>
            </a:xfrm>
            <a:custGeom>
              <a:avLst/>
              <a:gdLst/>
              <a:ahLst/>
              <a:cxnLst/>
              <a:rect l="l" t="t" r="r" b="b"/>
              <a:pathLst>
                <a:path w="11172" h="27242" extrusionOk="0">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w="11600" cap="flat" cmpd="sng">
              <a:solidFill>
                <a:srgbClr val="BCBCBC"/>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151;p47">
              <a:extLst>
                <a:ext uri="{FF2B5EF4-FFF2-40B4-BE49-F238E27FC236}">
                  <a16:creationId xmlns:a16="http://schemas.microsoft.com/office/drawing/2014/main" id="{C7D1105C-B4D3-4B41-9AB4-299F7219F595}"/>
                </a:ext>
              </a:extLst>
            </p:cNvPr>
            <p:cNvSpPr/>
            <p:nvPr/>
          </p:nvSpPr>
          <p:spPr>
            <a:xfrm>
              <a:off x="4552299" y="3804858"/>
              <a:ext cx="14627" cy="1046854"/>
            </a:xfrm>
            <a:custGeom>
              <a:avLst/>
              <a:gdLst/>
              <a:ahLst/>
              <a:cxnLst/>
              <a:rect l="l" t="t" r="r" b="b"/>
              <a:pathLst>
                <a:path w="465" h="33281" extrusionOk="0">
                  <a:moveTo>
                    <a:pt x="0" y="1"/>
                  </a:moveTo>
                  <a:lnTo>
                    <a:pt x="0" y="33281"/>
                  </a:lnTo>
                  <a:lnTo>
                    <a:pt x="465" y="33281"/>
                  </a:lnTo>
                  <a:lnTo>
                    <a:pt x="465" y="1"/>
                  </a:ln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152;p47">
              <a:extLst>
                <a:ext uri="{FF2B5EF4-FFF2-40B4-BE49-F238E27FC236}">
                  <a16:creationId xmlns:a16="http://schemas.microsoft.com/office/drawing/2014/main" id="{98056E16-FCB9-417C-BDA4-075C5F109640}"/>
                </a:ext>
              </a:extLst>
            </p:cNvPr>
            <p:cNvSpPr/>
            <p:nvPr/>
          </p:nvSpPr>
          <p:spPr>
            <a:xfrm>
              <a:off x="4882484" y="3983837"/>
              <a:ext cx="81846" cy="113993"/>
            </a:xfrm>
            <a:custGeom>
              <a:avLst/>
              <a:gdLst/>
              <a:ahLst/>
              <a:cxnLst/>
              <a:rect l="l" t="t" r="r" b="b"/>
              <a:pathLst>
                <a:path w="2602" h="3624" extrusionOk="0">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153;p47">
              <a:extLst>
                <a:ext uri="{FF2B5EF4-FFF2-40B4-BE49-F238E27FC236}">
                  <a16:creationId xmlns:a16="http://schemas.microsoft.com/office/drawing/2014/main" id="{2662F65B-FD44-48B0-8B28-5D4BAAFB809E}"/>
                </a:ext>
              </a:extLst>
            </p:cNvPr>
            <p:cNvSpPr/>
            <p:nvPr/>
          </p:nvSpPr>
          <p:spPr>
            <a:xfrm>
              <a:off x="4881005" y="4038631"/>
              <a:ext cx="54103" cy="72346"/>
            </a:xfrm>
            <a:custGeom>
              <a:avLst/>
              <a:gdLst/>
              <a:ahLst/>
              <a:cxnLst/>
              <a:rect l="l" t="t" r="r" b="b"/>
              <a:pathLst>
                <a:path w="1720" h="2300" extrusionOk="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154;p47">
              <a:extLst>
                <a:ext uri="{FF2B5EF4-FFF2-40B4-BE49-F238E27FC236}">
                  <a16:creationId xmlns:a16="http://schemas.microsoft.com/office/drawing/2014/main" id="{06A0274F-6E00-4A32-B10C-E8A5376D9CD3}"/>
                </a:ext>
              </a:extLst>
            </p:cNvPr>
            <p:cNvSpPr/>
            <p:nvPr/>
          </p:nvSpPr>
          <p:spPr>
            <a:xfrm>
              <a:off x="4168042" y="3983837"/>
              <a:ext cx="82569" cy="113993"/>
            </a:xfrm>
            <a:custGeom>
              <a:avLst/>
              <a:gdLst/>
              <a:ahLst/>
              <a:cxnLst/>
              <a:rect l="l" t="t" r="r" b="b"/>
              <a:pathLst>
                <a:path w="2625" h="3624" extrusionOk="0">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155;p47">
              <a:extLst>
                <a:ext uri="{FF2B5EF4-FFF2-40B4-BE49-F238E27FC236}">
                  <a16:creationId xmlns:a16="http://schemas.microsoft.com/office/drawing/2014/main" id="{99944E08-2110-4B98-8893-6933ACDABE8E}"/>
                </a:ext>
              </a:extLst>
            </p:cNvPr>
            <p:cNvSpPr/>
            <p:nvPr/>
          </p:nvSpPr>
          <p:spPr>
            <a:xfrm>
              <a:off x="4197264" y="4038631"/>
              <a:ext cx="54071" cy="72346"/>
            </a:xfrm>
            <a:custGeom>
              <a:avLst/>
              <a:gdLst/>
              <a:ahLst/>
              <a:cxnLst/>
              <a:rect l="l" t="t" r="r" b="b"/>
              <a:pathLst>
                <a:path w="1719" h="2300" extrusionOk="0">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156;p47">
              <a:extLst>
                <a:ext uri="{FF2B5EF4-FFF2-40B4-BE49-F238E27FC236}">
                  <a16:creationId xmlns:a16="http://schemas.microsoft.com/office/drawing/2014/main" id="{C375D0A7-C293-4BC9-80ED-F4280E65EFC0}"/>
                </a:ext>
              </a:extLst>
            </p:cNvPr>
            <p:cNvSpPr/>
            <p:nvPr/>
          </p:nvSpPr>
          <p:spPr>
            <a:xfrm>
              <a:off x="4193616" y="3922468"/>
              <a:ext cx="746616" cy="770710"/>
            </a:xfrm>
            <a:custGeom>
              <a:avLst/>
              <a:gdLst/>
              <a:ahLst/>
              <a:cxnLst/>
              <a:rect l="l" t="t" r="r" b="b"/>
              <a:pathLst>
                <a:path w="23736" h="24502" extrusionOk="0">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w="11025" cap="flat" cmpd="sng">
              <a:solidFill>
                <a:srgbClr val="034444"/>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157;p47">
              <a:extLst>
                <a:ext uri="{FF2B5EF4-FFF2-40B4-BE49-F238E27FC236}">
                  <a16:creationId xmlns:a16="http://schemas.microsoft.com/office/drawing/2014/main" id="{A4186431-5A94-448C-AAB7-356E2E015605}"/>
                </a:ext>
              </a:extLst>
            </p:cNvPr>
            <p:cNvSpPr/>
            <p:nvPr/>
          </p:nvSpPr>
          <p:spPr>
            <a:xfrm>
              <a:off x="3989063" y="3801932"/>
              <a:ext cx="1105297" cy="1063651"/>
            </a:xfrm>
            <a:custGeom>
              <a:avLst/>
              <a:gdLst/>
              <a:ahLst/>
              <a:cxnLst/>
              <a:rect l="l" t="t" r="r" b="b"/>
              <a:pathLst>
                <a:path w="35139" h="33815" extrusionOk="0">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158;p47">
              <a:extLst>
                <a:ext uri="{FF2B5EF4-FFF2-40B4-BE49-F238E27FC236}">
                  <a16:creationId xmlns:a16="http://schemas.microsoft.com/office/drawing/2014/main" id="{0BB90152-72CB-455E-AE5E-974A84690DBD}"/>
                </a:ext>
              </a:extLst>
            </p:cNvPr>
            <p:cNvSpPr/>
            <p:nvPr/>
          </p:nvSpPr>
          <p:spPr>
            <a:xfrm>
              <a:off x="4082579" y="4568240"/>
              <a:ext cx="300993" cy="157841"/>
            </a:xfrm>
            <a:custGeom>
              <a:avLst/>
              <a:gdLst/>
              <a:ahLst/>
              <a:cxnLst/>
              <a:rect l="l" t="t" r="r" b="b"/>
              <a:pathLst>
                <a:path w="9569" h="5018" extrusionOk="0">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w="11025" cap="flat" cmpd="sng">
              <a:solidFill>
                <a:srgbClr val="1E1E1E"/>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159;p47">
              <a:extLst>
                <a:ext uri="{FF2B5EF4-FFF2-40B4-BE49-F238E27FC236}">
                  <a16:creationId xmlns:a16="http://schemas.microsoft.com/office/drawing/2014/main" id="{685920FA-E313-4D03-BADB-5C9575C1AD87}"/>
                </a:ext>
              </a:extLst>
            </p:cNvPr>
            <p:cNvSpPr/>
            <p:nvPr/>
          </p:nvSpPr>
          <p:spPr>
            <a:xfrm>
              <a:off x="4541321" y="4686573"/>
              <a:ext cx="36582" cy="72378"/>
            </a:xfrm>
            <a:custGeom>
              <a:avLst/>
              <a:gdLst/>
              <a:ahLst/>
              <a:cxnLst/>
              <a:rect l="l" t="t" r="r" b="b"/>
              <a:pathLst>
                <a:path w="1163" h="2301" extrusionOk="0">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w="11600" cap="flat" cmpd="sng">
              <a:solidFill>
                <a:srgbClr val="BCBCBC"/>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160;p47">
              <a:extLst>
                <a:ext uri="{FF2B5EF4-FFF2-40B4-BE49-F238E27FC236}">
                  <a16:creationId xmlns:a16="http://schemas.microsoft.com/office/drawing/2014/main" id="{3B3120C5-42AE-4C98-B7C3-63E4395C592F}"/>
                </a:ext>
              </a:extLst>
            </p:cNvPr>
            <p:cNvSpPr/>
            <p:nvPr/>
          </p:nvSpPr>
          <p:spPr>
            <a:xfrm>
              <a:off x="4039070" y="3821231"/>
              <a:ext cx="767785" cy="1049056"/>
            </a:xfrm>
            <a:custGeom>
              <a:avLst/>
              <a:gdLst/>
              <a:ahLst/>
              <a:cxnLst/>
              <a:rect l="l" t="t" r="r" b="b"/>
              <a:pathLst>
                <a:path w="24409" h="33351" extrusionOk="0">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161;p47">
              <a:extLst>
                <a:ext uri="{FF2B5EF4-FFF2-40B4-BE49-F238E27FC236}">
                  <a16:creationId xmlns:a16="http://schemas.microsoft.com/office/drawing/2014/main" id="{96EA3EFC-D143-40D8-98A6-27A4D09A578C}"/>
                </a:ext>
              </a:extLst>
            </p:cNvPr>
            <p:cNvSpPr/>
            <p:nvPr/>
          </p:nvSpPr>
          <p:spPr>
            <a:xfrm>
              <a:off x="4444911" y="4279703"/>
              <a:ext cx="67219" cy="67219"/>
            </a:xfrm>
            <a:custGeom>
              <a:avLst/>
              <a:gdLst/>
              <a:ahLst/>
              <a:cxnLst/>
              <a:rect l="l" t="t" r="r" b="b"/>
              <a:pathLst>
                <a:path w="2137" h="2137" extrusionOk="0">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162;p47">
              <a:extLst>
                <a:ext uri="{FF2B5EF4-FFF2-40B4-BE49-F238E27FC236}">
                  <a16:creationId xmlns:a16="http://schemas.microsoft.com/office/drawing/2014/main" id="{6CDE6D81-CCFC-4E50-9737-AE73237EF0AB}"/>
                </a:ext>
              </a:extLst>
            </p:cNvPr>
            <p:cNvSpPr/>
            <p:nvPr/>
          </p:nvSpPr>
          <p:spPr>
            <a:xfrm>
              <a:off x="4618040" y="4279703"/>
              <a:ext cx="67974" cy="67219"/>
            </a:xfrm>
            <a:custGeom>
              <a:avLst/>
              <a:gdLst/>
              <a:ahLst/>
              <a:cxnLst/>
              <a:rect l="l" t="t" r="r" b="b"/>
              <a:pathLst>
                <a:path w="2161" h="2137" extrusionOk="0">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163;p47">
              <a:extLst>
                <a:ext uri="{FF2B5EF4-FFF2-40B4-BE49-F238E27FC236}">
                  <a16:creationId xmlns:a16="http://schemas.microsoft.com/office/drawing/2014/main" id="{98541AFC-B7FD-4680-AFDA-20C0A70FFA6F}"/>
                </a:ext>
              </a:extLst>
            </p:cNvPr>
            <p:cNvSpPr/>
            <p:nvPr/>
          </p:nvSpPr>
          <p:spPr>
            <a:xfrm rot="-1466547">
              <a:off x="4412040" y="4216854"/>
              <a:ext cx="132956" cy="21955"/>
            </a:xfrm>
            <a:custGeom>
              <a:avLst/>
              <a:gdLst/>
              <a:ahLst/>
              <a:cxnLst/>
              <a:rect l="l" t="t" r="r" b="b"/>
              <a:pathLst>
                <a:path w="4227" h="698" extrusionOk="0">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164;p47">
              <a:extLst>
                <a:ext uri="{FF2B5EF4-FFF2-40B4-BE49-F238E27FC236}">
                  <a16:creationId xmlns:a16="http://schemas.microsoft.com/office/drawing/2014/main" id="{B0B0C17C-ACA2-4297-AA3A-4CCA1DC133D4}"/>
                </a:ext>
              </a:extLst>
            </p:cNvPr>
            <p:cNvSpPr/>
            <p:nvPr/>
          </p:nvSpPr>
          <p:spPr>
            <a:xfrm rot="1489657">
              <a:off x="4585171" y="4216855"/>
              <a:ext cx="133714" cy="21956"/>
            </a:xfrm>
            <a:custGeom>
              <a:avLst/>
              <a:gdLst/>
              <a:ahLst/>
              <a:cxnLst/>
              <a:rect l="l" t="t" r="r" b="b"/>
              <a:pathLst>
                <a:path w="4251" h="698" extrusionOk="0">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165;p47">
              <a:extLst>
                <a:ext uri="{FF2B5EF4-FFF2-40B4-BE49-F238E27FC236}">
                  <a16:creationId xmlns:a16="http://schemas.microsoft.com/office/drawing/2014/main" id="{CD83CBC0-26F3-433D-9F6A-9835CC0E1DF3}"/>
                </a:ext>
              </a:extLst>
            </p:cNvPr>
            <p:cNvSpPr/>
            <p:nvPr/>
          </p:nvSpPr>
          <p:spPr>
            <a:xfrm>
              <a:off x="4256432" y="4330817"/>
              <a:ext cx="138842" cy="113269"/>
            </a:xfrm>
            <a:custGeom>
              <a:avLst/>
              <a:gdLst/>
              <a:ahLst/>
              <a:cxnLst/>
              <a:rect l="l" t="t" r="r" b="b"/>
              <a:pathLst>
                <a:path w="4414" h="3601" extrusionOk="0">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166;p47">
              <a:extLst>
                <a:ext uri="{FF2B5EF4-FFF2-40B4-BE49-F238E27FC236}">
                  <a16:creationId xmlns:a16="http://schemas.microsoft.com/office/drawing/2014/main" id="{75BAAE1A-15DE-400D-ADB7-9E7BB6D2DA99}"/>
                </a:ext>
              </a:extLst>
            </p:cNvPr>
            <p:cNvSpPr/>
            <p:nvPr/>
          </p:nvSpPr>
          <p:spPr>
            <a:xfrm>
              <a:off x="4745874" y="4330817"/>
              <a:ext cx="138842" cy="113269"/>
            </a:xfrm>
            <a:custGeom>
              <a:avLst/>
              <a:gdLst/>
              <a:ahLst/>
              <a:cxnLst/>
              <a:rect l="l" t="t" r="r" b="b"/>
              <a:pathLst>
                <a:path w="4414" h="3601" extrusionOk="0">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167;p47">
              <a:extLst>
                <a:ext uri="{FF2B5EF4-FFF2-40B4-BE49-F238E27FC236}">
                  <a16:creationId xmlns:a16="http://schemas.microsoft.com/office/drawing/2014/main" id="{B3A9A430-6581-4860-A1FD-7C33736571ED}"/>
                </a:ext>
              </a:extLst>
            </p:cNvPr>
            <p:cNvSpPr txBox="1"/>
            <p:nvPr/>
          </p:nvSpPr>
          <p:spPr>
            <a:xfrm>
              <a:off x="4020362" y="4568975"/>
              <a:ext cx="419700" cy="1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latin typeface="Audiowide"/>
                  <a:ea typeface="Audiowide"/>
                  <a:cs typeface="Audiowide"/>
                  <a:sym typeface="Audiowide"/>
                </a:rPr>
                <a:t>002</a:t>
              </a:r>
              <a:endParaRPr sz="700" dirty="0">
                <a:latin typeface="Audiowide"/>
                <a:ea typeface="Audiowide"/>
                <a:cs typeface="Audiowide"/>
                <a:sym typeface="Audiowide"/>
              </a:endParaRPr>
            </a:p>
          </p:txBody>
        </p:sp>
      </p:grpSp>
      <p:sp>
        <p:nvSpPr>
          <p:cNvPr id="49" name="Google Shape;1168;p47">
            <a:extLst>
              <a:ext uri="{FF2B5EF4-FFF2-40B4-BE49-F238E27FC236}">
                <a16:creationId xmlns:a16="http://schemas.microsoft.com/office/drawing/2014/main" id="{6AC9F4CA-3054-448B-8589-3DD77257CFF8}"/>
              </a:ext>
            </a:extLst>
          </p:cNvPr>
          <p:cNvSpPr/>
          <p:nvPr/>
        </p:nvSpPr>
        <p:spPr>
          <a:xfrm rot="10800000">
            <a:off x="7637573" y="4099123"/>
            <a:ext cx="176100" cy="176100"/>
          </a:xfrm>
          <a:prstGeom prst="blockArc">
            <a:avLst>
              <a:gd name="adj1" fmla="val 10800000"/>
              <a:gd name="adj2" fmla="val 21224628"/>
              <a:gd name="adj3" fmla="val 1142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 name="Google Shape;1169;p47">
            <a:extLst>
              <a:ext uri="{FF2B5EF4-FFF2-40B4-BE49-F238E27FC236}">
                <a16:creationId xmlns:a16="http://schemas.microsoft.com/office/drawing/2014/main" id="{C38F8592-EBFE-49E7-BFCB-D23895FDC0BA}"/>
              </a:ext>
            </a:extLst>
          </p:cNvPr>
          <p:cNvGrpSpPr/>
          <p:nvPr/>
        </p:nvGrpSpPr>
        <p:grpSpPr>
          <a:xfrm rot="287293">
            <a:off x="8127379" y="2381086"/>
            <a:ext cx="606500" cy="606500"/>
            <a:chOff x="1190625" y="238125"/>
            <a:chExt cx="5219200" cy="5219200"/>
          </a:xfrm>
        </p:grpSpPr>
        <p:sp>
          <p:nvSpPr>
            <p:cNvPr id="51" name="Google Shape;1170;p47">
              <a:extLst>
                <a:ext uri="{FF2B5EF4-FFF2-40B4-BE49-F238E27FC236}">
                  <a16:creationId xmlns:a16="http://schemas.microsoft.com/office/drawing/2014/main" id="{06181DFE-57F1-45EC-9FF1-0C2A1B3D1BF9}"/>
                </a:ext>
              </a:extLst>
            </p:cNvPr>
            <p:cNvSpPr/>
            <p:nvPr/>
          </p:nvSpPr>
          <p:spPr>
            <a:xfrm>
              <a:off x="4318850" y="314775"/>
              <a:ext cx="1445900" cy="1089525"/>
            </a:xfrm>
            <a:custGeom>
              <a:avLst/>
              <a:gdLst/>
              <a:ahLst/>
              <a:cxnLst/>
              <a:rect l="l" t="t" r="r" b="b"/>
              <a:pathLst>
                <a:path w="57836" h="43581" extrusionOk="0">
                  <a:moveTo>
                    <a:pt x="28902" y="0"/>
                  </a:moveTo>
                  <a:cubicBezTo>
                    <a:pt x="22215" y="0"/>
                    <a:pt x="15952" y="1827"/>
                    <a:pt x="10570" y="4991"/>
                  </a:cubicBezTo>
                  <a:lnTo>
                    <a:pt x="1" y="43580"/>
                  </a:lnTo>
                  <a:lnTo>
                    <a:pt x="35850" y="43580"/>
                  </a:lnTo>
                  <a:cubicBezTo>
                    <a:pt x="45408" y="42830"/>
                    <a:pt x="50301" y="31805"/>
                    <a:pt x="44527" y="24204"/>
                  </a:cubicBezTo>
                  <a:lnTo>
                    <a:pt x="45734" y="24204"/>
                  </a:lnTo>
                  <a:cubicBezTo>
                    <a:pt x="52421" y="24204"/>
                    <a:pt x="57836" y="18789"/>
                    <a:pt x="57836" y="12102"/>
                  </a:cubicBezTo>
                  <a:cubicBezTo>
                    <a:pt x="57836" y="5415"/>
                    <a:pt x="52421" y="0"/>
                    <a:pt x="457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171;p47">
              <a:extLst>
                <a:ext uri="{FF2B5EF4-FFF2-40B4-BE49-F238E27FC236}">
                  <a16:creationId xmlns:a16="http://schemas.microsoft.com/office/drawing/2014/main" id="{947062F8-B8F3-4769-8CB3-1B47FCE604C8}"/>
                </a:ext>
              </a:extLst>
            </p:cNvPr>
            <p:cNvSpPr/>
            <p:nvPr/>
          </p:nvSpPr>
          <p:spPr>
            <a:xfrm>
              <a:off x="4132925" y="439550"/>
              <a:ext cx="1153950" cy="1842350"/>
            </a:xfrm>
            <a:custGeom>
              <a:avLst/>
              <a:gdLst/>
              <a:ahLst/>
              <a:cxnLst/>
              <a:rect l="l" t="t" r="r" b="b"/>
              <a:pathLst>
                <a:path w="46158" h="73694" extrusionOk="0">
                  <a:moveTo>
                    <a:pt x="18007" y="0"/>
                  </a:moveTo>
                  <a:cubicBezTo>
                    <a:pt x="7242" y="6296"/>
                    <a:pt x="0" y="17974"/>
                    <a:pt x="0" y="31348"/>
                  </a:cubicBezTo>
                  <a:lnTo>
                    <a:pt x="0" y="61325"/>
                  </a:lnTo>
                  <a:cubicBezTo>
                    <a:pt x="0" y="67947"/>
                    <a:pt x="5187" y="73525"/>
                    <a:pt x="11776" y="73688"/>
                  </a:cubicBezTo>
                  <a:cubicBezTo>
                    <a:pt x="11895" y="73692"/>
                    <a:pt x="12014" y="73693"/>
                    <a:pt x="12132" y="73693"/>
                  </a:cubicBezTo>
                  <a:cubicBezTo>
                    <a:pt x="18819" y="73693"/>
                    <a:pt x="24237" y="68286"/>
                    <a:pt x="24237" y="61586"/>
                  </a:cubicBezTo>
                  <a:cubicBezTo>
                    <a:pt x="24237" y="57835"/>
                    <a:pt x="27271" y="54834"/>
                    <a:pt x="30989" y="54834"/>
                  </a:cubicBezTo>
                  <a:lnTo>
                    <a:pt x="31903" y="54834"/>
                  </a:lnTo>
                  <a:cubicBezTo>
                    <a:pt x="40253" y="54834"/>
                    <a:pt x="46158" y="46516"/>
                    <a:pt x="43287" y="38589"/>
                  </a:cubicBezTo>
                  <a:cubicBezTo>
                    <a:pt x="29326" y="38589"/>
                    <a:pt x="18007" y="27270"/>
                    <a:pt x="18007" y="13309"/>
                  </a:cubicBezTo>
                  <a:lnTo>
                    <a:pt x="180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172;p47">
              <a:extLst>
                <a:ext uri="{FF2B5EF4-FFF2-40B4-BE49-F238E27FC236}">
                  <a16:creationId xmlns:a16="http://schemas.microsoft.com/office/drawing/2014/main" id="{2749936A-AAF3-496E-8DD3-2C9EADE2C517}"/>
                </a:ext>
              </a:extLst>
            </p:cNvPr>
            <p:cNvSpPr/>
            <p:nvPr/>
          </p:nvSpPr>
          <p:spPr>
            <a:xfrm>
              <a:off x="2068075" y="314775"/>
              <a:ext cx="1400250" cy="1494825"/>
            </a:xfrm>
            <a:custGeom>
              <a:avLst/>
              <a:gdLst/>
              <a:ahLst/>
              <a:cxnLst/>
              <a:rect l="l" t="t" r="r" b="b"/>
              <a:pathLst>
                <a:path w="56010" h="59793" extrusionOk="0">
                  <a:moveTo>
                    <a:pt x="2806" y="0"/>
                  </a:moveTo>
                  <a:cubicBezTo>
                    <a:pt x="1828" y="0"/>
                    <a:pt x="914" y="98"/>
                    <a:pt x="1" y="326"/>
                  </a:cubicBezTo>
                  <a:lnTo>
                    <a:pt x="31740" y="59792"/>
                  </a:lnTo>
                  <a:lnTo>
                    <a:pt x="56009" y="43580"/>
                  </a:lnTo>
                  <a:cubicBezTo>
                    <a:pt x="56009" y="32783"/>
                    <a:pt x="55781" y="30500"/>
                    <a:pt x="54509" y="26129"/>
                  </a:cubicBezTo>
                  <a:cubicBezTo>
                    <a:pt x="50105" y="11058"/>
                    <a:pt x="36111" y="0"/>
                    <a:pt x="19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173;p47">
              <a:extLst>
                <a:ext uri="{FF2B5EF4-FFF2-40B4-BE49-F238E27FC236}">
                  <a16:creationId xmlns:a16="http://schemas.microsoft.com/office/drawing/2014/main" id="{055142C3-A475-4CD7-93DA-06D0B676B522}"/>
                </a:ext>
              </a:extLst>
            </p:cNvPr>
            <p:cNvSpPr/>
            <p:nvPr/>
          </p:nvSpPr>
          <p:spPr>
            <a:xfrm>
              <a:off x="1832400" y="322925"/>
              <a:ext cx="1635925" cy="1958975"/>
            </a:xfrm>
            <a:custGeom>
              <a:avLst/>
              <a:gdLst/>
              <a:ahLst/>
              <a:cxnLst/>
              <a:rect l="l" t="t" r="r" b="b"/>
              <a:pathLst>
                <a:path w="65437" h="78359" extrusionOk="0">
                  <a:moveTo>
                    <a:pt x="9428" y="0"/>
                  </a:moveTo>
                  <a:cubicBezTo>
                    <a:pt x="4013" y="1273"/>
                    <a:pt x="1" y="6198"/>
                    <a:pt x="131" y="12070"/>
                  </a:cubicBezTo>
                  <a:cubicBezTo>
                    <a:pt x="294" y="18659"/>
                    <a:pt x="5840" y="23878"/>
                    <a:pt x="12462" y="23878"/>
                  </a:cubicBezTo>
                  <a:lnTo>
                    <a:pt x="13440" y="23878"/>
                  </a:lnTo>
                  <a:cubicBezTo>
                    <a:pt x="7699" y="31446"/>
                    <a:pt x="12559" y="42504"/>
                    <a:pt x="22117" y="43254"/>
                  </a:cubicBezTo>
                  <a:cubicBezTo>
                    <a:pt x="19214" y="51181"/>
                    <a:pt x="25151" y="59466"/>
                    <a:pt x="33501" y="59466"/>
                  </a:cubicBezTo>
                  <a:lnTo>
                    <a:pt x="34676" y="59466"/>
                  </a:lnTo>
                  <a:cubicBezTo>
                    <a:pt x="38264" y="59466"/>
                    <a:pt x="41167" y="62402"/>
                    <a:pt x="41167" y="65990"/>
                  </a:cubicBezTo>
                  <a:cubicBezTo>
                    <a:pt x="41167" y="72612"/>
                    <a:pt x="46354" y="78190"/>
                    <a:pt x="52943" y="78353"/>
                  </a:cubicBezTo>
                  <a:cubicBezTo>
                    <a:pt x="53062" y="78357"/>
                    <a:pt x="53180" y="78358"/>
                    <a:pt x="53298" y="78358"/>
                  </a:cubicBezTo>
                  <a:cubicBezTo>
                    <a:pt x="59986" y="78358"/>
                    <a:pt x="65404" y="72951"/>
                    <a:pt x="65404" y="66251"/>
                  </a:cubicBezTo>
                  <a:cubicBezTo>
                    <a:pt x="65404" y="55748"/>
                    <a:pt x="65436" y="48506"/>
                    <a:pt x="65436" y="43254"/>
                  </a:cubicBezTo>
                  <a:lnTo>
                    <a:pt x="62500" y="43254"/>
                  </a:lnTo>
                  <a:cubicBezTo>
                    <a:pt x="52160" y="43254"/>
                    <a:pt x="42602" y="36567"/>
                    <a:pt x="39471" y="25803"/>
                  </a:cubicBezTo>
                  <a:cubicBezTo>
                    <a:pt x="35491" y="12233"/>
                    <a:pt x="23781" y="1925"/>
                    <a:pt x="9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174;p47">
              <a:extLst>
                <a:ext uri="{FF2B5EF4-FFF2-40B4-BE49-F238E27FC236}">
                  <a16:creationId xmlns:a16="http://schemas.microsoft.com/office/drawing/2014/main" id="{555F5393-4AF1-4BD5-A584-FDECE5F2DC1F}"/>
                </a:ext>
              </a:extLst>
            </p:cNvPr>
            <p:cNvSpPr/>
            <p:nvPr/>
          </p:nvSpPr>
          <p:spPr>
            <a:xfrm>
              <a:off x="2622625" y="1953925"/>
              <a:ext cx="3710525" cy="3426725"/>
            </a:xfrm>
            <a:custGeom>
              <a:avLst/>
              <a:gdLst/>
              <a:ahLst/>
              <a:cxnLst/>
              <a:rect l="l" t="t" r="r" b="b"/>
              <a:pathLst>
                <a:path w="148421" h="137069" extrusionOk="0">
                  <a:moveTo>
                    <a:pt x="17876" y="0"/>
                  </a:moveTo>
                  <a:lnTo>
                    <a:pt x="0" y="17876"/>
                  </a:lnTo>
                  <a:lnTo>
                    <a:pt x="0" y="119193"/>
                  </a:lnTo>
                  <a:lnTo>
                    <a:pt x="17876" y="137069"/>
                  </a:lnTo>
                  <a:lnTo>
                    <a:pt x="130545" y="137069"/>
                  </a:lnTo>
                  <a:cubicBezTo>
                    <a:pt x="140429" y="137069"/>
                    <a:pt x="148421" y="129077"/>
                    <a:pt x="148421" y="119193"/>
                  </a:cubicBezTo>
                  <a:lnTo>
                    <a:pt x="148421" y="17876"/>
                  </a:lnTo>
                  <a:cubicBezTo>
                    <a:pt x="148421" y="7992"/>
                    <a:pt x="140429" y="0"/>
                    <a:pt x="130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175;p47">
              <a:extLst>
                <a:ext uri="{FF2B5EF4-FFF2-40B4-BE49-F238E27FC236}">
                  <a16:creationId xmlns:a16="http://schemas.microsoft.com/office/drawing/2014/main" id="{845D8A8D-8900-43CD-8050-B40B8DE0D982}"/>
                </a:ext>
              </a:extLst>
            </p:cNvPr>
            <p:cNvSpPr/>
            <p:nvPr/>
          </p:nvSpPr>
          <p:spPr>
            <a:xfrm>
              <a:off x="1267275" y="1953925"/>
              <a:ext cx="2108075" cy="3426725"/>
            </a:xfrm>
            <a:custGeom>
              <a:avLst/>
              <a:gdLst/>
              <a:ahLst/>
              <a:cxnLst/>
              <a:rect l="l" t="t" r="r" b="b"/>
              <a:pathLst>
                <a:path w="84323" h="137069" extrusionOk="0">
                  <a:moveTo>
                    <a:pt x="17876" y="0"/>
                  </a:moveTo>
                  <a:cubicBezTo>
                    <a:pt x="7992" y="0"/>
                    <a:pt x="0" y="7992"/>
                    <a:pt x="0" y="17876"/>
                  </a:cubicBezTo>
                  <a:lnTo>
                    <a:pt x="0" y="119193"/>
                  </a:lnTo>
                  <a:cubicBezTo>
                    <a:pt x="0" y="129077"/>
                    <a:pt x="7992" y="137069"/>
                    <a:pt x="17876" y="137069"/>
                  </a:cubicBezTo>
                  <a:lnTo>
                    <a:pt x="84323" y="137069"/>
                  </a:lnTo>
                  <a:cubicBezTo>
                    <a:pt x="74471" y="137069"/>
                    <a:pt x="66447" y="129077"/>
                    <a:pt x="66447" y="119193"/>
                  </a:cubicBezTo>
                  <a:lnTo>
                    <a:pt x="66447" y="17876"/>
                  </a:lnTo>
                  <a:cubicBezTo>
                    <a:pt x="66447" y="7992"/>
                    <a:pt x="74471" y="0"/>
                    <a:pt x="84323" y="0"/>
                  </a:cubicBezTo>
                  <a:close/>
                </a:path>
              </a:pathLst>
            </a:custGeom>
            <a:solidFill>
              <a:srgbClr val="A1D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176;p47">
              <a:extLst>
                <a:ext uri="{FF2B5EF4-FFF2-40B4-BE49-F238E27FC236}">
                  <a16:creationId xmlns:a16="http://schemas.microsoft.com/office/drawing/2014/main" id="{2E0C9C81-5123-496E-B61F-AC298B5ECF5E}"/>
                </a:ext>
              </a:extLst>
            </p:cNvPr>
            <p:cNvSpPr/>
            <p:nvPr/>
          </p:nvSpPr>
          <p:spPr>
            <a:xfrm>
              <a:off x="2622625" y="2565550"/>
              <a:ext cx="3098100" cy="2203475"/>
            </a:xfrm>
            <a:custGeom>
              <a:avLst/>
              <a:gdLst/>
              <a:ahLst/>
              <a:cxnLst/>
              <a:rect l="l" t="t" r="r" b="b"/>
              <a:pathLst>
                <a:path w="123924" h="88139" extrusionOk="0">
                  <a:moveTo>
                    <a:pt x="12233" y="0"/>
                  </a:moveTo>
                  <a:lnTo>
                    <a:pt x="0" y="44070"/>
                  </a:lnTo>
                  <a:lnTo>
                    <a:pt x="12233" y="88139"/>
                  </a:lnTo>
                  <a:lnTo>
                    <a:pt x="102981" y="88139"/>
                  </a:lnTo>
                  <a:cubicBezTo>
                    <a:pt x="102981" y="76559"/>
                    <a:pt x="112343" y="67164"/>
                    <a:pt x="123923" y="67164"/>
                  </a:cubicBezTo>
                  <a:lnTo>
                    <a:pt x="123923" y="20975"/>
                  </a:lnTo>
                  <a:cubicBezTo>
                    <a:pt x="112343" y="20975"/>
                    <a:pt x="102981" y="11580"/>
                    <a:pt x="102981" y="0"/>
                  </a:cubicBezTo>
                  <a:close/>
                </a:path>
              </a:pathLst>
            </a:custGeom>
            <a:solidFill>
              <a:srgbClr val="C1F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177;p47">
              <a:extLst>
                <a:ext uri="{FF2B5EF4-FFF2-40B4-BE49-F238E27FC236}">
                  <a16:creationId xmlns:a16="http://schemas.microsoft.com/office/drawing/2014/main" id="{7FBE80E9-ADC5-4FC2-9791-3B83B003EE0C}"/>
                </a:ext>
              </a:extLst>
            </p:cNvPr>
            <p:cNvSpPr/>
            <p:nvPr/>
          </p:nvSpPr>
          <p:spPr>
            <a:xfrm>
              <a:off x="1879700" y="2565550"/>
              <a:ext cx="1048750" cy="2203475"/>
            </a:xfrm>
            <a:custGeom>
              <a:avLst/>
              <a:gdLst/>
              <a:ahLst/>
              <a:cxnLst/>
              <a:rect l="l" t="t" r="r" b="b"/>
              <a:pathLst>
                <a:path w="41950" h="88139" extrusionOk="0">
                  <a:moveTo>
                    <a:pt x="20975" y="0"/>
                  </a:moveTo>
                  <a:cubicBezTo>
                    <a:pt x="20975" y="11580"/>
                    <a:pt x="11581" y="20975"/>
                    <a:pt x="1" y="20975"/>
                  </a:cubicBezTo>
                  <a:lnTo>
                    <a:pt x="1" y="67164"/>
                  </a:lnTo>
                  <a:cubicBezTo>
                    <a:pt x="11581" y="67164"/>
                    <a:pt x="20975" y="76559"/>
                    <a:pt x="20975" y="88139"/>
                  </a:cubicBezTo>
                  <a:lnTo>
                    <a:pt x="41950" y="88139"/>
                  </a:lnTo>
                  <a:lnTo>
                    <a:pt x="41950" y="0"/>
                  </a:lnTo>
                  <a:close/>
                </a:path>
              </a:pathLst>
            </a:custGeom>
            <a:solidFill>
              <a:srgbClr val="A1D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178;p47">
              <a:extLst>
                <a:ext uri="{FF2B5EF4-FFF2-40B4-BE49-F238E27FC236}">
                  <a16:creationId xmlns:a16="http://schemas.microsoft.com/office/drawing/2014/main" id="{0C8C2B3F-94CF-4449-AF85-DA1FEDC5A53D}"/>
                </a:ext>
              </a:extLst>
            </p:cNvPr>
            <p:cNvSpPr/>
            <p:nvPr/>
          </p:nvSpPr>
          <p:spPr>
            <a:xfrm>
              <a:off x="3132300" y="2301325"/>
              <a:ext cx="1335825" cy="2731925"/>
            </a:xfrm>
            <a:custGeom>
              <a:avLst/>
              <a:gdLst/>
              <a:ahLst/>
              <a:cxnLst/>
              <a:rect l="l" t="t" r="r" b="b"/>
              <a:pathLst>
                <a:path w="53433" h="109277" extrusionOk="0">
                  <a:moveTo>
                    <a:pt x="26717" y="0"/>
                  </a:moveTo>
                  <a:cubicBezTo>
                    <a:pt x="22280" y="0"/>
                    <a:pt x="18692" y="3588"/>
                    <a:pt x="18692" y="8025"/>
                  </a:cubicBezTo>
                  <a:lnTo>
                    <a:pt x="18692" y="10569"/>
                  </a:lnTo>
                  <a:cubicBezTo>
                    <a:pt x="12005" y="12657"/>
                    <a:pt x="6460" y="17224"/>
                    <a:pt x="3198" y="23291"/>
                  </a:cubicBezTo>
                  <a:cubicBezTo>
                    <a:pt x="1175" y="27075"/>
                    <a:pt x="1" y="31348"/>
                    <a:pt x="1" y="35915"/>
                  </a:cubicBezTo>
                  <a:cubicBezTo>
                    <a:pt x="1" y="50626"/>
                    <a:pt x="12005" y="62630"/>
                    <a:pt x="26717" y="62630"/>
                  </a:cubicBezTo>
                  <a:cubicBezTo>
                    <a:pt x="32621" y="62630"/>
                    <a:pt x="37416" y="67393"/>
                    <a:pt x="37416" y="73297"/>
                  </a:cubicBezTo>
                  <a:cubicBezTo>
                    <a:pt x="37416" y="79201"/>
                    <a:pt x="32621" y="83964"/>
                    <a:pt x="26717" y="83964"/>
                  </a:cubicBezTo>
                  <a:cubicBezTo>
                    <a:pt x="22933" y="83964"/>
                    <a:pt x="19508" y="82039"/>
                    <a:pt x="17550" y="78777"/>
                  </a:cubicBezTo>
                  <a:cubicBezTo>
                    <a:pt x="16044" y="76280"/>
                    <a:pt x="13387" y="74891"/>
                    <a:pt x="10666" y="74891"/>
                  </a:cubicBezTo>
                  <a:cubicBezTo>
                    <a:pt x="9264" y="74891"/>
                    <a:pt x="7845" y="75260"/>
                    <a:pt x="6557" y="76037"/>
                  </a:cubicBezTo>
                  <a:cubicBezTo>
                    <a:pt x="4470" y="77309"/>
                    <a:pt x="3132" y="79397"/>
                    <a:pt x="2774" y="81615"/>
                  </a:cubicBezTo>
                  <a:cubicBezTo>
                    <a:pt x="2741" y="81876"/>
                    <a:pt x="2708" y="82137"/>
                    <a:pt x="2676" y="82431"/>
                  </a:cubicBezTo>
                  <a:cubicBezTo>
                    <a:pt x="2676" y="82887"/>
                    <a:pt x="2676" y="83377"/>
                    <a:pt x="2741" y="83833"/>
                  </a:cubicBezTo>
                  <a:cubicBezTo>
                    <a:pt x="2871" y="84942"/>
                    <a:pt x="3198" y="86019"/>
                    <a:pt x="3817" y="87030"/>
                  </a:cubicBezTo>
                  <a:cubicBezTo>
                    <a:pt x="7210" y="92673"/>
                    <a:pt x="12560" y="96751"/>
                    <a:pt x="18692" y="98708"/>
                  </a:cubicBezTo>
                  <a:lnTo>
                    <a:pt x="18692" y="101252"/>
                  </a:lnTo>
                  <a:cubicBezTo>
                    <a:pt x="18692" y="105689"/>
                    <a:pt x="22280" y="109277"/>
                    <a:pt x="26717" y="109277"/>
                  </a:cubicBezTo>
                  <a:cubicBezTo>
                    <a:pt x="31153" y="109277"/>
                    <a:pt x="34741" y="105689"/>
                    <a:pt x="34741" y="101252"/>
                  </a:cubicBezTo>
                  <a:lnTo>
                    <a:pt x="34741" y="98708"/>
                  </a:lnTo>
                  <a:cubicBezTo>
                    <a:pt x="45538" y="95316"/>
                    <a:pt x="53432" y="85236"/>
                    <a:pt x="53432" y="73297"/>
                  </a:cubicBezTo>
                  <a:cubicBezTo>
                    <a:pt x="53432" y="58586"/>
                    <a:pt x="41428" y="46581"/>
                    <a:pt x="26717" y="46581"/>
                  </a:cubicBezTo>
                  <a:cubicBezTo>
                    <a:pt x="20812" y="46581"/>
                    <a:pt x="16050" y="41786"/>
                    <a:pt x="16050" y="35915"/>
                  </a:cubicBezTo>
                  <a:cubicBezTo>
                    <a:pt x="16050" y="30011"/>
                    <a:pt x="20812" y="25215"/>
                    <a:pt x="26717" y="25215"/>
                  </a:cubicBezTo>
                  <a:cubicBezTo>
                    <a:pt x="30500" y="25215"/>
                    <a:pt x="33926" y="27173"/>
                    <a:pt x="35883" y="30435"/>
                  </a:cubicBezTo>
                  <a:cubicBezTo>
                    <a:pt x="37389" y="32931"/>
                    <a:pt x="40047" y="34320"/>
                    <a:pt x="42767" y="34320"/>
                  </a:cubicBezTo>
                  <a:cubicBezTo>
                    <a:pt x="44169" y="34320"/>
                    <a:pt x="45589" y="33951"/>
                    <a:pt x="46876" y="33175"/>
                  </a:cubicBezTo>
                  <a:cubicBezTo>
                    <a:pt x="50660" y="30891"/>
                    <a:pt x="51899" y="25966"/>
                    <a:pt x="49616" y="22182"/>
                  </a:cubicBezTo>
                  <a:cubicBezTo>
                    <a:pt x="46223" y="16539"/>
                    <a:pt x="40874" y="12494"/>
                    <a:pt x="34741" y="10569"/>
                  </a:cubicBezTo>
                  <a:lnTo>
                    <a:pt x="34741" y="8025"/>
                  </a:lnTo>
                  <a:cubicBezTo>
                    <a:pt x="34741" y="3588"/>
                    <a:pt x="31153" y="0"/>
                    <a:pt x="26717" y="0"/>
                  </a:cubicBezTo>
                  <a:close/>
                </a:path>
              </a:pathLst>
            </a:custGeom>
            <a:solidFill>
              <a:srgbClr val="8AB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179;p47">
              <a:extLst>
                <a:ext uri="{FF2B5EF4-FFF2-40B4-BE49-F238E27FC236}">
                  <a16:creationId xmlns:a16="http://schemas.microsoft.com/office/drawing/2014/main" id="{25BC2807-4424-482C-8BCB-113A2D438474}"/>
                </a:ext>
              </a:extLst>
            </p:cNvPr>
            <p:cNvSpPr/>
            <p:nvPr/>
          </p:nvSpPr>
          <p:spPr>
            <a:xfrm>
              <a:off x="1190625" y="238125"/>
              <a:ext cx="5219200" cy="5219200"/>
            </a:xfrm>
            <a:custGeom>
              <a:avLst/>
              <a:gdLst/>
              <a:ahLst/>
              <a:cxnLst/>
              <a:rect l="l" t="t" r="r" b="b"/>
              <a:pathLst>
                <a:path w="208768" h="208768" extrusionOk="0">
                  <a:moveTo>
                    <a:pt x="54736" y="6133"/>
                  </a:moveTo>
                  <a:cubicBezTo>
                    <a:pt x="69317" y="6133"/>
                    <a:pt x="82528" y="15886"/>
                    <a:pt x="86671" y="30076"/>
                  </a:cubicBezTo>
                  <a:cubicBezTo>
                    <a:pt x="87813" y="33925"/>
                    <a:pt x="88041" y="35784"/>
                    <a:pt x="88041" y="46646"/>
                  </a:cubicBezTo>
                  <a:cubicBezTo>
                    <a:pt x="88041" y="48897"/>
                    <a:pt x="88041" y="51572"/>
                    <a:pt x="88041" y="54704"/>
                  </a:cubicBezTo>
                  <a:cubicBezTo>
                    <a:pt x="88008" y="57802"/>
                    <a:pt x="88008" y="61423"/>
                    <a:pt x="88008" y="65566"/>
                  </a:cubicBezTo>
                  <a:lnTo>
                    <a:pt x="69350" y="65566"/>
                  </a:lnTo>
                  <a:cubicBezTo>
                    <a:pt x="68110" y="62206"/>
                    <a:pt x="64881" y="59825"/>
                    <a:pt x="61097" y="59825"/>
                  </a:cubicBezTo>
                  <a:lnTo>
                    <a:pt x="59172" y="59825"/>
                  </a:lnTo>
                  <a:cubicBezTo>
                    <a:pt x="53529" y="59825"/>
                    <a:pt x="49517" y="54834"/>
                    <a:pt x="50169" y="49680"/>
                  </a:cubicBezTo>
                  <a:lnTo>
                    <a:pt x="53333" y="49680"/>
                  </a:lnTo>
                  <a:cubicBezTo>
                    <a:pt x="55030" y="49680"/>
                    <a:pt x="56367" y="48310"/>
                    <a:pt x="56367" y="46646"/>
                  </a:cubicBezTo>
                  <a:cubicBezTo>
                    <a:pt x="56367" y="44950"/>
                    <a:pt x="55030" y="43580"/>
                    <a:pt x="53333" y="43580"/>
                  </a:cubicBezTo>
                  <a:lnTo>
                    <a:pt x="47951" y="43580"/>
                  </a:lnTo>
                  <a:cubicBezTo>
                    <a:pt x="41362" y="42993"/>
                    <a:pt x="37774" y="35882"/>
                    <a:pt x="40775" y="30336"/>
                  </a:cubicBezTo>
                  <a:lnTo>
                    <a:pt x="53333" y="30336"/>
                  </a:lnTo>
                  <a:cubicBezTo>
                    <a:pt x="55030" y="30336"/>
                    <a:pt x="56367" y="28966"/>
                    <a:pt x="56367" y="27270"/>
                  </a:cubicBezTo>
                  <a:cubicBezTo>
                    <a:pt x="56367" y="25574"/>
                    <a:pt x="55030" y="24204"/>
                    <a:pt x="53333" y="24204"/>
                  </a:cubicBezTo>
                  <a:lnTo>
                    <a:pt x="38165" y="24204"/>
                  </a:lnTo>
                  <a:cubicBezTo>
                    <a:pt x="33109" y="24204"/>
                    <a:pt x="28934" y="20224"/>
                    <a:pt x="28869" y="15331"/>
                  </a:cubicBezTo>
                  <a:cubicBezTo>
                    <a:pt x="28771" y="10243"/>
                    <a:pt x="32881" y="6133"/>
                    <a:pt x="37904" y="6133"/>
                  </a:cubicBezTo>
                  <a:close/>
                  <a:moveTo>
                    <a:pt x="170863" y="6133"/>
                  </a:moveTo>
                  <a:cubicBezTo>
                    <a:pt x="175854" y="6133"/>
                    <a:pt x="179931" y="10177"/>
                    <a:pt x="179931" y="15168"/>
                  </a:cubicBezTo>
                  <a:cubicBezTo>
                    <a:pt x="179931" y="20159"/>
                    <a:pt x="175854" y="24204"/>
                    <a:pt x="170863" y="24204"/>
                  </a:cubicBezTo>
                  <a:lnTo>
                    <a:pt x="155434" y="24204"/>
                  </a:lnTo>
                  <a:cubicBezTo>
                    <a:pt x="153770" y="24204"/>
                    <a:pt x="152400" y="25574"/>
                    <a:pt x="152400" y="27270"/>
                  </a:cubicBezTo>
                  <a:cubicBezTo>
                    <a:pt x="152400" y="28966"/>
                    <a:pt x="153770" y="30336"/>
                    <a:pt x="155434" y="30336"/>
                  </a:cubicBezTo>
                  <a:lnTo>
                    <a:pt x="167992" y="30336"/>
                  </a:lnTo>
                  <a:cubicBezTo>
                    <a:pt x="170993" y="35882"/>
                    <a:pt x="167405" y="42993"/>
                    <a:pt x="160816" y="43580"/>
                  </a:cubicBezTo>
                  <a:lnTo>
                    <a:pt x="155434" y="43580"/>
                  </a:lnTo>
                  <a:cubicBezTo>
                    <a:pt x="153770" y="43580"/>
                    <a:pt x="152400" y="44950"/>
                    <a:pt x="152400" y="46646"/>
                  </a:cubicBezTo>
                  <a:cubicBezTo>
                    <a:pt x="152400" y="48310"/>
                    <a:pt x="153770" y="49680"/>
                    <a:pt x="155434" y="49680"/>
                  </a:cubicBezTo>
                  <a:lnTo>
                    <a:pt x="158598" y="49680"/>
                  </a:lnTo>
                  <a:cubicBezTo>
                    <a:pt x="159250" y="54834"/>
                    <a:pt x="155238" y="59825"/>
                    <a:pt x="149595" y="59825"/>
                  </a:cubicBezTo>
                  <a:lnTo>
                    <a:pt x="147670" y="59825"/>
                  </a:lnTo>
                  <a:cubicBezTo>
                    <a:pt x="143886" y="59825"/>
                    <a:pt x="140657" y="62206"/>
                    <a:pt x="139417" y="65566"/>
                  </a:cubicBezTo>
                  <a:lnTo>
                    <a:pt x="120759" y="65566"/>
                  </a:lnTo>
                  <a:lnTo>
                    <a:pt x="120759" y="39405"/>
                  </a:lnTo>
                  <a:cubicBezTo>
                    <a:pt x="120759" y="21301"/>
                    <a:pt x="135536" y="6133"/>
                    <a:pt x="154031" y="6133"/>
                  </a:cubicBezTo>
                  <a:close/>
                  <a:moveTo>
                    <a:pt x="37904" y="0"/>
                  </a:moveTo>
                  <a:cubicBezTo>
                    <a:pt x="29456" y="0"/>
                    <a:pt x="22606" y="6915"/>
                    <a:pt x="22736" y="15429"/>
                  </a:cubicBezTo>
                  <a:cubicBezTo>
                    <a:pt x="22867" y="22345"/>
                    <a:pt x="27792" y="28184"/>
                    <a:pt x="34316" y="29847"/>
                  </a:cubicBezTo>
                  <a:cubicBezTo>
                    <a:pt x="31739" y="37611"/>
                    <a:pt x="35980" y="46451"/>
                    <a:pt x="44102" y="49028"/>
                  </a:cubicBezTo>
                  <a:cubicBezTo>
                    <a:pt x="43156" y="56693"/>
                    <a:pt x="48277" y="63870"/>
                    <a:pt x="55878" y="65566"/>
                  </a:cubicBezTo>
                  <a:lnTo>
                    <a:pt x="37382" y="65566"/>
                  </a:lnTo>
                  <a:cubicBezTo>
                    <a:pt x="35686" y="65566"/>
                    <a:pt x="34316" y="66936"/>
                    <a:pt x="34316" y="68632"/>
                  </a:cubicBezTo>
                  <a:cubicBezTo>
                    <a:pt x="34316" y="70296"/>
                    <a:pt x="35686" y="71666"/>
                    <a:pt x="37382" y="71666"/>
                  </a:cubicBezTo>
                  <a:lnTo>
                    <a:pt x="187825" y="71666"/>
                  </a:lnTo>
                  <a:cubicBezTo>
                    <a:pt x="196013" y="71698"/>
                    <a:pt x="202667" y="78288"/>
                    <a:pt x="202667" y="86508"/>
                  </a:cubicBezTo>
                  <a:lnTo>
                    <a:pt x="202667" y="187825"/>
                  </a:lnTo>
                  <a:cubicBezTo>
                    <a:pt x="202667" y="196045"/>
                    <a:pt x="195980" y="202667"/>
                    <a:pt x="187825" y="202667"/>
                  </a:cubicBezTo>
                  <a:lnTo>
                    <a:pt x="20942" y="202667"/>
                  </a:lnTo>
                  <a:cubicBezTo>
                    <a:pt x="12787" y="202667"/>
                    <a:pt x="6100" y="196045"/>
                    <a:pt x="6100" y="187825"/>
                  </a:cubicBezTo>
                  <a:lnTo>
                    <a:pt x="6100" y="86508"/>
                  </a:lnTo>
                  <a:cubicBezTo>
                    <a:pt x="6100" y="78353"/>
                    <a:pt x="12722" y="71698"/>
                    <a:pt x="20942" y="71666"/>
                  </a:cubicBezTo>
                  <a:lnTo>
                    <a:pt x="25150" y="71666"/>
                  </a:lnTo>
                  <a:cubicBezTo>
                    <a:pt x="26814" y="71666"/>
                    <a:pt x="28184" y="70296"/>
                    <a:pt x="28184" y="68632"/>
                  </a:cubicBezTo>
                  <a:cubicBezTo>
                    <a:pt x="28184" y="66936"/>
                    <a:pt x="26814" y="65566"/>
                    <a:pt x="25150" y="65566"/>
                  </a:cubicBezTo>
                  <a:lnTo>
                    <a:pt x="20942" y="65566"/>
                  </a:lnTo>
                  <a:cubicBezTo>
                    <a:pt x="9362" y="65566"/>
                    <a:pt x="0" y="74960"/>
                    <a:pt x="0" y="86508"/>
                  </a:cubicBezTo>
                  <a:lnTo>
                    <a:pt x="0" y="187825"/>
                  </a:lnTo>
                  <a:cubicBezTo>
                    <a:pt x="0" y="199405"/>
                    <a:pt x="9395" y="208767"/>
                    <a:pt x="20942" y="208767"/>
                  </a:cubicBezTo>
                  <a:lnTo>
                    <a:pt x="187825" y="208767"/>
                  </a:lnTo>
                  <a:cubicBezTo>
                    <a:pt x="199438" y="208767"/>
                    <a:pt x="208767" y="199373"/>
                    <a:pt x="208767" y="187825"/>
                  </a:cubicBezTo>
                  <a:lnTo>
                    <a:pt x="208767" y="86508"/>
                  </a:lnTo>
                  <a:cubicBezTo>
                    <a:pt x="208767" y="74895"/>
                    <a:pt x="199373" y="65566"/>
                    <a:pt x="187825" y="65566"/>
                  </a:cubicBezTo>
                  <a:lnTo>
                    <a:pt x="152922" y="65566"/>
                  </a:lnTo>
                  <a:cubicBezTo>
                    <a:pt x="160490" y="63870"/>
                    <a:pt x="165611" y="56661"/>
                    <a:pt x="164665" y="49028"/>
                  </a:cubicBezTo>
                  <a:cubicBezTo>
                    <a:pt x="172755" y="46483"/>
                    <a:pt x="177028" y="37643"/>
                    <a:pt x="174451" y="29912"/>
                  </a:cubicBezTo>
                  <a:cubicBezTo>
                    <a:pt x="181105" y="28281"/>
                    <a:pt x="186031" y="22279"/>
                    <a:pt x="186031" y="15168"/>
                  </a:cubicBezTo>
                  <a:cubicBezTo>
                    <a:pt x="186031" y="6818"/>
                    <a:pt x="179246" y="0"/>
                    <a:pt x="170863" y="0"/>
                  </a:cubicBezTo>
                  <a:lnTo>
                    <a:pt x="154031" y="0"/>
                  </a:lnTo>
                  <a:cubicBezTo>
                    <a:pt x="132143" y="0"/>
                    <a:pt x="114659" y="17941"/>
                    <a:pt x="114659" y="39405"/>
                  </a:cubicBezTo>
                  <a:lnTo>
                    <a:pt x="114659" y="65566"/>
                  </a:lnTo>
                  <a:lnTo>
                    <a:pt x="94108" y="65566"/>
                  </a:lnTo>
                  <a:cubicBezTo>
                    <a:pt x="94141" y="61423"/>
                    <a:pt x="94141" y="57835"/>
                    <a:pt x="94141" y="54704"/>
                  </a:cubicBezTo>
                  <a:cubicBezTo>
                    <a:pt x="94141" y="51572"/>
                    <a:pt x="94174" y="48897"/>
                    <a:pt x="94174" y="46646"/>
                  </a:cubicBezTo>
                  <a:cubicBezTo>
                    <a:pt x="94174" y="35654"/>
                    <a:pt x="93945" y="33077"/>
                    <a:pt x="92543" y="28347"/>
                  </a:cubicBezTo>
                  <a:cubicBezTo>
                    <a:pt x="87650" y="11645"/>
                    <a:pt x="72123" y="0"/>
                    <a:pt x="547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180;p47">
              <a:extLst>
                <a:ext uri="{FF2B5EF4-FFF2-40B4-BE49-F238E27FC236}">
                  <a16:creationId xmlns:a16="http://schemas.microsoft.com/office/drawing/2014/main" id="{C8C62044-A77B-402F-8520-D4568D891ECA}"/>
                </a:ext>
              </a:extLst>
            </p:cNvPr>
            <p:cNvSpPr/>
            <p:nvPr/>
          </p:nvSpPr>
          <p:spPr>
            <a:xfrm>
              <a:off x="2482350" y="543925"/>
              <a:ext cx="740500" cy="586850"/>
            </a:xfrm>
            <a:custGeom>
              <a:avLst/>
              <a:gdLst/>
              <a:ahLst/>
              <a:cxnLst/>
              <a:rect l="l" t="t" r="r" b="b"/>
              <a:pathLst>
                <a:path w="29620" h="23474" extrusionOk="0">
                  <a:moveTo>
                    <a:pt x="3067" y="0"/>
                  </a:moveTo>
                  <a:cubicBezTo>
                    <a:pt x="1371" y="0"/>
                    <a:pt x="1" y="1370"/>
                    <a:pt x="1" y="3067"/>
                  </a:cubicBezTo>
                  <a:cubicBezTo>
                    <a:pt x="1" y="4763"/>
                    <a:pt x="1371" y="6133"/>
                    <a:pt x="3067" y="6133"/>
                  </a:cubicBezTo>
                  <a:cubicBezTo>
                    <a:pt x="12331" y="6133"/>
                    <a:pt x="20649" y="12331"/>
                    <a:pt x="23259" y="21269"/>
                  </a:cubicBezTo>
                  <a:cubicBezTo>
                    <a:pt x="23663" y="22616"/>
                    <a:pt x="24891" y="23474"/>
                    <a:pt x="26207" y="23474"/>
                  </a:cubicBezTo>
                  <a:cubicBezTo>
                    <a:pt x="26484" y="23474"/>
                    <a:pt x="26765" y="23436"/>
                    <a:pt x="27043" y="23356"/>
                  </a:cubicBezTo>
                  <a:cubicBezTo>
                    <a:pt x="28674" y="22867"/>
                    <a:pt x="29620" y="21171"/>
                    <a:pt x="29130" y="19540"/>
                  </a:cubicBezTo>
                  <a:cubicBezTo>
                    <a:pt x="25771" y="8025"/>
                    <a:pt x="15039" y="0"/>
                    <a:pt x="30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181;p47">
              <a:extLst>
                <a:ext uri="{FF2B5EF4-FFF2-40B4-BE49-F238E27FC236}">
                  <a16:creationId xmlns:a16="http://schemas.microsoft.com/office/drawing/2014/main" id="{03872D7B-955D-48EE-9557-352E311B934B}"/>
                </a:ext>
              </a:extLst>
            </p:cNvPr>
            <p:cNvSpPr/>
            <p:nvPr/>
          </p:nvSpPr>
          <p:spPr>
            <a:xfrm>
              <a:off x="4362900" y="626500"/>
              <a:ext cx="462400" cy="672600"/>
            </a:xfrm>
            <a:custGeom>
              <a:avLst/>
              <a:gdLst/>
              <a:ahLst/>
              <a:cxnLst/>
              <a:rect l="l" t="t" r="r" b="b"/>
              <a:pathLst>
                <a:path w="18496" h="26904" extrusionOk="0">
                  <a:moveTo>
                    <a:pt x="14997" y="1"/>
                  </a:moveTo>
                  <a:cubicBezTo>
                    <a:pt x="14475" y="1"/>
                    <a:pt x="13949" y="135"/>
                    <a:pt x="13472" y="416"/>
                  </a:cubicBezTo>
                  <a:cubicBezTo>
                    <a:pt x="5154" y="5309"/>
                    <a:pt x="0" y="14280"/>
                    <a:pt x="0" y="23870"/>
                  </a:cubicBezTo>
                  <a:cubicBezTo>
                    <a:pt x="0" y="25566"/>
                    <a:pt x="1370" y="26903"/>
                    <a:pt x="3034" y="26903"/>
                  </a:cubicBezTo>
                  <a:cubicBezTo>
                    <a:pt x="4730" y="26903"/>
                    <a:pt x="6100" y="25566"/>
                    <a:pt x="6100" y="23870"/>
                  </a:cubicBezTo>
                  <a:cubicBezTo>
                    <a:pt x="6100" y="16432"/>
                    <a:pt x="10112" y="9484"/>
                    <a:pt x="16571" y="5701"/>
                  </a:cubicBezTo>
                  <a:cubicBezTo>
                    <a:pt x="18006" y="4852"/>
                    <a:pt x="18496" y="2960"/>
                    <a:pt x="17648" y="1525"/>
                  </a:cubicBezTo>
                  <a:cubicBezTo>
                    <a:pt x="17081" y="544"/>
                    <a:pt x="16048" y="1"/>
                    <a:pt x="149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182;p47">
              <a:extLst>
                <a:ext uri="{FF2B5EF4-FFF2-40B4-BE49-F238E27FC236}">
                  <a16:creationId xmlns:a16="http://schemas.microsoft.com/office/drawing/2014/main" id="{85394B35-590E-4F4E-84AE-BED01A5A6060}"/>
                </a:ext>
              </a:extLst>
            </p:cNvPr>
            <p:cNvSpPr/>
            <p:nvPr/>
          </p:nvSpPr>
          <p:spPr>
            <a:xfrm>
              <a:off x="1803050" y="2225475"/>
              <a:ext cx="3994325" cy="2883625"/>
            </a:xfrm>
            <a:custGeom>
              <a:avLst/>
              <a:gdLst/>
              <a:ahLst/>
              <a:cxnLst/>
              <a:rect l="l" t="t" r="r" b="b"/>
              <a:pathLst>
                <a:path w="159773" h="115345" extrusionOk="0">
                  <a:moveTo>
                    <a:pt x="60249" y="16669"/>
                  </a:moveTo>
                  <a:cubicBezTo>
                    <a:pt x="53595" y="22443"/>
                    <a:pt x="50105" y="30663"/>
                    <a:pt x="50105" y="38949"/>
                  </a:cubicBezTo>
                  <a:cubicBezTo>
                    <a:pt x="50105" y="55357"/>
                    <a:pt x="63479" y="68698"/>
                    <a:pt x="79887" y="68698"/>
                  </a:cubicBezTo>
                  <a:cubicBezTo>
                    <a:pt x="84095" y="68698"/>
                    <a:pt x="87520" y="72123"/>
                    <a:pt x="87520" y="76331"/>
                  </a:cubicBezTo>
                  <a:cubicBezTo>
                    <a:pt x="87520" y="80539"/>
                    <a:pt x="84095" y="83964"/>
                    <a:pt x="79887" y="83964"/>
                  </a:cubicBezTo>
                  <a:cubicBezTo>
                    <a:pt x="77179" y="83964"/>
                    <a:pt x="74733" y="82561"/>
                    <a:pt x="73330" y="80245"/>
                  </a:cubicBezTo>
                  <a:cubicBezTo>
                    <a:pt x="71263" y="76801"/>
                    <a:pt x="67590" y="74890"/>
                    <a:pt x="63831" y="74890"/>
                  </a:cubicBezTo>
                  <a:cubicBezTo>
                    <a:pt x="61895" y="74890"/>
                    <a:pt x="59936" y="75397"/>
                    <a:pt x="58162" y="76462"/>
                  </a:cubicBezTo>
                  <a:cubicBezTo>
                    <a:pt x="52877" y="79626"/>
                    <a:pt x="51246" y="86476"/>
                    <a:pt x="54378" y="91662"/>
                  </a:cubicBezTo>
                  <a:cubicBezTo>
                    <a:pt x="55976" y="94305"/>
                    <a:pt x="57966" y="96686"/>
                    <a:pt x="60282" y="98676"/>
                  </a:cubicBezTo>
                  <a:lnTo>
                    <a:pt x="26879" y="98676"/>
                  </a:lnTo>
                  <a:cubicBezTo>
                    <a:pt x="25509" y="87879"/>
                    <a:pt x="16930" y="79300"/>
                    <a:pt x="6100" y="77897"/>
                  </a:cubicBezTo>
                  <a:lnTo>
                    <a:pt x="6100" y="37448"/>
                  </a:lnTo>
                  <a:cubicBezTo>
                    <a:pt x="16930" y="36046"/>
                    <a:pt x="25509" y="27467"/>
                    <a:pt x="26879" y="16669"/>
                  </a:cubicBezTo>
                  <a:close/>
                  <a:moveTo>
                    <a:pt x="79887" y="6101"/>
                  </a:moveTo>
                  <a:cubicBezTo>
                    <a:pt x="82627" y="6101"/>
                    <a:pt x="84845" y="8319"/>
                    <a:pt x="84845" y="11059"/>
                  </a:cubicBezTo>
                  <a:lnTo>
                    <a:pt x="84845" y="13603"/>
                  </a:lnTo>
                  <a:cubicBezTo>
                    <a:pt x="84845" y="14941"/>
                    <a:pt x="85726" y="16115"/>
                    <a:pt x="86965" y="16506"/>
                  </a:cubicBezTo>
                  <a:cubicBezTo>
                    <a:pt x="92576" y="18300"/>
                    <a:pt x="97240" y="21921"/>
                    <a:pt x="100176" y="26782"/>
                  </a:cubicBezTo>
                  <a:cubicBezTo>
                    <a:pt x="101579" y="29130"/>
                    <a:pt x="100829" y="32164"/>
                    <a:pt x="98480" y="33566"/>
                  </a:cubicBezTo>
                  <a:cubicBezTo>
                    <a:pt x="97680" y="34044"/>
                    <a:pt x="96796" y="34272"/>
                    <a:pt x="95924" y="34272"/>
                  </a:cubicBezTo>
                  <a:cubicBezTo>
                    <a:pt x="94235" y="34272"/>
                    <a:pt x="92587" y="33419"/>
                    <a:pt x="91662" y="31870"/>
                  </a:cubicBezTo>
                  <a:cubicBezTo>
                    <a:pt x="89151" y="27695"/>
                    <a:pt x="84747" y="25216"/>
                    <a:pt x="79887" y="25216"/>
                  </a:cubicBezTo>
                  <a:cubicBezTo>
                    <a:pt x="72319" y="25216"/>
                    <a:pt x="66154" y="31381"/>
                    <a:pt x="66154" y="38949"/>
                  </a:cubicBezTo>
                  <a:cubicBezTo>
                    <a:pt x="66154" y="46517"/>
                    <a:pt x="72319" y="52682"/>
                    <a:pt x="79887" y="52682"/>
                  </a:cubicBezTo>
                  <a:cubicBezTo>
                    <a:pt x="92935" y="52682"/>
                    <a:pt x="103536" y="63283"/>
                    <a:pt x="103536" y="76331"/>
                  </a:cubicBezTo>
                  <a:cubicBezTo>
                    <a:pt x="103536" y="86672"/>
                    <a:pt x="96882" y="95707"/>
                    <a:pt x="86965" y="98839"/>
                  </a:cubicBezTo>
                  <a:cubicBezTo>
                    <a:pt x="85693" y="99263"/>
                    <a:pt x="84845" y="100437"/>
                    <a:pt x="84845" y="101742"/>
                  </a:cubicBezTo>
                  <a:lnTo>
                    <a:pt x="84845" y="104286"/>
                  </a:lnTo>
                  <a:cubicBezTo>
                    <a:pt x="84845" y="107026"/>
                    <a:pt x="82627" y="109245"/>
                    <a:pt x="79887" y="109245"/>
                  </a:cubicBezTo>
                  <a:cubicBezTo>
                    <a:pt x="77147" y="109245"/>
                    <a:pt x="74928" y="107026"/>
                    <a:pt x="74928" y="104286"/>
                  </a:cubicBezTo>
                  <a:lnTo>
                    <a:pt x="74928" y="101742"/>
                  </a:lnTo>
                  <a:cubicBezTo>
                    <a:pt x="74928" y="100437"/>
                    <a:pt x="74048" y="99230"/>
                    <a:pt x="72775" y="98839"/>
                  </a:cubicBezTo>
                  <a:cubicBezTo>
                    <a:pt x="67230" y="97045"/>
                    <a:pt x="62533" y="93391"/>
                    <a:pt x="59597" y="88498"/>
                  </a:cubicBezTo>
                  <a:cubicBezTo>
                    <a:pt x="58194" y="86182"/>
                    <a:pt x="58945" y="83116"/>
                    <a:pt x="61293" y="81713"/>
                  </a:cubicBezTo>
                  <a:cubicBezTo>
                    <a:pt x="62093" y="81235"/>
                    <a:pt x="62973" y="81007"/>
                    <a:pt x="63842" y="81007"/>
                  </a:cubicBezTo>
                  <a:cubicBezTo>
                    <a:pt x="65524" y="81007"/>
                    <a:pt x="67165" y="81861"/>
                    <a:pt x="68111" y="83410"/>
                  </a:cubicBezTo>
                  <a:cubicBezTo>
                    <a:pt x="70623" y="87585"/>
                    <a:pt x="75026" y="90064"/>
                    <a:pt x="79887" y="90064"/>
                  </a:cubicBezTo>
                  <a:cubicBezTo>
                    <a:pt x="87454" y="90064"/>
                    <a:pt x="93620" y="83899"/>
                    <a:pt x="93620" y="76331"/>
                  </a:cubicBezTo>
                  <a:cubicBezTo>
                    <a:pt x="93620" y="68763"/>
                    <a:pt x="87454" y="62598"/>
                    <a:pt x="79887" y="62598"/>
                  </a:cubicBezTo>
                  <a:cubicBezTo>
                    <a:pt x="66839" y="62598"/>
                    <a:pt x="56237" y="51997"/>
                    <a:pt x="56237" y="38949"/>
                  </a:cubicBezTo>
                  <a:cubicBezTo>
                    <a:pt x="56237" y="28902"/>
                    <a:pt x="62565" y="19736"/>
                    <a:pt x="72775" y="16506"/>
                  </a:cubicBezTo>
                  <a:cubicBezTo>
                    <a:pt x="74015" y="16147"/>
                    <a:pt x="74928" y="14941"/>
                    <a:pt x="74928" y="13603"/>
                  </a:cubicBezTo>
                  <a:lnTo>
                    <a:pt x="74928" y="11059"/>
                  </a:lnTo>
                  <a:cubicBezTo>
                    <a:pt x="74928" y="8319"/>
                    <a:pt x="77147" y="6101"/>
                    <a:pt x="79887" y="6101"/>
                  </a:cubicBezTo>
                  <a:close/>
                  <a:moveTo>
                    <a:pt x="79887" y="1"/>
                  </a:moveTo>
                  <a:cubicBezTo>
                    <a:pt x="73950" y="1"/>
                    <a:pt x="69089" y="4665"/>
                    <a:pt x="68828" y="10537"/>
                  </a:cubicBezTo>
                  <a:lnTo>
                    <a:pt x="24009" y="10537"/>
                  </a:lnTo>
                  <a:cubicBezTo>
                    <a:pt x="22345" y="10537"/>
                    <a:pt x="20975" y="11907"/>
                    <a:pt x="20975" y="13603"/>
                  </a:cubicBezTo>
                  <a:cubicBezTo>
                    <a:pt x="20975" y="23487"/>
                    <a:pt x="12918" y="31511"/>
                    <a:pt x="3067" y="31511"/>
                  </a:cubicBezTo>
                  <a:cubicBezTo>
                    <a:pt x="1371" y="31511"/>
                    <a:pt x="1" y="32881"/>
                    <a:pt x="1" y="34578"/>
                  </a:cubicBezTo>
                  <a:lnTo>
                    <a:pt x="1" y="80767"/>
                  </a:lnTo>
                  <a:cubicBezTo>
                    <a:pt x="1" y="82464"/>
                    <a:pt x="1371" y="83834"/>
                    <a:pt x="3067" y="83834"/>
                  </a:cubicBezTo>
                  <a:cubicBezTo>
                    <a:pt x="12918" y="83834"/>
                    <a:pt x="20975" y="91858"/>
                    <a:pt x="20975" y="101742"/>
                  </a:cubicBezTo>
                  <a:cubicBezTo>
                    <a:pt x="20975" y="103438"/>
                    <a:pt x="22345" y="104808"/>
                    <a:pt x="24009" y="104808"/>
                  </a:cubicBezTo>
                  <a:lnTo>
                    <a:pt x="68828" y="104808"/>
                  </a:lnTo>
                  <a:cubicBezTo>
                    <a:pt x="69089" y="110680"/>
                    <a:pt x="73950" y="115344"/>
                    <a:pt x="79887" y="115344"/>
                  </a:cubicBezTo>
                  <a:cubicBezTo>
                    <a:pt x="85823" y="115344"/>
                    <a:pt x="90684" y="110680"/>
                    <a:pt x="90945" y="104808"/>
                  </a:cubicBezTo>
                  <a:lnTo>
                    <a:pt x="135732" y="104808"/>
                  </a:lnTo>
                  <a:cubicBezTo>
                    <a:pt x="137428" y="104808"/>
                    <a:pt x="138798" y="103438"/>
                    <a:pt x="138798" y="101742"/>
                  </a:cubicBezTo>
                  <a:cubicBezTo>
                    <a:pt x="138798" y="98643"/>
                    <a:pt x="139581" y="95707"/>
                    <a:pt x="141081" y="93032"/>
                  </a:cubicBezTo>
                  <a:cubicBezTo>
                    <a:pt x="141897" y="91532"/>
                    <a:pt x="141375" y="89673"/>
                    <a:pt x="139907" y="88857"/>
                  </a:cubicBezTo>
                  <a:cubicBezTo>
                    <a:pt x="139434" y="88600"/>
                    <a:pt x="138925" y="88479"/>
                    <a:pt x="138424" y="88479"/>
                  </a:cubicBezTo>
                  <a:cubicBezTo>
                    <a:pt x="137338" y="88479"/>
                    <a:pt x="136290" y="89049"/>
                    <a:pt x="135732" y="90031"/>
                  </a:cubicBezTo>
                  <a:cubicBezTo>
                    <a:pt x="134231" y="92739"/>
                    <a:pt x="133285" y="95642"/>
                    <a:pt x="132894" y="98676"/>
                  </a:cubicBezTo>
                  <a:lnTo>
                    <a:pt x="99491" y="98676"/>
                  </a:lnTo>
                  <a:cubicBezTo>
                    <a:pt x="105819" y="93196"/>
                    <a:pt x="109636" y="85138"/>
                    <a:pt x="109636" y="76331"/>
                  </a:cubicBezTo>
                  <a:cubicBezTo>
                    <a:pt x="109636" y="59923"/>
                    <a:pt x="96294" y="46582"/>
                    <a:pt x="79887" y="46582"/>
                  </a:cubicBezTo>
                  <a:cubicBezTo>
                    <a:pt x="75679" y="46582"/>
                    <a:pt x="72254" y="43157"/>
                    <a:pt x="72254" y="38949"/>
                  </a:cubicBezTo>
                  <a:cubicBezTo>
                    <a:pt x="72254" y="34741"/>
                    <a:pt x="75679" y="31316"/>
                    <a:pt x="79887" y="31316"/>
                  </a:cubicBezTo>
                  <a:cubicBezTo>
                    <a:pt x="82594" y="31316"/>
                    <a:pt x="85041" y="32718"/>
                    <a:pt x="86443" y="35034"/>
                  </a:cubicBezTo>
                  <a:cubicBezTo>
                    <a:pt x="88510" y="38479"/>
                    <a:pt x="92183" y="40389"/>
                    <a:pt x="95942" y="40389"/>
                  </a:cubicBezTo>
                  <a:cubicBezTo>
                    <a:pt x="97878" y="40389"/>
                    <a:pt x="99837" y="39883"/>
                    <a:pt x="101611" y="38818"/>
                  </a:cubicBezTo>
                  <a:cubicBezTo>
                    <a:pt x="106863" y="35687"/>
                    <a:pt x="108559" y="28869"/>
                    <a:pt x="105395" y="23617"/>
                  </a:cubicBezTo>
                  <a:cubicBezTo>
                    <a:pt x="103830" y="21008"/>
                    <a:pt x="101840" y="18659"/>
                    <a:pt x="99524" y="16669"/>
                  </a:cubicBezTo>
                  <a:lnTo>
                    <a:pt x="132894" y="16669"/>
                  </a:lnTo>
                  <a:cubicBezTo>
                    <a:pt x="134264" y="27499"/>
                    <a:pt x="142843" y="36046"/>
                    <a:pt x="153673" y="37448"/>
                  </a:cubicBezTo>
                  <a:lnTo>
                    <a:pt x="153673" y="77897"/>
                  </a:lnTo>
                  <a:cubicBezTo>
                    <a:pt x="150835" y="78256"/>
                    <a:pt x="148160" y="79104"/>
                    <a:pt x="145648" y="80409"/>
                  </a:cubicBezTo>
                  <a:cubicBezTo>
                    <a:pt x="144148" y="81191"/>
                    <a:pt x="143561" y="83018"/>
                    <a:pt x="144343" y="84551"/>
                  </a:cubicBezTo>
                  <a:cubicBezTo>
                    <a:pt x="144886" y="85592"/>
                    <a:pt x="145947" y="86178"/>
                    <a:pt x="147036" y="86178"/>
                  </a:cubicBezTo>
                  <a:cubicBezTo>
                    <a:pt x="147517" y="86178"/>
                    <a:pt x="148004" y="86063"/>
                    <a:pt x="148454" y="85823"/>
                  </a:cubicBezTo>
                  <a:cubicBezTo>
                    <a:pt x="151030" y="84519"/>
                    <a:pt x="153803" y="83834"/>
                    <a:pt x="156706" y="83834"/>
                  </a:cubicBezTo>
                  <a:cubicBezTo>
                    <a:pt x="158403" y="83834"/>
                    <a:pt x="159773" y="82464"/>
                    <a:pt x="159773" y="80767"/>
                  </a:cubicBezTo>
                  <a:lnTo>
                    <a:pt x="159773" y="34578"/>
                  </a:lnTo>
                  <a:cubicBezTo>
                    <a:pt x="159773" y="32881"/>
                    <a:pt x="158403" y="31511"/>
                    <a:pt x="156706" y="31511"/>
                  </a:cubicBezTo>
                  <a:cubicBezTo>
                    <a:pt x="146855" y="31511"/>
                    <a:pt x="138798" y="23520"/>
                    <a:pt x="138798" y="13603"/>
                  </a:cubicBezTo>
                  <a:cubicBezTo>
                    <a:pt x="138798" y="11939"/>
                    <a:pt x="137461" y="10537"/>
                    <a:pt x="135732" y="10537"/>
                  </a:cubicBezTo>
                  <a:lnTo>
                    <a:pt x="90945" y="10537"/>
                  </a:lnTo>
                  <a:cubicBezTo>
                    <a:pt x="90684" y="4665"/>
                    <a:pt x="85823" y="1"/>
                    <a:pt x="79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1183;p47">
            <a:extLst>
              <a:ext uri="{FF2B5EF4-FFF2-40B4-BE49-F238E27FC236}">
                <a16:creationId xmlns:a16="http://schemas.microsoft.com/office/drawing/2014/main" id="{70ACF40F-B295-4D86-81DF-7CE91E331E52}"/>
              </a:ext>
            </a:extLst>
          </p:cNvPr>
          <p:cNvGrpSpPr/>
          <p:nvPr/>
        </p:nvGrpSpPr>
        <p:grpSpPr>
          <a:xfrm rot="845762">
            <a:off x="6180237" y="3306797"/>
            <a:ext cx="606465" cy="606465"/>
            <a:chOff x="1190625" y="238125"/>
            <a:chExt cx="5219200" cy="5219200"/>
          </a:xfrm>
        </p:grpSpPr>
        <p:sp>
          <p:nvSpPr>
            <p:cNvPr id="65" name="Google Shape;1184;p47">
              <a:extLst>
                <a:ext uri="{FF2B5EF4-FFF2-40B4-BE49-F238E27FC236}">
                  <a16:creationId xmlns:a16="http://schemas.microsoft.com/office/drawing/2014/main" id="{9F321D69-7787-4739-8AB3-76BE186AE4BA}"/>
                </a:ext>
              </a:extLst>
            </p:cNvPr>
            <p:cNvSpPr/>
            <p:nvPr/>
          </p:nvSpPr>
          <p:spPr>
            <a:xfrm>
              <a:off x="4318850" y="314775"/>
              <a:ext cx="1445900" cy="1089525"/>
            </a:xfrm>
            <a:custGeom>
              <a:avLst/>
              <a:gdLst/>
              <a:ahLst/>
              <a:cxnLst/>
              <a:rect l="l" t="t" r="r" b="b"/>
              <a:pathLst>
                <a:path w="57836" h="43581" extrusionOk="0">
                  <a:moveTo>
                    <a:pt x="28902" y="0"/>
                  </a:moveTo>
                  <a:cubicBezTo>
                    <a:pt x="22215" y="0"/>
                    <a:pt x="15952" y="1827"/>
                    <a:pt x="10570" y="4991"/>
                  </a:cubicBezTo>
                  <a:lnTo>
                    <a:pt x="1" y="43580"/>
                  </a:lnTo>
                  <a:lnTo>
                    <a:pt x="35850" y="43580"/>
                  </a:lnTo>
                  <a:cubicBezTo>
                    <a:pt x="45408" y="42830"/>
                    <a:pt x="50301" y="31805"/>
                    <a:pt x="44527" y="24204"/>
                  </a:cubicBezTo>
                  <a:lnTo>
                    <a:pt x="45734" y="24204"/>
                  </a:lnTo>
                  <a:cubicBezTo>
                    <a:pt x="52421" y="24204"/>
                    <a:pt x="57836" y="18789"/>
                    <a:pt x="57836" y="12102"/>
                  </a:cubicBezTo>
                  <a:cubicBezTo>
                    <a:pt x="57836" y="5415"/>
                    <a:pt x="52421" y="0"/>
                    <a:pt x="457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185;p47">
              <a:extLst>
                <a:ext uri="{FF2B5EF4-FFF2-40B4-BE49-F238E27FC236}">
                  <a16:creationId xmlns:a16="http://schemas.microsoft.com/office/drawing/2014/main" id="{1098789F-F4C2-4E25-87B3-284775D48F87}"/>
                </a:ext>
              </a:extLst>
            </p:cNvPr>
            <p:cNvSpPr/>
            <p:nvPr/>
          </p:nvSpPr>
          <p:spPr>
            <a:xfrm>
              <a:off x="4132925" y="439550"/>
              <a:ext cx="1153950" cy="1842350"/>
            </a:xfrm>
            <a:custGeom>
              <a:avLst/>
              <a:gdLst/>
              <a:ahLst/>
              <a:cxnLst/>
              <a:rect l="l" t="t" r="r" b="b"/>
              <a:pathLst>
                <a:path w="46158" h="73694" extrusionOk="0">
                  <a:moveTo>
                    <a:pt x="18007" y="0"/>
                  </a:moveTo>
                  <a:cubicBezTo>
                    <a:pt x="7242" y="6296"/>
                    <a:pt x="0" y="17974"/>
                    <a:pt x="0" y="31348"/>
                  </a:cubicBezTo>
                  <a:lnTo>
                    <a:pt x="0" y="61325"/>
                  </a:lnTo>
                  <a:cubicBezTo>
                    <a:pt x="0" y="67947"/>
                    <a:pt x="5187" y="73525"/>
                    <a:pt x="11776" y="73688"/>
                  </a:cubicBezTo>
                  <a:cubicBezTo>
                    <a:pt x="11895" y="73692"/>
                    <a:pt x="12014" y="73693"/>
                    <a:pt x="12132" y="73693"/>
                  </a:cubicBezTo>
                  <a:cubicBezTo>
                    <a:pt x="18819" y="73693"/>
                    <a:pt x="24237" y="68286"/>
                    <a:pt x="24237" y="61586"/>
                  </a:cubicBezTo>
                  <a:cubicBezTo>
                    <a:pt x="24237" y="57835"/>
                    <a:pt x="27271" y="54834"/>
                    <a:pt x="30989" y="54834"/>
                  </a:cubicBezTo>
                  <a:lnTo>
                    <a:pt x="31903" y="54834"/>
                  </a:lnTo>
                  <a:cubicBezTo>
                    <a:pt x="40253" y="54834"/>
                    <a:pt x="46158" y="46516"/>
                    <a:pt x="43287" y="38589"/>
                  </a:cubicBezTo>
                  <a:cubicBezTo>
                    <a:pt x="29326" y="38589"/>
                    <a:pt x="18007" y="27270"/>
                    <a:pt x="18007" y="13309"/>
                  </a:cubicBezTo>
                  <a:lnTo>
                    <a:pt x="180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186;p47">
              <a:extLst>
                <a:ext uri="{FF2B5EF4-FFF2-40B4-BE49-F238E27FC236}">
                  <a16:creationId xmlns:a16="http://schemas.microsoft.com/office/drawing/2014/main" id="{500E73A2-0D93-402C-A6AB-1F09AA9EAA96}"/>
                </a:ext>
              </a:extLst>
            </p:cNvPr>
            <p:cNvSpPr/>
            <p:nvPr/>
          </p:nvSpPr>
          <p:spPr>
            <a:xfrm>
              <a:off x="2068075" y="314775"/>
              <a:ext cx="1400250" cy="1494825"/>
            </a:xfrm>
            <a:custGeom>
              <a:avLst/>
              <a:gdLst/>
              <a:ahLst/>
              <a:cxnLst/>
              <a:rect l="l" t="t" r="r" b="b"/>
              <a:pathLst>
                <a:path w="56010" h="59793" extrusionOk="0">
                  <a:moveTo>
                    <a:pt x="2806" y="0"/>
                  </a:moveTo>
                  <a:cubicBezTo>
                    <a:pt x="1828" y="0"/>
                    <a:pt x="914" y="98"/>
                    <a:pt x="1" y="326"/>
                  </a:cubicBezTo>
                  <a:lnTo>
                    <a:pt x="31740" y="59792"/>
                  </a:lnTo>
                  <a:lnTo>
                    <a:pt x="56009" y="43580"/>
                  </a:lnTo>
                  <a:cubicBezTo>
                    <a:pt x="56009" y="32783"/>
                    <a:pt x="55781" y="30500"/>
                    <a:pt x="54509" y="26129"/>
                  </a:cubicBezTo>
                  <a:cubicBezTo>
                    <a:pt x="50105" y="11058"/>
                    <a:pt x="36111" y="0"/>
                    <a:pt x="19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187;p47">
              <a:extLst>
                <a:ext uri="{FF2B5EF4-FFF2-40B4-BE49-F238E27FC236}">
                  <a16:creationId xmlns:a16="http://schemas.microsoft.com/office/drawing/2014/main" id="{695F307E-28AF-4BC6-A07D-2FF6EE6EC2E0}"/>
                </a:ext>
              </a:extLst>
            </p:cNvPr>
            <p:cNvSpPr/>
            <p:nvPr/>
          </p:nvSpPr>
          <p:spPr>
            <a:xfrm>
              <a:off x="1832400" y="322925"/>
              <a:ext cx="1635925" cy="1958975"/>
            </a:xfrm>
            <a:custGeom>
              <a:avLst/>
              <a:gdLst/>
              <a:ahLst/>
              <a:cxnLst/>
              <a:rect l="l" t="t" r="r" b="b"/>
              <a:pathLst>
                <a:path w="65437" h="78359" extrusionOk="0">
                  <a:moveTo>
                    <a:pt x="9428" y="0"/>
                  </a:moveTo>
                  <a:cubicBezTo>
                    <a:pt x="4013" y="1273"/>
                    <a:pt x="1" y="6198"/>
                    <a:pt x="131" y="12070"/>
                  </a:cubicBezTo>
                  <a:cubicBezTo>
                    <a:pt x="294" y="18659"/>
                    <a:pt x="5840" y="23878"/>
                    <a:pt x="12462" y="23878"/>
                  </a:cubicBezTo>
                  <a:lnTo>
                    <a:pt x="13440" y="23878"/>
                  </a:lnTo>
                  <a:cubicBezTo>
                    <a:pt x="7699" y="31446"/>
                    <a:pt x="12559" y="42504"/>
                    <a:pt x="22117" y="43254"/>
                  </a:cubicBezTo>
                  <a:cubicBezTo>
                    <a:pt x="19214" y="51181"/>
                    <a:pt x="25151" y="59466"/>
                    <a:pt x="33501" y="59466"/>
                  </a:cubicBezTo>
                  <a:lnTo>
                    <a:pt x="34676" y="59466"/>
                  </a:lnTo>
                  <a:cubicBezTo>
                    <a:pt x="38264" y="59466"/>
                    <a:pt x="41167" y="62402"/>
                    <a:pt x="41167" y="65990"/>
                  </a:cubicBezTo>
                  <a:cubicBezTo>
                    <a:pt x="41167" y="72612"/>
                    <a:pt x="46354" y="78190"/>
                    <a:pt x="52943" y="78353"/>
                  </a:cubicBezTo>
                  <a:cubicBezTo>
                    <a:pt x="53062" y="78357"/>
                    <a:pt x="53180" y="78358"/>
                    <a:pt x="53298" y="78358"/>
                  </a:cubicBezTo>
                  <a:cubicBezTo>
                    <a:pt x="59986" y="78358"/>
                    <a:pt x="65404" y="72951"/>
                    <a:pt x="65404" y="66251"/>
                  </a:cubicBezTo>
                  <a:cubicBezTo>
                    <a:pt x="65404" y="55748"/>
                    <a:pt x="65436" y="48506"/>
                    <a:pt x="65436" y="43254"/>
                  </a:cubicBezTo>
                  <a:lnTo>
                    <a:pt x="62500" y="43254"/>
                  </a:lnTo>
                  <a:cubicBezTo>
                    <a:pt x="52160" y="43254"/>
                    <a:pt x="42602" y="36567"/>
                    <a:pt x="39471" y="25803"/>
                  </a:cubicBezTo>
                  <a:cubicBezTo>
                    <a:pt x="35491" y="12233"/>
                    <a:pt x="23781" y="1925"/>
                    <a:pt x="9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188;p47">
              <a:extLst>
                <a:ext uri="{FF2B5EF4-FFF2-40B4-BE49-F238E27FC236}">
                  <a16:creationId xmlns:a16="http://schemas.microsoft.com/office/drawing/2014/main" id="{A665B4A5-3937-4E8E-B0E8-2B98F62B4E2D}"/>
                </a:ext>
              </a:extLst>
            </p:cNvPr>
            <p:cNvSpPr/>
            <p:nvPr/>
          </p:nvSpPr>
          <p:spPr>
            <a:xfrm>
              <a:off x="2622625" y="1953925"/>
              <a:ext cx="3710525" cy="3426725"/>
            </a:xfrm>
            <a:custGeom>
              <a:avLst/>
              <a:gdLst/>
              <a:ahLst/>
              <a:cxnLst/>
              <a:rect l="l" t="t" r="r" b="b"/>
              <a:pathLst>
                <a:path w="148421" h="137069" extrusionOk="0">
                  <a:moveTo>
                    <a:pt x="17876" y="0"/>
                  </a:moveTo>
                  <a:lnTo>
                    <a:pt x="0" y="17876"/>
                  </a:lnTo>
                  <a:lnTo>
                    <a:pt x="0" y="119193"/>
                  </a:lnTo>
                  <a:lnTo>
                    <a:pt x="17876" y="137069"/>
                  </a:lnTo>
                  <a:lnTo>
                    <a:pt x="130545" y="137069"/>
                  </a:lnTo>
                  <a:cubicBezTo>
                    <a:pt x="140429" y="137069"/>
                    <a:pt x="148421" y="129077"/>
                    <a:pt x="148421" y="119193"/>
                  </a:cubicBezTo>
                  <a:lnTo>
                    <a:pt x="148421" y="17876"/>
                  </a:lnTo>
                  <a:cubicBezTo>
                    <a:pt x="148421" y="7992"/>
                    <a:pt x="140429" y="0"/>
                    <a:pt x="130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189;p47">
              <a:extLst>
                <a:ext uri="{FF2B5EF4-FFF2-40B4-BE49-F238E27FC236}">
                  <a16:creationId xmlns:a16="http://schemas.microsoft.com/office/drawing/2014/main" id="{AC773268-B230-487C-9218-9D9C6D29A21D}"/>
                </a:ext>
              </a:extLst>
            </p:cNvPr>
            <p:cNvSpPr/>
            <p:nvPr/>
          </p:nvSpPr>
          <p:spPr>
            <a:xfrm>
              <a:off x="1267275" y="1953925"/>
              <a:ext cx="2108075" cy="3426725"/>
            </a:xfrm>
            <a:custGeom>
              <a:avLst/>
              <a:gdLst/>
              <a:ahLst/>
              <a:cxnLst/>
              <a:rect l="l" t="t" r="r" b="b"/>
              <a:pathLst>
                <a:path w="84323" h="137069" extrusionOk="0">
                  <a:moveTo>
                    <a:pt x="17876" y="0"/>
                  </a:moveTo>
                  <a:cubicBezTo>
                    <a:pt x="7992" y="0"/>
                    <a:pt x="0" y="7992"/>
                    <a:pt x="0" y="17876"/>
                  </a:cubicBezTo>
                  <a:lnTo>
                    <a:pt x="0" y="119193"/>
                  </a:lnTo>
                  <a:cubicBezTo>
                    <a:pt x="0" y="129077"/>
                    <a:pt x="7992" y="137069"/>
                    <a:pt x="17876" y="137069"/>
                  </a:cubicBezTo>
                  <a:lnTo>
                    <a:pt x="84323" y="137069"/>
                  </a:lnTo>
                  <a:cubicBezTo>
                    <a:pt x="74471" y="137069"/>
                    <a:pt x="66447" y="129077"/>
                    <a:pt x="66447" y="119193"/>
                  </a:cubicBezTo>
                  <a:lnTo>
                    <a:pt x="66447" y="17876"/>
                  </a:lnTo>
                  <a:cubicBezTo>
                    <a:pt x="66447" y="7992"/>
                    <a:pt x="74471" y="0"/>
                    <a:pt x="84323" y="0"/>
                  </a:cubicBezTo>
                  <a:close/>
                </a:path>
              </a:pathLst>
            </a:custGeom>
            <a:solidFill>
              <a:srgbClr val="A1D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190;p47">
              <a:extLst>
                <a:ext uri="{FF2B5EF4-FFF2-40B4-BE49-F238E27FC236}">
                  <a16:creationId xmlns:a16="http://schemas.microsoft.com/office/drawing/2014/main" id="{1D2FB283-0E19-40CD-870C-A4D8DE8D9B6C}"/>
                </a:ext>
              </a:extLst>
            </p:cNvPr>
            <p:cNvSpPr/>
            <p:nvPr/>
          </p:nvSpPr>
          <p:spPr>
            <a:xfrm>
              <a:off x="2622625" y="2565550"/>
              <a:ext cx="3098100" cy="2203475"/>
            </a:xfrm>
            <a:custGeom>
              <a:avLst/>
              <a:gdLst/>
              <a:ahLst/>
              <a:cxnLst/>
              <a:rect l="l" t="t" r="r" b="b"/>
              <a:pathLst>
                <a:path w="123924" h="88139" extrusionOk="0">
                  <a:moveTo>
                    <a:pt x="12233" y="0"/>
                  </a:moveTo>
                  <a:lnTo>
                    <a:pt x="0" y="44070"/>
                  </a:lnTo>
                  <a:lnTo>
                    <a:pt x="12233" y="88139"/>
                  </a:lnTo>
                  <a:lnTo>
                    <a:pt x="102981" y="88139"/>
                  </a:lnTo>
                  <a:cubicBezTo>
                    <a:pt x="102981" y="76559"/>
                    <a:pt x="112343" y="67164"/>
                    <a:pt x="123923" y="67164"/>
                  </a:cubicBezTo>
                  <a:lnTo>
                    <a:pt x="123923" y="20975"/>
                  </a:lnTo>
                  <a:cubicBezTo>
                    <a:pt x="112343" y="20975"/>
                    <a:pt x="102981" y="11580"/>
                    <a:pt x="102981" y="0"/>
                  </a:cubicBezTo>
                  <a:close/>
                </a:path>
              </a:pathLst>
            </a:custGeom>
            <a:solidFill>
              <a:srgbClr val="C1F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191;p47">
              <a:extLst>
                <a:ext uri="{FF2B5EF4-FFF2-40B4-BE49-F238E27FC236}">
                  <a16:creationId xmlns:a16="http://schemas.microsoft.com/office/drawing/2014/main" id="{405D9A7C-D136-4D5C-8D05-1F440E0B1D9C}"/>
                </a:ext>
              </a:extLst>
            </p:cNvPr>
            <p:cNvSpPr/>
            <p:nvPr/>
          </p:nvSpPr>
          <p:spPr>
            <a:xfrm>
              <a:off x="1879700" y="2565550"/>
              <a:ext cx="1048750" cy="2203475"/>
            </a:xfrm>
            <a:custGeom>
              <a:avLst/>
              <a:gdLst/>
              <a:ahLst/>
              <a:cxnLst/>
              <a:rect l="l" t="t" r="r" b="b"/>
              <a:pathLst>
                <a:path w="41950" h="88139" extrusionOk="0">
                  <a:moveTo>
                    <a:pt x="20975" y="0"/>
                  </a:moveTo>
                  <a:cubicBezTo>
                    <a:pt x="20975" y="11580"/>
                    <a:pt x="11581" y="20975"/>
                    <a:pt x="1" y="20975"/>
                  </a:cubicBezTo>
                  <a:lnTo>
                    <a:pt x="1" y="67164"/>
                  </a:lnTo>
                  <a:cubicBezTo>
                    <a:pt x="11581" y="67164"/>
                    <a:pt x="20975" y="76559"/>
                    <a:pt x="20975" y="88139"/>
                  </a:cubicBezTo>
                  <a:lnTo>
                    <a:pt x="41950" y="88139"/>
                  </a:lnTo>
                  <a:lnTo>
                    <a:pt x="41950" y="0"/>
                  </a:lnTo>
                  <a:close/>
                </a:path>
              </a:pathLst>
            </a:custGeom>
            <a:solidFill>
              <a:srgbClr val="A1D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1192;p47">
              <a:extLst>
                <a:ext uri="{FF2B5EF4-FFF2-40B4-BE49-F238E27FC236}">
                  <a16:creationId xmlns:a16="http://schemas.microsoft.com/office/drawing/2014/main" id="{7711B364-7DEE-4CC5-95CD-FC0B8B8EB610}"/>
                </a:ext>
              </a:extLst>
            </p:cNvPr>
            <p:cNvSpPr/>
            <p:nvPr/>
          </p:nvSpPr>
          <p:spPr>
            <a:xfrm>
              <a:off x="3132300" y="2301325"/>
              <a:ext cx="1335825" cy="2731925"/>
            </a:xfrm>
            <a:custGeom>
              <a:avLst/>
              <a:gdLst/>
              <a:ahLst/>
              <a:cxnLst/>
              <a:rect l="l" t="t" r="r" b="b"/>
              <a:pathLst>
                <a:path w="53433" h="109277" extrusionOk="0">
                  <a:moveTo>
                    <a:pt x="26717" y="0"/>
                  </a:moveTo>
                  <a:cubicBezTo>
                    <a:pt x="22280" y="0"/>
                    <a:pt x="18692" y="3588"/>
                    <a:pt x="18692" y="8025"/>
                  </a:cubicBezTo>
                  <a:lnTo>
                    <a:pt x="18692" y="10569"/>
                  </a:lnTo>
                  <a:cubicBezTo>
                    <a:pt x="12005" y="12657"/>
                    <a:pt x="6460" y="17224"/>
                    <a:pt x="3198" y="23291"/>
                  </a:cubicBezTo>
                  <a:cubicBezTo>
                    <a:pt x="1175" y="27075"/>
                    <a:pt x="1" y="31348"/>
                    <a:pt x="1" y="35915"/>
                  </a:cubicBezTo>
                  <a:cubicBezTo>
                    <a:pt x="1" y="50626"/>
                    <a:pt x="12005" y="62630"/>
                    <a:pt x="26717" y="62630"/>
                  </a:cubicBezTo>
                  <a:cubicBezTo>
                    <a:pt x="32621" y="62630"/>
                    <a:pt x="37416" y="67393"/>
                    <a:pt x="37416" y="73297"/>
                  </a:cubicBezTo>
                  <a:cubicBezTo>
                    <a:pt x="37416" y="79201"/>
                    <a:pt x="32621" y="83964"/>
                    <a:pt x="26717" y="83964"/>
                  </a:cubicBezTo>
                  <a:cubicBezTo>
                    <a:pt x="22933" y="83964"/>
                    <a:pt x="19508" y="82039"/>
                    <a:pt x="17550" y="78777"/>
                  </a:cubicBezTo>
                  <a:cubicBezTo>
                    <a:pt x="16044" y="76280"/>
                    <a:pt x="13387" y="74891"/>
                    <a:pt x="10666" y="74891"/>
                  </a:cubicBezTo>
                  <a:cubicBezTo>
                    <a:pt x="9264" y="74891"/>
                    <a:pt x="7845" y="75260"/>
                    <a:pt x="6557" y="76037"/>
                  </a:cubicBezTo>
                  <a:cubicBezTo>
                    <a:pt x="4470" y="77309"/>
                    <a:pt x="3132" y="79397"/>
                    <a:pt x="2774" y="81615"/>
                  </a:cubicBezTo>
                  <a:cubicBezTo>
                    <a:pt x="2741" y="81876"/>
                    <a:pt x="2708" y="82137"/>
                    <a:pt x="2676" y="82431"/>
                  </a:cubicBezTo>
                  <a:cubicBezTo>
                    <a:pt x="2676" y="82887"/>
                    <a:pt x="2676" y="83377"/>
                    <a:pt x="2741" y="83833"/>
                  </a:cubicBezTo>
                  <a:cubicBezTo>
                    <a:pt x="2871" y="84942"/>
                    <a:pt x="3198" y="86019"/>
                    <a:pt x="3817" y="87030"/>
                  </a:cubicBezTo>
                  <a:cubicBezTo>
                    <a:pt x="7210" y="92673"/>
                    <a:pt x="12560" y="96751"/>
                    <a:pt x="18692" y="98708"/>
                  </a:cubicBezTo>
                  <a:lnTo>
                    <a:pt x="18692" y="101252"/>
                  </a:lnTo>
                  <a:cubicBezTo>
                    <a:pt x="18692" y="105689"/>
                    <a:pt x="22280" y="109277"/>
                    <a:pt x="26717" y="109277"/>
                  </a:cubicBezTo>
                  <a:cubicBezTo>
                    <a:pt x="31153" y="109277"/>
                    <a:pt x="34741" y="105689"/>
                    <a:pt x="34741" y="101252"/>
                  </a:cubicBezTo>
                  <a:lnTo>
                    <a:pt x="34741" y="98708"/>
                  </a:lnTo>
                  <a:cubicBezTo>
                    <a:pt x="45538" y="95316"/>
                    <a:pt x="53432" y="85236"/>
                    <a:pt x="53432" y="73297"/>
                  </a:cubicBezTo>
                  <a:cubicBezTo>
                    <a:pt x="53432" y="58586"/>
                    <a:pt x="41428" y="46581"/>
                    <a:pt x="26717" y="46581"/>
                  </a:cubicBezTo>
                  <a:cubicBezTo>
                    <a:pt x="20812" y="46581"/>
                    <a:pt x="16050" y="41786"/>
                    <a:pt x="16050" y="35915"/>
                  </a:cubicBezTo>
                  <a:cubicBezTo>
                    <a:pt x="16050" y="30011"/>
                    <a:pt x="20812" y="25215"/>
                    <a:pt x="26717" y="25215"/>
                  </a:cubicBezTo>
                  <a:cubicBezTo>
                    <a:pt x="30500" y="25215"/>
                    <a:pt x="33926" y="27173"/>
                    <a:pt x="35883" y="30435"/>
                  </a:cubicBezTo>
                  <a:cubicBezTo>
                    <a:pt x="37389" y="32931"/>
                    <a:pt x="40047" y="34320"/>
                    <a:pt x="42767" y="34320"/>
                  </a:cubicBezTo>
                  <a:cubicBezTo>
                    <a:pt x="44169" y="34320"/>
                    <a:pt x="45589" y="33951"/>
                    <a:pt x="46876" y="33175"/>
                  </a:cubicBezTo>
                  <a:cubicBezTo>
                    <a:pt x="50660" y="30891"/>
                    <a:pt x="51899" y="25966"/>
                    <a:pt x="49616" y="22182"/>
                  </a:cubicBezTo>
                  <a:cubicBezTo>
                    <a:pt x="46223" y="16539"/>
                    <a:pt x="40874" y="12494"/>
                    <a:pt x="34741" y="10569"/>
                  </a:cubicBezTo>
                  <a:lnTo>
                    <a:pt x="34741" y="8025"/>
                  </a:lnTo>
                  <a:cubicBezTo>
                    <a:pt x="34741" y="3588"/>
                    <a:pt x="31153" y="0"/>
                    <a:pt x="26717" y="0"/>
                  </a:cubicBezTo>
                  <a:close/>
                </a:path>
              </a:pathLst>
            </a:custGeom>
            <a:solidFill>
              <a:srgbClr val="8AB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1193;p47">
              <a:extLst>
                <a:ext uri="{FF2B5EF4-FFF2-40B4-BE49-F238E27FC236}">
                  <a16:creationId xmlns:a16="http://schemas.microsoft.com/office/drawing/2014/main" id="{6A0BA363-EA4B-4C24-8598-5A23FBECA56D}"/>
                </a:ext>
              </a:extLst>
            </p:cNvPr>
            <p:cNvSpPr/>
            <p:nvPr/>
          </p:nvSpPr>
          <p:spPr>
            <a:xfrm>
              <a:off x="1190625" y="238125"/>
              <a:ext cx="5219200" cy="5219200"/>
            </a:xfrm>
            <a:custGeom>
              <a:avLst/>
              <a:gdLst/>
              <a:ahLst/>
              <a:cxnLst/>
              <a:rect l="l" t="t" r="r" b="b"/>
              <a:pathLst>
                <a:path w="208768" h="208768" extrusionOk="0">
                  <a:moveTo>
                    <a:pt x="54736" y="6133"/>
                  </a:moveTo>
                  <a:cubicBezTo>
                    <a:pt x="69317" y="6133"/>
                    <a:pt x="82528" y="15886"/>
                    <a:pt x="86671" y="30076"/>
                  </a:cubicBezTo>
                  <a:cubicBezTo>
                    <a:pt x="87813" y="33925"/>
                    <a:pt x="88041" y="35784"/>
                    <a:pt x="88041" y="46646"/>
                  </a:cubicBezTo>
                  <a:cubicBezTo>
                    <a:pt x="88041" y="48897"/>
                    <a:pt x="88041" y="51572"/>
                    <a:pt x="88041" y="54704"/>
                  </a:cubicBezTo>
                  <a:cubicBezTo>
                    <a:pt x="88008" y="57802"/>
                    <a:pt x="88008" y="61423"/>
                    <a:pt x="88008" y="65566"/>
                  </a:cubicBezTo>
                  <a:lnTo>
                    <a:pt x="69350" y="65566"/>
                  </a:lnTo>
                  <a:cubicBezTo>
                    <a:pt x="68110" y="62206"/>
                    <a:pt x="64881" y="59825"/>
                    <a:pt x="61097" y="59825"/>
                  </a:cubicBezTo>
                  <a:lnTo>
                    <a:pt x="59172" y="59825"/>
                  </a:lnTo>
                  <a:cubicBezTo>
                    <a:pt x="53529" y="59825"/>
                    <a:pt x="49517" y="54834"/>
                    <a:pt x="50169" y="49680"/>
                  </a:cubicBezTo>
                  <a:lnTo>
                    <a:pt x="53333" y="49680"/>
                  </a:lnTo>
                  <a:cubicBezTo>
                    <a:pt x="55030" y="49680"/>
                    <a:pt x="56367" y="48310"/>
                    <a:pt x="56367" y="46646"/>
                  </a:cubicBezTo>
                  <a:cubicBezTo>
                    <a:pt x="56367" y="44950"/>
                    <a:pt x="55030" y="43580"/>
                    <a:pt x="53333" y="43580"/>
                  </a:cubicBezTo>
                  <a:lnTo>
                    <a:pt x="47951" y="43580"/>
                  </a:lnTo>
                  <a:cubicBezTo>
                    <a:pt x="41362" y="42993"/>
                    <a:pt x="37774" y="35882"/>
                    <a:pt x="40775" y="30336"/>
                  </a:cubicBezTo>
                  <a:lnTo>
                    <a:pt x="53333" y="30336"/>
                  </a:lnTo>
                  <a:cubicBezTo>
                    <a:pt x="55030" y="30336"/>
                    <a:pt x="56367" y="28966"/>
                    <a:pt x="56367" y="27270"/>
                  </a:cubicBezTo>
                  <a:cubicBezTo>
                    <a:pt x="56367" y="25574"/>
                    <a:pt x="55030" y="24204"/>
                    <a:pt x="53333" y="24204"/>
                  </a:cubicBezTo>
                  <a:lnTo>
                    <a:pt x="38165" y="24204"/>
                  </a:lnTo>
                  <a:cubicBezTo>
                    <a:pt x="33109" y="24204"/>
                    <a:pt x="28934" y="20224"/>
                    <a:pt x="28869" y="15331"/>
                  </a:cubicBezTo>
                  <a:cubicBezTo>
                    <a:pt x="28771" y="10243"/>
                    <a:pt x="32881" y="6133"/>
                    <a:pt x="37904" y="6133"/>
                  </a:cubicBezTo>
                  <a:close/>
                  <a:moveTo>
                    <a:pt x="170863" y="6133"/>
                  </a:moveTo>
                  <a:cubicBezTo>
                    <a:pt x="175854" y="6133"/>
                    <a:pt x="179931" y="10177"/>
                    <a:pt x="179931" y="15168"/>
                  </a:cubicBezTo>
                  <a:cubicBezTo>
                    <a:pt x="179931" y="20159"/>
                    <a:pt x="175854" y="24204"/>
                    <a:pt x="170863" y="24204"/>
                  </a:cubicBezTo>
                  <a:lnTo>
                    <a:pt x="155434" y="24204"/>
                  </a:lnTo>
                  <a:cubicBezTo>
                    <a:pt x="153770" y="24204"/>
                    <a:pt x="152400" y="25574"/>
                    <a:pt x="152400" y="27270"/>
                  </a:cubicBezTo>
                  <a:cubicBezTo>
                    <a:pt x="152400" y="28966"/>
                    <a:pt x="153770" y="30336"/>
                    <a:pt x="155434" y="30336"/>
                  </a:cubicBezTo>
                  <a:lnTo>
                    <a:pt x="167992" y="30336"/>
                  </a:lnTo>
                  <a:cubicBezTo>
                    <a:pt x="170993" y="35882"/>
                    <a:pt x="167405" y="42993"/>
                    <a:pt x="160816" y="43580"/>
                  </a:cubicBezTo>
                  <a:lnTo>
                    <a:pt x="155434" y="43580"/>
                  </a:lnTo>
                  <a:cubicBezTo>
                    <a:pt x="153770" y="43580"/>
                    <a:pt x="152400" y="44950"/>
                    <a:pt x="152400" y="46646"/>
                  </a:cubicBezTo>
                  <a:cubicBezTo>
                    <a:pt x="152400" y="48310"/>
                    <a:pt x="153770" y="49680"/>
                    <a:pt x="155434" y="49680"/>
                  </a:cubicBezTo>
                  <a:lnTo>
                    <a:pt x="158598" y="49680"/>
                  </a:lnTo>
                  <a:cubicBezTo>
                    <a:pt x="159250" y="54834"/>
                    <a:pt x="155238" y="59825"/>
                    <a:pt x="149595" y="59825"/>
                  </a:cubicBezTo>
                  <a:lnTo>
                    <a:pt x="147670" y="59825"/>
                  </a:lnTo>
                  <a:cubicBezTo>
                    <a:pt x="143886" y="59825"/>
                    <a:pt x="140657" y="62206"/>
                    <a:pt x="139417" y="65566"/>
                  </a:cubicBezTo>
                  <a:lnTo>
                    <a:pt x="120759" y="65566"/>
                  </a:lnTo>
                  <a:lnTo>
                    <a:pt x="120759" y="39405"/>
                  </a:lnTo>
                  <a:cubicBezTo>
                    <a:pt x="120759" y="21301"/>
                    <a:pt x="135536" y="6133"/>
                    <a:pt x="154031" y="6133"/>
                  </a:cubicBezTo>
                  <a:close/>
                  <a:moveTo>
                    <a:pt x="37904" y="0"/>
                  </a:moveTo>
                  <a:cubicBezTo>
                    <a:pt x="29456" y="0"/>
                    <a:pt x="22606" y="6915"/>
                    <a:pt x="22736" y="15429"/>
                  </a:cubicBezTo>
                  <a:cubicBezTo>
                    <a:pt x="22867" y="22345"/>
                    <a:pt x="27792" y="28184"/>
                    <a:pt x="34316" y="29847"/>
                  </a:cubicBezTo>
                  <a:cubicBezTo>
                    <a:pt x="31739" y="37611"/>
                    <a:pt x="35980" y="46451"/>
                    <a:pt x="44102" y="49028"/>
                  </a:cubicBezTo>
                  <a:cubicBezTo>
                    <a:pt x="43156" y="56693"/>
                    <a:pt x="48277" y="63870"/>
                    <a:pt x="55878" y="65566"/>
                  </a:cubicBezTo>
                  <a:lnTo>
                    <a:pt x="37382" y="65566"/>
                  </a:lnTo>
                  <a:cubicBezTo>
                    <a:pt x="35686" y="65566"/>
                    <a:pt x="34316" y="66936"/>
                    <a:pt x="34316" y="68632"/>
                  </a:cubicBezTo>
                  <a:cubicBezTo>
                    <a:pt x="34316" y="70296"/>
                    <a:pt x="35686" y="71666"/>
                    <a:pt x="37382" y="71666"/>
                  </a:cubicBezTo>
                  <a:lnTo>
                    <a:pt x="187825" y="71666"/>
                  </a:lnTo>
                  <a:cubicBezTo>
                    <a:pt x="196013" y="71698"/>
                    <a:pt x="202667" y="78288"/>
                    <a:pt x="202667" y="86508"/>
                  </a:cubicBezTo>
                  <a:lnTo>
                    <a:pt x="202667" y="187825"/>
                  </a:lnTo>
                  <a:cubicBezTo>
                    <a:pt x="202667" y="196045"/>
                    <a:pt x="195980" y="202667"/>
                    <a:pt x="187825" y="202667"/>
                  </a:cubicBezTo>
                  <a:lnTo>
                    <a:pt x="20942" y="202667"/>
                  </a:lnTo>
                  <a:cubicBezTo>
                    <a:pt x="12787" y="202667"/>
                    <a:pt x="6100" y="196045"/>
                    <a:pt x="6100" y="187825"/>
                  </a:cubicBezTo>
                  <a:lnTo>
                    <a:pt x="6100" y="86508"/>
                  </a:lnTo>
                  <a:cubicBezTo>
                    <a:pt x="6100" y="78353"/>
                    <a:pt x="12722" y="71698"/>
                    <a:pt x="20942" y="71666"/>
                  </a:cubicBezTo>
                  <a:lnTo>
                    <a:pt x="25150" y="71666"/>
                  </a:lnTo>
                  <a:cubicBezTo>
                    <a:pt x="26814" y="71666"/>
                    <a:pt x="28184" y="70296"/>
                    <a:pt x="28184" y="68632"/>
                  </a:cubicBezTo>
                  <a:cubicBezTo>
                    <a:pt x="28184" y="66936"/>
                    <a:pt x="26814" y="65566"/>
                    <a:pt x="25150" y="65566"/>
                  </a:cubicBezTo>
                  <a:lnTo>
                    <a:pt x="20942" y="65566"/>
                  </a:lnTo>
                  <a:cubicBezTo>
                    <a:pt x="9362" y="65566"/>
                    <a:pt x="0" y="74960"/>
                    <a:pt x="0" y="86508"/>
                  </a:cubicBezTo>
                  <a:lnTo>
                    <a:pt x="0" y="187825"/>
                  </a:lnTo>
                  <a:cubicBezTo>
                    <a:pt x="0" y="199405"/>
                    <a:pt x="9395" y="208767"/>
                    <a:pt x="20942" y="208767"/>
                  </a:cubicBezTo>
                  <a:lnTo>
                    <a:pt x="187825" y="208767"/>
                  </a:lnTo>
                  <a:cubicBezTo>
                    <a:pt x="199438" y="208767"/>
                    <a:pt x="208767" y="199373"/>
                    <a:pt x="208767" y="187825"/>
                  </a:cubicBezTo>
                  <a:lnTo>
                    <a:pt x="208767" y="86508"/>
                  </a:lnTo>
                  <a:cubicBezTo>
                    <a:pt x="208767" y="74895"/>
                    <a:pt x="199373" y="65566"/>
                    <a:pt x="187825" y="65566"/>
                  </a:cubicBezTo>
                  <a:lnTo>
                    <a:pt x="152922" y="65566"/>
                  </a:lnTo>
                  <a:cubicBezTo>
                    <a:pt x="160490" y="63870"/>
                    <a:pt x="165611" y="56661"/>
                    <a:pt x="164665" y="49028"/>
                  </a:cubicBezTo>
                  <a:cubicBezTo>
                    <a:pt x="172755" y="46483"/>
                    <a:pt x="177028" y="37643"/>
                    <a:pt x="174451" y="29912"/>
                  </a:cubicBezTo>
                  <a:cubicBezTo>
                    <a:pt x="181105" y="28281"/>
                    <a:pt x="186031" y="22279"/>
                    <a:pt x="186031" y="15168"/>
                  </a:cubicBezTo>
                  <a:cubicBezTo>
                    <a:pt x="186031" y="6818"/>
                    <a:pt x="179246" y="0"/>
                    <a:pt x="170863" y="0"/>
                  </a:cubicBezTo>
                  <a:lnTo>
                    <a:pt x="154031" y="0"/>
                  </a:lnTo>
                  <a:cubicBezTo>
                    <a:pt x="132143" y="0"/>
                    <a:pt x="114659" y="17941"/>
                    <a:pt x="114659" y="39405"/>
                  </a:cubicBezTo>
                  <a:lnTo>
                    <a:pt x="114659" y="65566"/>
                  </a:lnTo>
                  <a:lnTo>
                    <a:pt x="94108" y="65566"/>
                  </a:lnTo>
                  <a:cubicBezTo>
                    <a:pt x="94141" y="61423"/>
                    <a:pt x="94141" y="57835"/>
                    <a:pt x="94141" y="54704"/>
                  </a:cubicBezTo>
                  <a:cubicBezTo>
                    <a:pt x="94141" y="51572"/>
                    <a:pt x="94174" y="48897"/>
                    <a:pt x="94174" y="46646"/>
                  </a:cubicBezTo>
                  <a:cubicBezTo>
                    <a:pt x="94174" y="35654"/>
                    <a:pt x="93945" y="33077"/>
                    <a:pt x="92543" y="28347"/>
                  </a:cubicBezTo>
                  <a:cubicBezTo>
                    <a:pt x="87650" y="11645"/>
                    <a:pt x="72123" y="0"/>
                    <a:pt x="547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1194;p47">
              <a:extLst>
                <a:ext uri="{FF2B5EF4-FFF2-40B4-BE49-F238E27FC236}">
                  <a16:creationId xmlns:a16="http://schemas.microsoft.com/office/drawing/2014/main" id="{EF03C1DA-378C-4D48-94B4-9EF3A3DF587E}"/>
                </a:ext>
              </a:extLst>
            </p:cNvPr>
            <p:cNvSpPr/>
            <p:nvPr/>
          </p:nvSpPr>
          <p:spPr>
            <a:xfrm>
              <a:off x="2482350" y="543925"/>
              <a:ext cx="740500" cy="586850"/>
            </a:xfrm>
            <a:custGeom>
              <a:avLst/>
              <a:gdLst/>
              <a:ahLst/>
              <a:cxnLst/>
              <a:rect l="l" t="t" r="r" b="b"/>
              <a:pathLst>
                <a:path w="29620" h="23474" extrusionOk="0">
                  <a:moveTo>
                    <a:pt x="3067" y="0"/>
                  </a:moveTo>
                  <a:cubicBezTo>
                    <a:pt x="1371" y="0"/>
                    <a:pt x="1" y="1370"/>
                    <a:pt x="1" y="3067"/>
                  </a:cubicBezTo>
                  <a:cubicBezTo>
                    <a:pt x="1" y="4763"/>
                    <a:pt x="1371" y="6133"/>
                    <a:pt x="3067" y="6133"/>
                  </a:cubicBezTo>
                  <a:cubicBezTo>
                    <a:pt x="12331" y="6133"/>
                    <a:pt x="20649" y="12331"/>
                    <a:pt x="23259" y="21269"/>
                  </a:cubicBezTo>
                  <a:cubicBezTo>
                    <a:pt x="23663" y="22616"/>
                    <a:pt x="24891" y="23474"/>
                    <a:pt x="26207" y="23474"/>
                  </a:cubicBezTo>
                  <a:cubicBezTo>
                    <a:pt x="26484" y="23474"/>
                    <a:pt x="26765" y="23436"/>
                    <a:pt x="27043" y="23356"/>
                  </a:cubicBezTo>
                  <a:cubicBezTo>
                    <a:pt x="28674" y="22867"/>
                    <a:pt x="29620" y="21171"/>
                    <a:pt x="29130" y="19540"/>
                  </a:cubicBezTo>
                  <a:cubicBezTo>
                    <a:pt x="25771" y="8025"/>
                    <a:pt x="15039" y="0"/>
                    <a:pt x="30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1195;p47">
              <a:extLst>
                <a:ext uri="{FF2B5EF4-FFF2-40B4-BE49-F238E27FC236}">
                  <a16:creationId xmlns:a16="http://schemas.microsoft.com/office/drawing/2014/main" id="{6169450D-E146-4FD2-AB76-19434308400D}"/>
                </a:ext>
              </a:extLst>
            </p:cNvPr>
            <p:cNvSpPr/>
            <p:nvPr/>
          </p:nvSpPr>
          <p:spPr>
            <a:xfrm>
              <a:off x="4362900" y="626500"/>
              <a:ext cx="462400" cy="672600"/>
            </a:xfrm>
            <a:custGeom>
              <a:avLst/>
              <a:gdLst/>
              <a:ahLst/>
              <a:cxnLst/>
              <a:rect l="l" t="t" r="r" b="b"/>
              <a:pathLst>
                <a:path w="18496" h="26904" extrusionOk="0">
                  <a:moveTo>
                    <a:pt x="14997" y="1"/>
                  </a:moveTo>
                  <a:cubicBezTo>
                    <a:pt x="14475" y="1"/>
                    <a:pt x="13949" y="135"/>
                    <a:pt x="13472" y="416"/>
                  </a:cubicBezTo>
                  <a:cubicBezTo>
                    <a:pt x="5154" y="5309"/>
                    <a:pt x="0" y="14280"/>
                    <a:pt x="0" y="23870"/>
                  </a:cubicBezTo>
                  <a:cubicBezTo>
                    <a:pt x="0" y="25566"/>
                    <a:pt x="1370" y="26903"/>
                    <a:pt x="3034" y="26903"/>
                  </a:cubicBezTo>
                  <a:cubicBezTo>
                    <a:pt x="4730" y="26903"/>
                    <a:pt x="6100" y="25566"/>
                    <a:pt x="6100" y="23870"/>
                  </a:cubicBezTo>
                  <a:cubicBezTo>
                    <a:pt x="6100" y="16432"/>
                    <a:pt x="10112" y="9484"/>
                    <a:pt x="16571" y="5701"/>
                  </a:cubicBezTo>
                  <a:cubicBezTo>
                    <a:pt x="18006" y="4852"/>
                    <a:pt x="18496" y="2960"/>
                    <a:pt x="17648" y="1525"/>
                  </a:cubicBezTo>
                  <a:cubicBezTo>
                    <a:pt x="17081" y="544"/>
                    <a:pt x="16048" y="1"/>
                    <a:pt x="149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1196;p47">
              <a:extLst>
                <a:ext uri="{FF2B5EF4-FFF2-40B4-BE49-F238E27FC236}">
                  <a16:creationId xmlns:a16="http://schemas.microsoft.com/office/drawing/2014/main" id="{FA350461-F52C-490C-A665-FDABBE1CA91A}"/>
                </a:ext>
              </a:extLst>
            </p:cNvPr>
            <p:cNvSpPr/>
            <p:nvPr/>
          </p:nvSpPr>
          <p:spPr>
            <a:xfrm>
              <a:off x="1803050" y="2225475"/>
              <a:ext cx="3994325" cy="2883625"/>
            </a:xfrm>
            <a:custGeom>
              <a:avLst/>
              <a:gdLst/>
              <a:ahLst/>
              <a:cxnLst/>
              <a:rect l="l" t="t" r="r" b="b"/>
              <a:pathLst>
                <a:path w="159773" h="115345" extrusionOk="0">
                  <a:moveTo>
                    <a:pt x="60249" y="16669"/>
                  </a:moveTo>
                  <a:cubicBezTo>
                    <a:pt x="53595" y="22443"/>
                    <a:pt x="50105" y="30663"/>
                    <a:pt x="50105" y="38949"/>
                  </a:cubicBezTo>
                  <a:cubicBezTo>
                    <a:pt x="50105" y="55357"/>
                    <a:pt x="63479" y="68698"/>
                    <a:pt x="79887" y="68698"/>
                  </a:cubicBezTo>
                  <a:cubicBezTo>
                    <a:pt x="84095" y="68698"/>
                    <a:pt x="87520" y="72123"/>
                    <a:pt x="87520" y="76331"/>
                  </a:cubicBezTo>
                  <a:cubicBezTo>
                    <a:pt x="87520" y="80539"/>
                    <a:pt x="84095" y="83964"/>
                    <a:pt x="79887" y="83964"/>
                  </a:cubicBezTo>
                  <a:cubicBezTo>
                    <a:pt x="77179" y="83964"/>
                    <a:pt x="74733" y="82561"/>
                    <a:pt x="73330" y="80245"/>
                  </a:cubicBezTo>
                  <a:cubicBezTo>
                    <a:pt x="71263" y="76801"/>
                    <a:pt x="67590" y="74890"/>
                    <a:pt x="63831" y="74890"/>
                  </a:cubicBezTo>
                  <a:cubicBezTo>
                    <a:pt x="61895" y="74890"/>
                    <a:pt x="59936" y="75397"/>
                    <a:pt x="58162" y="76462"/>
                  </a:cubicBezTo>
                  <a:cubicBezTo>
                    <a:pt x="52877" y="79626"/>
                    <a:pt x="51246" y="86476"/>
                    <a:pt x="54378" y="91662"/>
                  </a:cubicBezTo>
                  <a:cubicBezTo>
                    <a:pt x="55976" y="94305"/>
                    <a:pt x="57966" y="96686"/>
                    <a:pt x="60282" y="98676"/>
                  </a:cubicBezTo>
                  <a:lnTo>
                    <a:pt x="26879" y="98676"/>
                  </a:lnTo>
                  <a:cubicBezTo>
                    <a:pt x="25509" y="87879"/>
                    <a:pt x="16930" y="79300"/>
                    <a:pt x="6100" y="77897"/>
                  </a:cubicBezTo>
                  <a:lnTo>
                    <a:pt x="6100" y="37448"/>
                  </a:lnTo>
                  <a:cubicBezTo>
                    <a:pt x="16930" y="36046"/>
                    <a:pt x="25509" y="27467"/>
                    <a:pt x="26879" y="16669"/>
                  </a:cubicBezTo>
                  <a:close/>
                  <a:moveTo>
                    <a:pt x="79887" y="6101"/>
                  </a:moveTo>
                  <a:cubicBezTo>
                    <a:pt x="82627" y="6101"/>
                    <a:pt x="84845" y="8319"/>
                    <a:pt x="84845" y="11059"/>
                  </a:cubicBezTo>
                  <a:lnTo>
                    <a:pt x="84845" y="13603"/>
                  </a:lnTo>
                  <a:cubicBezTo>
                    <a:pt x="84845" y="14941"/>
                    <a:pt x="85726" y="16115"/>
                    <a:pt x="86965" y="16506"/>
                  </a:cubicBezTo>
                  <a:cubicBezTo>
                    <a:pt x="92576" y="18300"/>
                    <a:pt x="97240" y="21921"/>
                    <a:pt x="100176" y="26782"/>
                  </a:cubicBezTo>
                  <a:cubicBezTo>
                    <a:pt x="101579" y="29130"/>
                    <a:pt x="100829" y="32164"/>
                    <a:pt x="98480" y="33566"/>
                  </a:cubicBezTo>
                  <a:cubicBezTo>
                    <a:pt x="97680" y="34044"/>
                    <a:pt x="96796" y="34272"/>
                    <a:pt x="95924" y="34272"/>
                  </a:cubicBezTo>
                  <a:cubicBezTo>
                    <a:pt x="94235" y="34272"/>
                    <a:pt x="92587" y="33419"/>
                    <a:pt x="91662" y="31870"/>
                  </a:cubicBezTo>
                  <a:cubicBezTo>
                    <a:pt x="89151" y="27695"/>
                    <a:pt x="84747" y="25216"/>
                    <a:pt x="79887" y="25216"/>
                  </a:cubicBezTo>
                  <a:cubicBezTo>
                    <a:pt x="72319" y="25216"/>
                    <a:pt x="66154" y="31381"/>
                    <a:pt x="66154" y="38949"/>
                  </a:cubicBezTo>
                  <a:cubicBezTo>
                    <a:pt x="66154" y="46517"/>
                    <a:pt x="72319" y="52682"/>
                    <a:pt x="79887" y="52682"/>
                  </a:cubicBezTo>
                  <a:cubicBezTo>
                    <a:pt x="92935" y="52682"/>
                    <a:pt x="103536" y="63283"/>
                    <a:pt x="103536" y="76331"/>
                  </a:cubicBezTo>
                  <a:cubicBezTo>
                    <a:pt x="103536" y="86672"/>
                    <a:pt x="96882" y="95707"/>
                    <a:pt x="86965" y="98839"/>
                  </a:cubicBezTo>
                  <a:cubicBezTo>
                    <a:pt x="85693" y="99263"/>
                    <a:pt x="84845" y="100437"/>
                    <a:pt x="84845" y="101742"/>
                  </a:cubicBezTo>
                  <a:lnTo>
                    <a:pt x="84845" y="104286"/>
                  </a:lnTo>
                  <a:cubicBezTo>
                    <a:pt x="84845" y="107026"/>
                    <a:pt x="82627" y="109245"/>
                    <a:pt x="79887" y="109245"/>
                  </a:cubicBezTo>
                  <a:cubicBezTo>
                    <a:pt x="77147" y="109245"/>
                    <a:pt x="74928" y="107026"/>
                    <a:pt x="74928" y="104286"/>
                  </a:cubicBezTo>
                  <a:lnTo>
                    <a:pt x="74928" y="101742"/>
                  </a:lnTo>
                  <a:cubicBezTo>
                    <a:pt x="74928" y="100437"/>
                    <a:pt x="74048" y="99230"/>
                    <a:pt x="72775" y="98839"/>
                  </a:cubicBezTo>
                  <a:cubicBezTo>
                    <a:pt x="67230" y="97045"/>
                    <a:pt x="62533" y="93391"/>
                    <a:pt x="59597" y="88498"/>
                  </a:cubicBezTo>
                  <a:cubicBezTo>
                    <a:pt x="58194" y="86182"/>
                    <a:pt x="58945" y="83116"/>
                    <a:pt x="61293" y="81713"/>
                  </a:cubicBezTo>
                  <a:cubicBezTo>
                    <a:pt x="62093" y="81235"/>
                    <a:pt x="62973" y="81007"/>
                    <a:pt x="63842" y="81007"/>
                  </a:cubicBezTo>
                  <a:cubicBezTo>
                    <a:pt x="65524" y="81007"/>
                    <a:pt x="67165" y="81861"/>
                    <a:pt x="68111" y="83410"/>
                  </a:cubicBezTo>
                  <a:cubicBezTo>
                    <a:pt x="70623" y="87585"/>
                    <a:pt x="75026" y="90064"/>
                    <a:pt x="79887" y="90064"/>
                  </a:cubicBezTo>
                  <a:cubicBezTo>
                    <a:pt x="87454" y="90064"/>
                    <a:pt x="93620" y="83899"/>
                    <a:pt x="93620" y="76331"/>
                  </a:cubicBezTo>
                  <a:cubicBezTo>
                    <a:pt x="93620" y="68763"/>
                    <a:pt x="87454" y="62598"/>
                    <a:pt x="79887" y="62598"/>
                  </a:cubicBezTo>
                  <a:cubicBezTo>
                    <a:pt x="66839" y="62598"/>
                    <a:pt x="56237" y="51997"/>
                    <a:pt x="56237" y="38949"/>
                  </a:cubicBezTo>
                  <a:cubicBezTo>
                    <a:pt x="56237" y="28902"/>
                    <a:pt x="62565" y="19736"/>
                    <a:pt x="72775" y="16506"/>
                  </a:cubicBezTo>
                  <a:cubicBezTo>
                    <a:pt x="74015" y="16147"/>
                    <a:pt x="74928" y="14941"/>
                    <a:pt x="74928" y="13603"/>
                  </a:cubicBezTo>
                  <a:lnTo>
                    <a:pt x="74928" y="11059"/>
                  </a:lnTo>
                  <a:cubicBezTo>
                    <a:pt x="74928" y="8319"/>
                    <a:pt x="77147" y="6101"/>
                    <a:pt x="79887" y="6101"/>
                  </a:cubicBezTo>
                  <a:close/>
                  <a:moveTo>
                    <a:pt x="79887" y="1"/>
                  </a:moveTo>
                  <a:cubicBezTo>
                    <a:pt x="73950" y="1"/>
                    <a:pt x="69089" y="4665"/>
                    <a:pt x="68828" y="10537"/>
                  </a:cubicBezTo>
                  <a:lnTo>
                    <a:pt x="24009" y="10537"/>
                  </a:lnTo>
                  <a:cubicBezTo>
                    <a:pt x="22345" y="10537"/>
                    <a:pt x="20975" y="11907"/>
                    <a:pt x="20975" y="13603"/>
                  </a:cubicBezTo>
                  <a:cubicBezTo>
                    <a:pt x="20975" y="23487"/>
                    <a:pt x="12918" y="31511"/>
                    <a:pt x="3067" y="31511"/>
                  </a:cubicBezTo>
                  <a:cubicBezTo>
                    <a:pt x="1371" y="31511"/>
                    <a:pt x="1" y="32881"/>
                    <a:pt x="1" y="34578"/>
                  </a:cubicBezTo>
                  <a:lnTo>
                    <a:pt x="1" y="80767"/>
                  </a:lnTo>
                  <a:cubicBezTo>
                    <a:pt x="1" y="82464"/>
                    <a:pt x="1371" y="83834"/>
                    <a:pt x="3067" y="83834"/>
                  </a:cubicBezTo>
                  <a:cubicBezTo>
                    <a:pt x="12918" y="83834"/>
                    <a:pt x="20975" y="91858"/>
                    <a:pt x="20975" y="101742"/>
                  </a:cubicBezTo>
                  <a:cubicBezTo>
                    <a:pt x="20975" y="103438"/>
                    <a:pt x="22345" y="104808"/>
                    <a:pt x="24009" y="104808"/>
                  </a:cubicBezTo>
                  <a:lnTo>
                    <a:pt x="68828" y="104808"/>
                  </a:lnTo>
                  <a:cubicBezTo>
                    <a:pt x="69089" y="110680"/>
                    <a:pt x="73950" y="115344"/>
                    <a:pt x="79887" y="115344"/>
                  </a:cubicBezTo>
                  <a:cubicBezTo>
                    <a:pt x="85823" y="115344"/>
                    <a:pt x="90684" y="110680"/>
                    <a:pt x="90945" y="104808"/>
                  </a:cubicBezTo>
                  <a:lnTo>
                    <a:pt x="135732" y="104808"/>
                  </a:lnTo>
                  <a:cubicBezTo>
                    <a:pt x="137428" y="104808"/>
                    <a:pt x="138798" y="103438"/>
                    <a:pt x="138798" y="101742"/>
                  </a:cubicBezTo>
                  <a:cubicBezTo>
                    <a:pt x="138798" y="98643"/>
                    <a:pt x="139581" y="95707"/>
                    <a:pt x="141081" y="93032"/>
                  </a:cubicBezTo>
                  <a:cubicBezTo>
                    <a:pt x="141897" y="91532"/>
                    <a:pt x="141375" y="89673"/>
                    <a:pt x="139907" y="88857"/>
                  </a:cubicBezTo>
                  <a:cubicBezTo>
                    <a:pt x="139434" y="88600"/>
                    <a:pt x="138925" y="88479"/>
                    <a:pt x="138424" y="88479"/>
                  </a:cubicBezTo>
                  <a:cubicBezTo>
                    <a:pt x="137338" y="88479"/>
                    <a:pt x="136290" y="89049"/>
                    <a:pt x="135732" y="90031"/>
                  </a:cubicBezTo>
                  <a:cubicBezTo>
                    <a:pt x="134231" y="92739"/>
                    <a:pt x="133285" y="95642"/>
                    <a:pt x="132894" y="98676"/>
                  </a:cubicBezTo>
                  <a:lnTo>
                    <a:pt x="99491" y="98676"/>
                  </a:lnTo>
                  <a:cubicBezTo>
                    <a:pt x="105819" y="93196"/>
                    <a:pt x="109636" y="85138"/>
                    <a:pt x="109636" y="76331"/>
                  </a:cubicBezTo>
                  <a:cubicBezTo>
                    <a:pt x="109636" y="59923"/>
                    <a:pt x="96294" y="46582"/>
                    <a:pt x="79887" y="46582"/>
                  </a:cubicBezTo>
                  <a:cubicBezTo>
                    <a:pt x="75679" y="46582"/>
                    <a:pt x="72254" y="43157"/>
                    <a:pt x="72254" y="38949"/>
                  </a:cubicBezTo>
                  <a:cubicBezTo>
                    <a:pt x="72254" y="34741"/>
                    <a:pt x="75679" y="31316"/>
                    <a:pt x="79887" y="31316"/>
                  </a:cubicBezTo>
                  <a:cubicBezTo>
                    <a:pt x="82594" y="31316"/>
                    <a:pt x="85041" y="32718"/>
                    <a:pt x="86443" y="35034"/>
                  </a:cubicBezTo>
                  <a:cubicBezTo>
                    <a:pt x="88510" y="38479"/>
                    <a:pt x="92183" y="40389"/>
                    <a:pt x="95942" y="40389"/>
                  </a:cubicBezTo>
                  <a:cubicBezTo>
                    <a:pt x="97878" y="40389"/>
                    <a:pt x="99837" y="39883"/>
                    <a:pt x="101611" y="38818"/>
                  </a:cubicBezTo>
                  <a:cubicBezTo>
                    <a:pt x="106863" y="35687"/>
                    <a:pt x="108559" y="28869"/>
                    <a:pt x="105395" y="23617"/>
                  </a:cubicBezTo>
                  <a:cubicBezTo>
                    <a:pt x="103830" y="21008"/>
                    <a:pt x="101840" y="18659"/>
                    <a:pt x="99524" y="16669"/>
                  </a:cubicBezTo>
                  <a:lnTo>
                    <a:pt x="132894" y="16669"/>
                  </a:lnTo>
                  <a:cubicBezTo>
                    <a:pt x="134264" y="27499"/>
                    <a:pt x="142843" y="36046"/>
                    <a:pt x="153673" y="37448"/>
                  </a:cubicBezTo>
                  <a:lnTo>
                    <a:pt x="153673" y="77897"/>
                  </a:lnTo>
                  <a:cubicBezTo>
                    <a:pt x="150835" y="78256"/>
                    <a:pt x="148160" y="79104"/>
                    <a:pt x="145648" y="80409"/>
                  </a:cubicBezTo>
                  <a:cubicBezTo>
                    <a:pt x="144148" y="81191"/>
                    <a:pt x="143561" y="83018"/>
                    <a:pt x="144343" y="84551"/>
                  </a:cubicBezTo>
                  <a:cubicBezTo>
                    <a:pt x="144886" y="85592"/>
                    <a:pt x="145947" y="86178"/>
                    <a:pt x="147036" y="86178"/>
                  </a:cubicBezTo>
                  <a:cubicBezTo>
                    <a:pt x="147517" y="86178"/>
                    <a:pt x="148004" y="86063"/>
                    <a:pt x="148454" y="85823"/>
                  </a:cubicBezTo>
                  <a:cubicBezTo>
                    <a:pt x="151030" y="84519"/>
                    <a:pt x="153803" y="83834"/>
                    <a:pt x="156706" y="83834"/>
                  </a:cubicBezTo>
                  <a:cubicBezTo>
                    <a:pt x="158403" y="83834"/>
                    <a:pt x="159773" y="82464"/>
                    <a:pt x="159773" y="80767"/>
                  </a:cubicBezTo>
                  <a:lnTo>
                    <a:pt x="159773" y="34578"/>
                  </a:lnTo>
                  <a:cubicBezTo>
                    <a:pt x="159773" y="32881"/>
                    <a:pt x="158403" y="31511"/>
                    <a:pt x="156706" y="31511"/>
                  </a:cubicBezTo>
                  <a:cubicBezTo>
                    <a:pt x="146855" y="31511"/>
                    <a:pt x="138798" y="23520"/>
                    <a:pt x="138798" y="13603"/>
                  </a:cubicBezTo>
                  <a:cubicBezTo>
                    <a:pt x="138798" y="11939"/>
                    <a:pt x="137461" y="10537"/>
                    <a:pt x="135732" y="10537"/>
                  </a:cubicBezTo>
                  <a:lnTo>
                    <a:pt x="90945" y="10537"/>
                  </a:lnTo>
                  <a:cubicBezTo>
                    <a:pt x="90684" y="4665"/>
                    <a:pt x="85823" y="1"/>
                    <a:pt x="79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 name="Google Shape;1197;p47">
            <a:extLst>
              <a:ext uri="{FF2B5EF4-FFF2-40B4-BE49-F238E27FC236}">
                <a16:creationId xmlns:a16="http://schemas.microsoft.com/office/drawing/2014/main" id="{8DD3553D-72BF-4325-94E1-134648D837C9}"/>
              </a:ext>
            </a:extLst>
          </p:cNvPr>
          <p:cNvGrpSpPr/>
          <p:nvPr/>
        </p:nvGrpSpPr>
        <p:grpSpPr>
          <a:xfrm rot="-928280">
            <a:off x="6873407" y="2226632"/>
            <a:ext cx="606529" cy="606529"/>
            <a:chOff x="1190625" y="238125"/>
            <a:chExt cx="5219200" cy="5219200"/>
          </a:xfrm>
        </p:grpSpPr>
        <p:sp>
          <p:nvSpPr>
            <p:cNvPr id="79" name="Google Shape;1198;p47">
              <a:extLst>
                <a:ext uri="{FF2B5EF4-FFF2-40B4-BE49-F238E27FC236}">
                  <a16:creationId xmlns:a16="http://schemas.microsoft.com/office/drawing/2014/main" id="{DD7D2EFC-8A18-44C7-B3B7-194F6F8759C5}"/>
                </a:ext>
              </a:extLst>
            </p:cNvPr>
            <p:cNvSpPr/>
            <p:nvPr/>
          </p:nvSpPr>
          <p:spPr>
            <a:xfrm>
              <a:off x="4318850" y="314775"/>
              <a:ext cx="1445900" cy="1089525"/>
            </a:xfrm>
            <a:custGeom>
              <a:avLst/>
              <a:gdLst/>
              <a:ahLst/>
              <a:cxnLst/>
              <a:rect l="l" t="t" r="r" b="b"/>
              <a:pathLst>
                <a:path w="57836" h="43581" extrusionOk="0">
                  <a:moveTo>
                    <a:pt x="28902" y="0"/>
                  </a:moveTo>
                  <a:cubicBezTo>
                    <a:pt x="22215" y="0"/>
                    <a:pt x="15952" y="1827"/>
                    <a:pt x="10570" y="4991"/>
                  </a:cubicBezTo>
                  <a:lnTo>
                    <a:pt x="1" y="43580"/>
                  </a:lnTo>
                  <a:lnTo>
                    <a:pt x="35850" y="43580"/>
                  </a:lnTo>
                  <a:cubicBezTo>
                    <a:pt x="45408" y="42830"/>
                    <a:pt x="50301" y="31805"/>
                    <a:pt x="44527" y="24204"/>
                  </a:cubicBezTo>
                  <a:lnTo>
                    <a:pt x="45734" y="24204"/>
                  </a:lnTo>
                  <a:cubicBezTo>
                    <a:pt x="52421" y="24204"/>
                    <a:pt x="57836" y="18789"/>
                    <a:pt x="57836" y="12102"/>
                  </a:cubicBezTo>
                  <a:cubicBezTo>
                    <a:pt x="57836" y="5415"/>
                    <a:pt x="52421" y="0"/>
                    <a:pt x="457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1199;p47">
              <a:extLst>
                <a:ext uri="{FF2B5EF4-FFF2-40B4-BE49-F238E27FC236}">
                  <a16:creationId xmlns:a16="http://schemas.microsoft.com/office/drawing/2014/main" id="{2C43886F-8DEB-44DA-AC3E-9008D04D85C9}"/>
                </a:ext>
              </a:extLst>
            </p:cNvPr>
            <p:cNvSpPr/>
            <p:nvPr/>
          </p:nvSpPr>
          <p:spPr>
            <a:xfrm>
              <a:off x="4132925" y="439550"/>
              <a:ext cx="1153950" cy="1842350"/>
            </a:xfrm>
            <a:custGeom>
              <a:avLst/>
              <a:gdLst/>
              <a:ahLst/>
              <a:cxnLst/>
              <a:rect l="l" t="t" r="r" b="b"/>
              <a:pathLst>
                <a:path w="46158" h="73694" extrusionOk="0">
                  <a:moveTo>
                    <a:pt x="18007" y="0"/>
                  </a:moveTo>
                  <a:cubicBezTo>
                    <a:pt x="7242" y="6296"/>
                    <a:pt x="0" y="17974"/>
                    <a:pt x="0" y="31348"/>
                  </a:cubicBezTo>
                  <a:lnTo>
                    <a:pt x="0" y="61325"/>
                  </a:lnTo>
                  <a:cubicBezTo>
                    <a:pt x="0" y="67947"/>
                    <a:pt x="5187" y="73525"/>
                    <a:pt x="11776" y="73688"/>
                  </a:cubicBezTo>
                  <a:cubicBezTo>
                    <a:pt x="11895" y="73692"/>
                    <a:pt x="12014" y="73693"/>
                    <a:pt x="12132" y="73693"/>
                  </a:cubicBezTo>
                  <a:cubicBezTo>
                    <a:pt x="18819" y="73693"/>
                    <a:pt x="24237" y="68286"/>
                    <a:pt x="24237" y="61586"/>
                  </a:cubicBezTo>
                  <a:cubicBezTo>
                    <a:pt x="24237" y="57835"/>
                    <a:pt x="27271" y="54834"/>
                    <a:pt x="30989" y="54834"/>
                  </a:cubicBezTo>
                  <a:lnTo>
                    <a:pt x="31903" y="54834"/>
                  </a:lnTo>
                  <a:cubicBezTo>
                    <a:pt x="40253" y="54834"/>
                    <a:pt x="46158" y="46516"/>
                    <a:pt x="43287" y="38589"/>
                  </a:cubicBezTo>
                  <a:cubicBezTo>
                    <a:pt x="29326" y="38589"/>
                    <a:pt x="18007" y="27270"/>
                    <a:pt x="18007" y="13309"/>
                  </a:cubicBezTo>
                  <a:lnTo>
                    <a:pt x="180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200;p47">
              <a:extLst>
                <a:ext uri="{FF2B5EF4-FFF2-40B4-BE49-F238E27FC236}">
                  <a16:creationId xmlns:a16="http://schemas.microsoft.com/office/drawing/2014/main" id="{19A325AA-312B-4F87-9F32-6EF05908B10D}"/>
                </a:ext>
              </a:extLst>
            </p:cNvPr>
            <p:cNvSpPr/>
            <p:nvPr/>
          </p:nvSpPr>
          <p:spPr>
            <a:xfrm>
              <a:off x="2068075" y="314775"/>
              <a:ext cx="1400250" cy="1494825"/>
            </a:xfrm>
            <a:custGeom>
              <a:avLst/>
              <a:gdLst/>
              <a:ahLst/>
              <a:cxnLst/>
              <a:rect l="l" t="t" r="r" b="b"/>
              <a:pathLst>
                <a:path w="56010" h="59793" extrusionOk="0">
                  <a:moveTo>
                    <a:pt x="2806" y="0"/>
                  </a:moveTo>
                  <a:cubicBezTo>
                    <a:pt x="1828" y="0"/>
                    <a:pt x="914" y="98"/>
                    <a:pt x="1" y="326"/>
                  </a:cubicBezTo>
                  <a:lnTo>
                    <a:pt x="31740" y="59792"/>
                  </a:lnTo>
                  <a:lnTo>
                    <a:pt x="56009" y="43580"/>
                  </a:lnTo>
                  <a:cubicBezTo>
                    <a:pt x="56009" y="32783"/>
                    <a:pt x="55781" y="30500"/>
                    <a:pt x="54509" y="26129"/>
                  </a:cubicBezTo>
                  <a:cubicBezTo>
                    <a:pt x="50105" y="11058"/>
                    <a:pt x="36111" y="0"/>
                    <a:pt x="19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1201;p47">
              <a:extLst>
                <a:ext uri="{FF2B5EF4-FFF2-40B4-BE49-F238E27FC236}">
                  <a16:creationId xmlns:a16="http://schemas.microsoft.com/office/drawing/2014/main" id="{8AA8DA6D-AD32-4079-BCC8-05FA3F34AA54}"/>
                </a:ext>
              </a:extLst>
            </p:cNvPr>
            <p:cNvSpPr/>
            <p:nvPr/>
          </p:nvSpPr>
          <p:spPr>
            <a:xfrm>
              <a:off x="1832400" y="322925"/>
              <a:ext cx="1635925" cy="1958975"/>
            </a:xfrm>
            <a:custGeom>
              <a:avLst/>
              <a:gdLst/>
              <a:ahLst/>
              <a:cxnLst/>
              <a:rect l="l" t="t" r="r" b="b"/>
              <a:pathLst>
                <a:path w="65437" h="78359" extrusionOk="0">
                  <a:moveTo>
                    <a:pt x="9428" y="0"/>
                  </a:moveTo>
                  <a:cubicBezTo>
                    <a:pt x="4013" y="1273"/>
                    <a:pt x="1" y="6198"/>
                    <a:pt x="131" y="12070"/>
                  </a:cubicBezTo>
                  <a:cubicBezTo>
                    <a:pt x="294" y="18659"/>
                    <a:pt x="5840" y="23878"/>
                    <a:pt x="12462" y="23878"/>
                  </a:cubicBezTo>
                  <a:lnTo>
                    <a:pt x="13440" y="23878"/>
                  </a:lnTo>
                  <a:cubicBezTo>
                    <a:pt x="7699" y="31446"/>
                    <a:pt x="12559" y="42504"/>
                    <a:pt x="22117" y="43254"/>
                  </a:cubicBezTo>
                  <a:cubicBezTo>
                    <a:pt x="19214" y="51181"/>
                    <a:pt x="25151" y="59466"/>
                    <a:pt x="33501" y="59466"/>
                  </a:cubicBezTo>
                  <a:lnTo>
                    <a:pt x="34676" y="59466"/>
                  </a:lnTo>
                  <a:cubicBezTo>
                    <a:pt x="38264" y="59466"/>
                    <a:pt x="41167" y="62402"/>
                    <a:pt x="41167" y="65990"/>
                  </a:cubicBezTo>
                  <a:cubicBezTo>
                    <a:pt x="41167" y="72612"/>
                    <a:pt x="46354" y="78190"/>
                    <a:pt x="52943" y="78353"/>
                  </a:cubicBezTo>
                  <a:cubicBezTo>
                    <a:pt x="53062" y="78357"/>
                    <a:pt x="53180" y="78358"/>
                    <a:pt x="53298" y="78358"/>
                  </a:cubicBezTo>
                  <a:cubicBezTo>
                    <a:pt x="59986" y="78358"/>
                    <a:pt x="65404" y="72951"/>
                    <a:pt x="65404" y="66251"/>
                  </a:cubicBezTo>
                  <a:cubicBezTo>
                    <a:pt x="65404" y="55748"/>
                    <a:pt x="65436" y="48506"/>
                    <a:pt x="65436" y="43254"/>
                  </a:cubicBezTo>
                  <a:lnTo>
                    <a:pt x="62500" y="43254"/>
                  </a:lnTo>
                  <a:cubicBezTo>
                    <a:pt x="52160" y="43254"/>
                    <a:pt x="42602" y="36567"/>
                    <a:pt x="39471" y="25803"/>
                  </a:cubicBezTo>
                  <a:cubicBezTo>
                    <a:pt x="35491" y="12233"/>
                    <a:pt x="23781" y="1925"/>
                    <a:pt x="9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1202;p47">
              <a:extLst>
                <a:ext uri="{FF2B5EF4-FFF2-40B4-BE49-F238E27FC236}">
                  <a16:creationId xmlns:a16="http://schemas.microsoft.com/office/drawing/2014/main" id="{EC3FB83E-64C0-44FC-A236-BACBA1B29AE8}"/>
                </a:ext>
              </a:extLst>
            </p:cNvPr>
            <p:cNvSpPr/>
            <p:nvPr/>
          </p:nvSpPr>
          <p:spPr>
            <a:xfrm>
              <a:off x="2622625" y="1953925"/>
              <a:ext cx="3710525" cy="3426725"/>
            </a:xfrm>
            <a:custGeom>
              <a:avLst/>
              <a:gdLst/>
              <a:ahLst/>
              <a:cxnLst/>
              <a:rect l="l" t="t" r="r" b="b"/>
              <a:pathLst>
                <a:path w="148421" h="137069" extrusionOk="0">
                  <a:moveTo>
                    <a:pt x="17876" y="0"/>
                  </a:moveTo>
                  <a:lnTo>
                    <a:pt x="0" y="17876"/>
                  </a:lnTo>
                  <a:lnTo>
                    <a:pt x="0" y="119193"/>
                  </a:lnTo>
                  <a:lnTo>
                    <a:pt x="17876" y="137069"/>
                  </a:lnTo>
                  <a:lnTo>
                    <a:pt x="130545" y="137069"/>
                  </a:lnTo>
                  <a:cubicBezTo>
                    <a:pt x="140429" y="137069"/>
                    <a:pt x="148421" y="129077"/>
                    <a:pt x="148421" y="119193"/>
                  </a:cubicBezTo>
                  <a:lnTo>
                    <a:pt x="148421" y="17876"/>
                  </a:lnTo>
                  <a:cubicBezTo>
                    <a:pt x="148421" y="7992"/>
                    <a:pt x="140429" y="0"/>
                    <a:pt x="130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1203;p47">
              <a:extLst>
                <a:ext uri="{FF2B5EF4-FFF2-40B4-BE49-F238E27FC236}">
                  <a16:creationId xmlns:a16="http://schemas.microsoft.com/office/drawing/2014/main" id="{E76E89E3-1879-45D7-B180-AB41C974E45B}"/>
                </a:ext>
              </a:extLst>
            </p:cNvPr>
            <p:cNvSpPr/>
            <p:nvPr/>
          </p:nvSpPr>
          <p:spPr>
            <a:xfrm>
              <a:off x="1267275" y="1953925"/>
              <a:ext cx="2108075" cy="3426725"/>
            </a:xfrm>
            <a:custGeom>
              <a:avLst/>
              <a:gdLst/>
              <a:ahLst/>
              <a:cxnLst/>
              <a:rect l="l" t="t" r="r" b="b"/>
              <a:pathLst>
                <a:path w="84323" h="137069" extrusionOk="0">
                  <a:moveTo>
                    <a:pt x="17876" y="0"/>
                  </a:moveTo>
                  <a:cubicBezTo>
                    <a:pt x="7992" y="0"/>
                    <a:pt x="0" y="7992"/>
                    <a:pt x="0" y="17876"/>
                  </a:cubicBezTo>
                  <a:lnTo>
                    <a:pt x="0" y="119193"/>
                  </a:lnTo>
                  <a:cubicBezTo>
                    <a:pt x="0" y="129077"/>
                    <a:pt x="7992" y="137069"/>
                    <a:pt x="17876" y="137069"/>
                  </a:cubicBezTo>
                  <a:lnTo>
                    <a:pt x="84323" y="137069"/>
                  </a:lnTo>
                  <a:cubicBezTo>
                    <a:pt x="74471" y="137069"/>
                    <a:pt x="66447" y="129077"/>
                    <a:pt x="66447" y="119193"/>
                  </a:cubicBezTo>
                  <a:lnTo>
                    <a:pt x="66447" y="17876"/>
                  </a:lnTo>
                  <a:cubicBezTo>
                    <a:pt x="66447" y="7992"/>
                    <a:pt x="74471" y="0"/>
                    <a:pt x="84323" y="0"/>
                  </a:cubicBezTo>
                  <a:close/>
                </a:path>
              </a:pathLst>
            </a:custGeom>
            <a:solidFill>
              <a:srgbClr val="A1D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1204;p47">
              <a:extLst>
                <a:ext uri="{FF2B5EF4-FFF2-40B4-BE49-F238E27FC236}">
                  <a16:creationId xmlns:a16="http://schemas.microsoft.com/office/drawing/2014/main" id="{45781DD7-B4ED-444A-8268-C2A1DA820FEF}"/>
                </a:ext>
              </a:extLst>
            </p:cNvPr>
            <p:cNvSpPr/>
            <p:nvPr/>
          </p:nvSpPr>
          <p:spPr>
            <a:xfrm>
              <a:off x="2622625" y="2565550"/>
              <a:ext cx="3098100" cy="2203475"/>
            </a:xfrm>
            <a:custGeom>
              <a:avLst/>
              <a:gdLst/>
              <a:ahLst/>
              <a:cxnLst/>
              <a:rect l="l" t="t" r="r" b="b"/>
              <a:pathLst>
                <a:path w="123924" h="88139" extrusionOk="0">
                  <a:moveTo>
                    <a:pt x="12233" y="0"/>
                  </a:moveTo>
                  <a:lnTo>
                    <a:pt x="0" y="44070"/>
                  </a:lnTo>
                  <a:lnTo>
                    <a:pt x="12233" y="88139"/>
                  </a:lnTo>
                  <a:lnTo>
                    <a:pt x="102981" y="88139"/>
                  </a:lnTo>
                  <a:cubicBezTo>
                    <a:pt x="102981" y="76559"/>
                    <a:pt x="112343" y="67164"/>
                    <a:pt x="123923" y="67164"/>
                  </a:cubicBezTo>
                  <a:lnTo>
                    <a:pt x="123923" y="20975"/>
                  </a:lnTo>
                  <a:cubicBezTo>
                    <a:pt x="112343" y="20975"/>
                    <a:pt x="102981" y="11580"/>
                    <a:pt x="102981" y="0"/>
                  </a:cubicBezTo>
                  <a:close/>
                </a:path>
              </a:pathLst>
            </a:custGeom>
            <a:solidFill>
              <a:srgbClr val="C1F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1205;p47">
              <a:extLst>
                <a:ext uri="{FF2B5EF4-FFF2-40B4-BE49-F238E27FC236}">
                  <a16:creationId xmlns:a16="http://schemas.microsoft.com/office/drawing/2014/main" id="{1A0EC5C3-A392-4417-BDDC-E78AEA54054F}"/>
                </a:ext>
              </a:extLst>
            </p:cNvPr>
            <p:cNvSpPr/>
            <p:nvPr/>
          </p:nvSpPr>
          <p:spPr>
            <a:xfrm>
              <a:off x="1879700" y="2565550"/>
              <a:ext cx="1048750" cy="2203475"/>
            </a:xfrm>
            <a:custGeom>
              <a:avLst/>
              <a:gdLst/>
              <a:ahLst/>
              <a:cxnLst/>
              <a:rect l="l" t="t" r="r" b="b"/>
              <a:pathLst>
                <a:path w="41950" h="88139" extrusionOk="0">
                  <a:moveTo>
                    <a:pt x="20975" y="0"/>
                  </a:moveTo>
                  <a:cubicBezTo>
                    <a:pt x="20975" y="11580"/>
                    <a:pt x="11581" y="20975"/>
                    <a:pt x="1" y="20975"/>
                  </a:cubicBezTo>
                  <a:lnTo>
                    <a:pt x="1" y="67164"/>
                  </a:lnTo>
                  <a:cubicBezTo>
                    <a:pt x="11581" y="67164"/>
                    <a:pt x="20975" y="76559"/>
                    <a:pt x="20975" y="88139"/>
                  </a:cubicBezTo>
                  <a:lnTo>
                    <a:pt x="41950" y="88139"/>
                  </a:lnTo>
                  <a:lnTo>
                    <a:pt x="41950" y="0"/>
                  </a:lnTo>
                  <a:close/>
                </a:path>
              </a:pathLst>
            </a:custGeom>
            <a:solidFill>
              <a:srgbClr val="A1D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1206;p47">
              <a:extLst>
                <a:ext uri="{FF2B5EF4-FFF2-40B4-BE49-F238E27FC236}">
                  <a16:creationId xmlns:a16="http://schemas.microsoft.com/office/drawing/2014/main" id="{8A2AB98C-AF79-41CC-8E1B-2B7CC6A97FB4}"/>
                </a:ext>
              </a:extLst>
            </p:cNvPr>
            <p:cNvSpPr/>
            <p:nvPr/>
          </p:nvSpPr>
          <p:spPr>
            <a:xfrm>
              <a:off x="3132300" y="2301325"/>
              <a:ext cx="1335825" cy="2731925"/>
            </a:xfrm>
            <a:custGeom>
              <a:avLst/>
              <a:gdLst/>
              <a:ahLst/>
              <a:cxnLst/>
              <a:rect l="l" t="t" r="r" b="b"/>
              <a:pathLst>
                <a:path w="53433" h="109277" extrusionOk="0">
                  <a:moveTo>
                    <a:pt x="26717" y="0"/>
                  </a:moveTo>
                  <a:cubicBezTo>
                    <a:pt x="22280" y="0"/>
                    <a:pt x="18692" y="3588"/>
                    <a:pt x="18692" y="8025"/>
                  </a:cubicBezTo>
                  <a:lnTo>
                    <a:pt x="18692" y="10569"/>
                  </a:lnTo>
                  <a:cubicBezTo>
                    <a:pt x="12005" y="12657"/>
                    <a:pt x="6460" y="17224"/>
                    <a:pt x="3198" y="23291"/>
                  </a:cubicBezTo>
                  <a:cubicBezTo>
                    <a:pt x="1175" y="27075"/>
                    <a:pt x="1" y="31348"/>
                    <a:pt x="1" y="35915"/>
                  </a:cubicBezTo>
                  <a:cubicBezTo>
                    <a:pt x="1" y="50626"/>
                    <a:pt x="12005" y="62630"/>
                    <a:pt x="26717" y="62630"/>
                  </a:cubicBezTo>
                  <a:cubicBezTo>
                    <a:pt x="32621" y="62630"/>
                    <a:pt x="37416" y="67393"/>
                    <a:pt x="37416" y="73297"/>
                  </a:cubicBezTo>
                  <a:cubicBezTo>
                    <a:pt x="37416" y="79201"/>
                    <a:pt x="32621" y="83964"/>
                    <a:pt x="26717" y="83964"/>
                  </a:cubicBezTo>
                  <a:cubicBezTo>
                    <a:pt x="22933" y="83964"/>
                    <a:pt x="19508" y="82039"/>
                    <a:pt x="17550" y="78777"/>
                  </a:cubicBezTo>
                  <a:cubicBezTo>
                    <a:pt x="16044" y="76280"/>
                    <a:pt x="13387" y="74891"/>
                    <a:pt x="10666" y="74891"/>
                  </a:cubicBezTo>
                  <a:cubicBezTo>
                    <a:pt x="9264" y="74891"/>
                    <a:pt x="7845" y="75260"/>
                    <a:pt x="6557" y="76037"/>
                  </a:cubicBezTo>
                  <a:cubicBezTo>
                    <a:pt x="4470" y="77309"/>
                    <a:pt x="3132" y="79397"/>
                    <a:pt x="2774" y="81615"/>
                  </a:cubicBezTo>
                  <a:cubicBezTo>
                    <a:pt x="2741" y="81876"/>
                    <a:pt x="2708" y="82137"/>
                    <a:pt x="2676" y="82431"/>
                  </a:cubicBezTo>
                  <a:cubicBezTo>
                    <a:pt x="2676" y="82887"/>
                    <a:pt x="2676" y="83377"/>
                    <a:pt x="2741" y="83833"/>
                  </a:cubicBezTo>
                  <a:cubicBezTo>
                    <a:pt x="2871" y="84942"/>
                    <a:pt x="3198" y="86019"/>
                    <a:pt x="3817" y="87030"/>
                  </a:cubicBezTo>
                  <a:cubicBezTo>
                    <a:pt x="7210" y="92673"/>
                    <a:pt x="12560" y="96751"/>
                    <a:pt x="18692" y="98708"/>
                  </a:cubicBezTo>
                  <a:lnTo>
                    <a:pt x="18692" y="101252"/>
                  </a:lnTo>
                  <a:cubicBezTo>
                    <a:pt x="18692" y="105689"/>
                    <a:pt x="22280" y="109277"/>
                    <a:pt x="26717" y="109277"/>
                  </a:cubicBezTo>
                  <a:cubicBezTo>
                    <a:pt x="31153" y="109277"/>
                    <a:pt x="34741" y="105689"/>
                    <a:pt x="34741" y="101252"/>
                  </a:cubicBezTo>
                  <a:lnTo>
                    <a:pt x="34741" y="98708"/>
                  </a:lnTo>
                  <a:cubicBezTo>
                    <a:pt x="45538" y="95316"/>
                    <a:pt x="53432" y="85236"/>
                    <a:pt x="53432" y="73297"/>
                  </a:cubicBezTo>
                  <a:cubicBezTo>
                    <a:pt x="53432" y="58586"/>
                    <a:pt x="41428" y="46581"/>
                    <a:pt x="26717" y="46581"/>
                  </a:cubicBezTo>
                  <a:cubicBezTo>
                    <a:pt x="20812" y="46581"/>
                    <a:pt x="16050" y="41786"/>
                    <a:pt x="16050" y="35915"/>
                  </a:cubicBezTo>
                  <a:cubicBezTo>
                    <a:pt x="16050" y="30011"/>
                    <a:pt x="20812" y="25215"/>
                    <a:pt x="26717" y="25215"/>
                  </a:cubicBezTo>
                  <a:cubicBezTo>
                    <a:pt x="30500" y="25215"/>
                    <a:pt x="33926" y="27173"/>
                    <a:pt x="35883" y="30435"/>
                  </a:cubicBezTo>
                  <a:cubicBezTo>
                    <a:pt x="37389" y="32931"/>
                    <a:pt x="40047" y="34320"/>
                    <a:pt x="42767" y="34320"/>
                  </a:cubicBezTo>
                  <a:cubicBezTo>
                    <a:pt x="44169" y="34320"/>
                    <a:pt x="45589" y="33951"/>
                    <a:pt x="46876" y="33175"/>
                  </a:cubicBezTo>
                  <a:cubicBezTo>
                    <a:pt x="50660" y="30891"/>
                    <a:pt x="51899" y="25966"/>
                    <a:pt x="49616" y="22182"/>
                  </a:cubicBezTo>
                  <a:cubicBezTo>
                    <a:pt x="46223" y="16539"/>
                    <a:pt x="40874" y="12494"/>
                    <a:pt x="34741" y="10569"/>
                  </a:cubicBezTo>
                  <a:lnTo>
                    <a:pt x="34741" y="8025"/>
                  </a:lnTo>
                  <a:cubicBezTo>
                    <a:pt x="34741" y="3588"/>
                    <a:pt x="31153" y="0"/>
                    <a:pt x="26717" y="0"/>
                  </a:cubicBezTo>
                  <a:close/>
                </a:path>
              </a:pathLst>
            </a:custGeom>
            <a:solidFill>
              <a:srgbClr val="8AB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1207;p47">
              <a:extLst>
                <a:ext uri="{FF2B5EF4-FFF2-40B4-BE49-F238E27FC236}">
                  <a16:creationId xmlns:a16="http://schemas.microsoft.com/office/drawing/2014/main" id="{66DA8F28-7A5F-429E-B8FB-CEAED2FC3C67}"/>
                </a:ext>
              </a:extLst>
            </p:cNvPr>
            <p:cNvSpPr/>
            <p:nvPr/>
          </p:nvSpPr>
          <p:spPr>
            <a:xfrm>
              <a:off x="1190625" y="238125"/>
              <a:ext cx="5219200" cy="5219200"/>
            </a:xfrm>
            <a:custGeom>
              <a:avLst/>
              <a:gdLst/>
              <a:ahLst/>
              <a:cxnLst/>
              <a:rect l="l" t="t" r="r" b="b"/>
              <a:pathLst>
                <a:path w="208768" h="208768" extrusionOk="0">
                  <a:moveTo>
                    <a:pt x="54736" y="6133"/>
                  </a:moveTo>
                  <a:cubicBezTo>
                    <a:pt x="69317" y="6133"/>
                    <a:pt x="82528" y="15886"/>
                    <a:pt x="86671" y="30076"/>
                  </a:cubicBezTo>
                  <a:cubicBezTo>
                    <a:pt x="87813" y="33925"/>
                    <a:pt x="88041" y="35784"/>
                    <a:pt x="88041" y="46646"/>
                  </a:cubicBezTo>
                  <a:cubicBezTo>
                    <a:pt x="88041" y="48897"/>
                    <a:pt x="88041" y="51572"/>
                    <a:pt x="88041" y="54704"/>
                  </a:cubicBezTo>
                  <a:cubicBezTo>
                    <a:pt x="88008" y="57802"/>
                    <a:pt x="88008" y="61423"/>
                    <a:pt x="88008" y="65566"/>
                  </a:cubicBezTo>
                  <a:lnTo>
                    <a:pt x="69350" y="65566"/>
                  </a:lnTo>
                  <a:cubicBezTo>
                    <a:pt x="68110" y="62206"/>
                    <a:pt x="64881" y="59825"/>
                    <a:pt x="61097" y="59825"/>
                  </a:cubicBezTo>
                  <a:lnTo>
                    <a:pt x="59172" y="59825"/>
                  </a:lnTo>
                  <a:cubicBezTo>
                    <a:pt x="53529" y="59825"/>
                    <a:pt x="49517" y="54834"/>
                    <a:pt x="50169" y="49680"/>
                  </a:cubicBezTo>
                  <a:lnTo>
                    <a:pt x="53333" y="49680"/>
                  </a:lnTo>
                  <a:cubicBezTo>
                    <a:pt x="55030" y="49680"/>
                    <a:pt x="56367" y="48310"/>
                    <a:pt x="56367" y="46646"/>
                  </a:cubicBezTo>
                  <a:cubicBezTo>
                    <a:pt x="56367" y="44950"/>
                    <a:pt x="55030" y="43580"/>
                    <a:pt x="53333" y="43580"/>
                  </a:cubicBezTo>
                  <a:lnTo>
                    <a:pt x="47951" y="43580"/>
                  </a:lnTo>
                  <a:cubicBezTo>
                    <a:pt x="41362" y="42993"/>
                    <a:pt x="37774" y="35882"/>
                    <a:pt x="40775" y="30336"/>
                  </a:cubicBezTo>
                  <a:lnTo>
                    <a:pt x="53333" y="30336"/>
                  </a:lnTo>
                  <a:cubicBezTo>
                    <a:pt x="55030" y="30336"/>
                    <a:pt x="56367" y="28966"/>
                    <a:pt x="56367" y="27270"/>
                  </a:cubicBezTo>
                  <a:cubicBezTo>
                    <a:pt x="56367" y="25574"/>
                    <a:pt x="55030" y="24204"/>
                    <a:pt x="53333" y="24204"/>
                  </a:cubicBezTo>
                  <a:lnTo>
                    <a:pt x="38165" y="24204"/>
                  </a:lnTo>
                  <a:cubicBezTo>
                    <a:pt x="33109" y="24204"/>
                    <a:pt x="28934" y="20224"/>
                    <a:pt x="28869" y="15331"/>
                  </a:cubicBezTo>
                  <a:cubicBezTo>
                    <a:pt x="28771" y="10243"/>
                    <a:pt x="32881" y="6133"/>
                    <a:pt x="37904" y="6133"/>
                  </a:cubicBezTo>
                  <a:close/>
                  <a:moveTo>
                    <a:pt x="170863" y="6133"/>
                  </a:moveTo>
                  <a:cubicBezTo>
                    <a:pt x="175854" y="6133"/>
                    <a:pt x="179931" y="10177"/>
                    <a:pt x="179931" y="15168"/>
                  </a:cubicBezTo>
                  <a:cubicBezTo>
                    <a:pt x="179931" y="20159"/>
                    <a:pt x="175854" y="24204"/>
                    <a:pt x="170863" y="24204"/>
                  </a:cubicBezTo>
                  <a:lnTo>
                    <a:pt x="155434" y="24204"/>
                  </a:lnTo>
                  <a:cubicBezTo>
                    <a:pt x="153770" y="24204"/>
                    <a:pt x="152400" y="25574"/>
                    <a:pt x="152400" y="27270"/>
                  </a:cubicBezTo>
                  <a:cubicBezTo>
                    <a:pt x="152400" y="28966"/>
                    <a:pt x="153770" y="30336"/>
                    <a:pt x="155434" y="30336"/>
                  </a:cubicBezTo>
                  <a:lnTo>
                    <a:pt x="167992" y="30336"/>
                  </a:lnTo>
                  <a:cubicBezTo>
                    <a:pt x="170993" y="35882"/>
                    <a:pt x="167405" y="42993"/>
                    <a:pt x="160816" y="43580"/>
                  </a:cubicBezTo>
                  <a:lnTo>
                    <a:pt x="155434" y="43580"/>
                  </a:lnTo>
                  <a:cubicBezTo>
                    <a:pt x="153770" y="43580"/>
                    <a:pt x="152400" y="44950"/>
                    <a:pt x="152400" y="46646"/>
                  </a:cubicBezTo>
                  <a:cubicBezTo>
                    <a:pt x="152400" y="48310"/>
                    <a:pt x="153770" y="49680"/>
                    <a:pt x="155434" y="49680"/>
                  </a:cubicBezTo>
                  <a:lnTo>
                    <a:pt x="158598" y="49680"/>
                  </a:lnTo>
                  <a:cubicBezTo>
                    <a:pt x="159250" y="54834"/>
                    <a:pt x="155238" y="59825"/>
                    <a:pt x="149595" y="59825"/>
                  </a:cubicBezTo>
                  <a:lnTo>
                    <a:pt x="147670" y="59825"/>
                  </a:lnTo>
                  <a:cubicBezTo>
                    <a:pt x="143886" y="59825"/>
                    <a:pt x="140657" y="62206"/>
                    <a:pt x="139417" y="65566"/>
                  </a:cubicBezTo>
                  <a:lnTo>
                    <a:pt x="120759" y="65566"/>
                  </a:lnTo>
                  <a:lnTo>
                    <a:pt x="120759" y="39405"/>
                  </a:lnTo>
                  <a:cubicBezTo>
                    <a:pt x="120759" y="21301"/>
                    <a:pt x="135536" y="6133"/>
                    <a:pt x="154031" y="6133"/>
                  </a:cubicBezTo>
                  <a:close/>
                  <a:moveTo>
                    <a:pt x="37904" y="0"/>
                  </a:moveTo>
                  <a:cubicBezTo>
                    <a:pt x="29456" y="0"/>
                    <a:pt x="22606" y="6915"/>
                    <a:pt x="22736" y="15429"/>
                  </a:cubicBezTo>
                  <a:cubicBezTo>
                    <a:pt x="22867" y="22345"/>
                    <a:pt x="27792" y="28184"/>
                    <a:pt x="34316" y="29847"/>
                  </a:cubicBezTo>
                  <a:cubicBezTo>
                    <a:pt x="31739" y="37611"/>
                    <a:pt x="35980" y="46451"/>
                    <a:pt x="44102" y="49028"/>
                  </a:cubicBezTo>
                  <a:cubicBezTo>
                    <a:pt x="43156" y="56693"/>
                    <a:pt x="48277" y="63870"/>
                    <a:pt x="55878" y="65566"/>
                  </a:cubicBezTo>
                  <a:lnTo>
                    <a:pt x="37382" y="65566"/>
                  </a:lnTo>
                  <a:cubicBezTo>
                    <a:pt x="35686" y="65566"/>
                    <a:pt x="34316" y="66936"/>
                    <a:pt x="34316" y="68632"/>
                  </a:cubicBezTo>
                  <a:cubicBezTo>
                    <a:pt x="34316" y="70296"/>
                    <a:pt x="35686" y="71666"/>
                    <a:pt x="37382" y="71666"/>
                  </a:cubicBezTo>
                  <a:lnTo>
                    <a:pt x="187825" y="71666"/>
                  </a:lnTo>
                  <a:cubicBezTo>
                    <a:pt x="196013" y="71698"/>
                    <a:pt x="202667" y="78288"/>
                    <a:pt x="202667" y="86508"/>
                  </a:cubicBezTo>
                  <a:lnTo>
                    <a:pt x="202667" y="187825"/>
                  </a:lnTo>
                  <a:cubicBezTo>
                    <a:pt x="202667" y="196045"/>
                    <a:pt x="195980" y="202667"/>
                    <a:pt x="187825" y="202667"/>
                  </a:cubicBezTo>
                  <a:lnTo>
                    <a:pt x="20942" y="202667"/>
                  </a:lnTo>
                  <a:cubicBezTo>
                    <a:pt x="12787" y="202667"/>
                    <a:pt x="6100" y="196045"/>
                    <a:pt x="6100" y="187825"/>
                  </a:cubicBezTo>
                  <a:lnTo>
                    <a:pt x="6100" y="86508"/>
                  </a:lnTo>
                  <a:cubicBezTo>
                    <a:pt x="6100" y="78353"/>
                    <a:pt x="12722" y="71698"/>
                    <a:pt x="20942" y="71666"/>
                  </a:cubicBezTo>
                  <a:lnTo>
                    <a:pt x="25150" y="71666"/>
                  </a:lnTo>
                  <a:cubicBezTo>
                    <a:pt x="26814" y="71666"/>
                    <a:pt x="28184" y="70296"/>
                    <a:pt x="28184" y="68632"/>
                  </a:cubicBezTo>
                  <a:cubicBezTo>
                    <a:pt x="28184" y="66936"/>
                    <a:pt x="26814" y="65566"/>
                    <a:pt x="25150" y="65566"/>
                  </a:cubicBezTo>
                  <a:lnTo>
                    <a:pt x="20942" y="65566"/>
                  </a:lnTo>
                  <a:cubicBezTo>
                    <a:pt x="9362" y="65566"/>
                    <a:pt x="0" y="74960"/>
                    <a:pt x="0" y="86508"/>
                  </a:cubicBezTo>
                  <a:lnTo>
                    <a:pt x="0" y="187825"/>
                  </a:lnTo>
                  <a:cubicBezTo>
                    <a:pt x="0" y="199405"/>
                    <a:pt x="9395" y="208767"/>
                    <a:pt x="20942" y="208767"/>
                  </a:cubicBezTo>
                  <a:lnTo>
                    <a:pt x="187825" y="208767"/>
                  </a:lnTo>
                  <a:cubicBezTo>
                    <a:pt x="199438" y="208767"/>
                    <a:pt x="208767" y="199373"/>
                    <a:pt x="208767" y="187825"/>
                  </a:cubicBezTo>
                  <a:lnTo>
                    <a:pt x="208767" y="86508"/>
                  </a:lnTo>
                  <a:cubicBezTo>
                    <a:pt x="208767" y="74895"/>
                    <a:pt x="199373" y="65566"/>
                    <a:pt x="187825" y="65566"/>
                  </a:cubicBezTo>
                  <a:lnTo>
                    <a:pt x="152922" y="65566"/>
                  </a:lnTo>
                  <a:cubicBezTo>
                    <a:pt x="160490" y="63870"/>
                    <a:pt x="165611" y="56661"/>
                    <a:pt x="164665" y="49028"/>
                  </a:cubicBezTo>
                  <a:cubicBezTo>
                    <a:pt x="172755" y="46483"/>
                    <a:pt x="177028" y="37643"/>
                    <a:pt x="174451" y="29912"/>
                  </a:cubicBezTo>
                  <a:cubicBezTo>
                    <a:pt x="181105" y="28281"/>
                    <a:pt x="186031" y="22279"/>
                    <a:pt x="186031" y="15168"/>
                  </a:cubicBezTo>
                  <a:cubicBezTo>
                    <a:pt x="186031" y="6818"/>
                    <a:pt x="179246" y="0"/>
                    <a:pt x="170863" y="0"/>
                  </a:cubicBezTo>
                  <a:lnTo>
                    <a:pt x="154031" y="0"/>
                  </a:lnTo>
                  <a:cubicBezTo>
                    <a:pt x="132143" y="0"/>
                    <a:pt x="114659" y="17941"/>
                    <a:pt x="114659" y="39405"/>
                  </a:cubicBezTo>
                  <a:lnTo>
                    <a:pt x="114659" y="65566"/>
                  </a:lnTo>
                  <a:lnTo>
                    <a:pt x="94108" y="65566"/>
                  </a:lnTo>
                  <a:cubicBezTo>
                    <a:pt x="94141" y="61423"/>
                    <a:pt x="94141" y="57835"/>
                    <a:pt x="94141" y="54704"/>
                  </a:cubicBezTo>
                  <a:cubicBezTo>
                    <a:pt x="94141" y="51572"/>
                    <a:pt x="94174" y="48897"/>
                    <a:pt x="94174" y="46646"/>
                  </a:cubicBezTo>
                  <a:cubicBezTo>
                    <a:pt x="94174" y="35654"/>
                    <a:pt x="93945" y="33077"/>
                    <a:pt x="92543" y="28347"/>
                  </a:cubicBezTo>
                  <a:cubicBezTo>
                    <a:pt x="87650" y="11645"/>
                    <a:pt x="72123" y="0"/>
                    <a:pt x="547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1208;p47">
              <a:extLst>
                <a:ext uri="{FF2B5EF4-FFF2-40B4-BE49-F238E27FC236}">
                  <a16:creationId xmlns:a16="http://schemas.microsoft.com/office/drawing/2014/main" id="{FD1E060C-C473-4867-9939-FE1784F415EB}"/>
                </a:ext>
              </a:extLst>
            </p:cNvPr>
            <p:cNvSpPr/>
            <p:nvPr/>
          </p:nvSpPr>
          <p:spPr>
            <a:xfrm>
              <a:off x="2482350" y="543925"/>
              <a:ext cx="740500" cy="586850"/>
            </a:xfrm>
            <a:custGeom>
              <a:avLst/>
              <a:gdLst/>
              <a:ahLst/>
              <a:cxnLst/>
              <a:rect l="l" t="t" r="r" b="b"/>
              <a:pathLst>
                <a:path w="29620" h="23474" extrusionOk="0">
                  <a:moveTo>
                    <a:pt x="3067" y="0"/>
                  </a:moveTo>
                  <a:cubicBezTo>
                    <a:pt x="1371" y="0"/>
                    <a:pt x="1" y="1370"/>
                    <a:pt x="1" y="3067"/>
                  </a:cubicBezTo>
                  <a:cubicBezTo>
                    <a:pt x="1" y="4763"/>
                    <a:pt x="1371" y="6133"/>
                    <a:pt x="3067" y="6133"/>
                  </a:cubicBezTo>
                  <a:cubicBezTo>
                    <a:pt x="12331" y="6133"/>
                    <a:pt x="20649" y="12331"/>
                    <a:pt x="23259" y="21269"/>
                  </a:cubicBezTo>
                  <a:cubicBezTo>
                    <a:pt x="23663" y="22616"/>
                    <a:pt x="24891" y="23474"/>
                    <a:pt x="26207" y="23474"/>
                  </a:cubicBezTo>
                  <a:cubicBezTo>
                    <a:pt x="26484" y="23474"/>
                    <a:pt x="26765" y="23436"/>
                    <a:pt x="27043" y="23356"/>
                  </a:cubicBezTo>
                  <a:cubicBezTo>
                    <a:pt x="28674" y="22867"/>
                    <a:pt x="29620" y="21171"/>
                    <a:pt x="29130" y="19540"/>
                  </a:cubicBezTo>
                  <a:cubicBezTo>
                    <a:pt x="25771" y="8025"/>
                    <a:pt x="15039" y="0"/>
                    <a:pt x="30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1209;p47">
              <a:extLst>
                <a:ext uri="{FF2B5EF4-FFF2-40B4-BE49-F238E27FC236}">
                  <a16:creationId xmlns:a16="http://schemas.microsoft.com/office/drawing/2014/main" id="{1755180A-CB7E-47CE-A32D-D76C9A5D3B91}"/>
                </a:ext>
              </a:extLst>
            </p:cNvPr>
            <p:cNvSpPr/>
            <p:nvPr/>
          </p:nvSpPr>
          <p:spPr>
            <a:xfrm>
              <a:off x="4362900" y="626500"/>
              <a:ext cx="462400" cy="672600"/>
            </a:xfrm>
            <a:custGeom>
              <a:avLst/>
              <a:gdLst/>
              <a:ahLst/>
              <a:cxnLst/>
              <a:rect l="l" t="t" r="r" b="b"/>
              <a:pathLst>
                <a:path w="18496" h="26904" extrusionOk="0">
                  <a:moveTo>
                    <a:pt x="14997" y="1"/>
                  </a:moveTo>
                  <a:cubicBezTo>
                    <a:pt x="14475" y="1"/>
                    <a:pt x="13949" y="135"/>
                    <a:pt x="13472" y="416"/>
                  </a:cubicBezTo>
                  <a:cubicBezTo>
                    <a:pt x="5154" y="5309"/>
                    <a:pt x="0" y="14280"/>
                    <a:pt x="0" y="23870"/>
                  </a:cubicBezTo>
                  <a:cubicBezTo>
                    <a:pt x="0" y="25566"/>
                    <a:pt x="1370" y="26903"/>
                    <a:pt x="3034" y="26903"/>
                  </a:cubicBezTo>
                  <a:cubicBezTo>
                    <a:pt x="4730" y="26903"/>
                    <a:pt x="6100" y="25566"/>
                    <a:pt x="6100" y="23870"/>
                  </a:cubicBezTo>
                  <a:cubicBezTo>
                    <a:pt x="6100" y="16432"/>
                    <a:pt x="10112" y="9484"/>
                    <a:pt x="16571" y="5701"/>
                  </a:cubicBezTo>
                  <a:cubicBezTo>
                    <a:pt x="18006" y="4852"/>
                    <a:pt x="18496" y="2960"/>
                    <a:pt x="17648" y="1525"/>
                  </a:cubicBezTo>
                  <a:cubicBezTo>
                    <a:pt x="17081" y="544"/>
                    <a:pt x="16048" y="1"/>
                    <a:pt x="149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1210;p47">
              <a:extLst>
                <a:ext uri="{FF2B5EF4-FFF2-40B4-BE49-F238E27FC236}">
                  <a16:creationId xmlns:a16="http://schemas.microsoft.com/office/drawing/2014/main" id="{889BEF5C-2DA5-4340-97EA-D9E34EAD7558}"/>
                </a:ext>
              </a:extLst>
            </p:cNvPr>
            <p:cNvSpPr/>
            <p:nvPr/>
          </p:nvSpPr>
          <p:spPr>
            <a:xfrm>
              <a:off x="1803050" y="2225475"/>
              <a:ext cx="3994325" cy="2883625"/>
            </a:xfrm>
            <a:custGeom>
              <a:avLst/>
              <a:gdLst/>
              <a:ahLst/>
              <a:cxnLst/>
              <a:rect l="l" t="t" r="r" b="b"/>
              <a:pathLst>
                <a:path w="159773" h="115345" extrusionOk="0">
                  <a:moveTo>
                    <a:pt x="60249" y="16669"/>
                  </a:moveTo>
                  <a:cubicBezTo>
                    <a:pt x="53595" y="22443"/>
                    <a:pt x="50105" y="30663"/>
                    <a:pt x="50105" y="38949"/>
                  </a:cubicBezTo>
                  <a:cubicBezTo>
                    <a:pt x="50105" y="55357"/>
                    <a:pt x="63479" y="68698"/>
                    <a:pt x="79887" y="68698"/>
                  </a:cubicBezTo>
                  <a:cubicBezTo>
                    <a:pt x="84095" y="68698"/>
                    <a:pt x="87520" y="72123"/>
                    <a:pt x="87520" y="76331"/>
                  </a:cubicBezTo>
                  <a:cubicBezTo>
                    <a:pt x="87520" y="80539"/>
                    <a:pt x="84095" y="83964"/>
                    <a:pt x="79887" y="83964"/>
                  </a:cubicBezTo>
                  <a:cubicBezTo>
                    <a:pt x="77179" y="83964"/>
                    <a:pt x="74733" y="82561"/>
                    <a:pt x="73330" y="80245"/>
                  </a:cubicBezTo>
                  <a:cubicBezTo>
                    <a:pt x="71263" y="76801"/>
                    <a:pt x="67590" y="74890"/>
                    <a:pt x="63831" y="74890"/>
                  </a:cubicBezTo>
                  <a:cubicBezTo>
                    <a:pt x="61895" y="74890"/>
                    <a:pt x="59936" y="75397"/>
                    <a:pt x="58162" y="76462"/>
                  </a:cubicBezTo>
                  <a:cubicBezTo>
                    <a:pt x="52877" y="79626"/>
                    <a:pt x="51246" y="86476"/>
                    <a:pt x="54378" y="91662"/>
                  </a:cubicBezTo>
                  <a:cubicBezTo>
                    <a:pt x="55976" y="94305"/>
                    <a:pt x="57966" y="96686"/>
                    <a:pt x="60282" y="98676"/>
                  </a:cubicBezTo>
                  <a:lnTo>
                    <a:pt x="26879" y="98676"/>
                  </a:lnTo>
                  <a:cubicBezTo>
                    <a:pt x="25509" y="87879"/>
                    <a:pt x="16930" y="79300"/>
                    <a:pt x="6100" y="77897"/>
                  </a:cubicBezTo>
                  <a:lnTo>
                    <a:pt x="6100" y="37448"/>
                  </a:lnTo>
                  <a:cubicBezTo>
                    <a:pt x="16930" y="36046"/>
                    <a:pt x="25509" y="27467"/>
                    <a:pt x="26879" y="16669"/>
                  </a:cubicBezTo>
                  <a:close/>
                  <a:moveTo>
                    <a:pt x="79887" y="6101"/>
                  </a:moveTo>
                  <a:cubicBezTo>
                    <a:pt x="82627" y="6101"/>
                    <a:pt x="84845" y="8319"/>
                    <a:pt x="84845" y="11059"/>
                  </a:cubicBezTo>
                  <a:lnTo>
                    <a:pt x="84845" y="13603"/>
                  </a:lnTo>
                  <a:cubicBezTo>
                    <a:pt x="84845" y="14941"/>
                    <a:pt x="85726" y="16115"/>
                    <a:pt x="86965" y="16506"/>
                  </a:cubicBezTo>
                  <a:cubicBezTo>
                    <a:pt x="92576" y="18300"/>
                    <a:pt x="97240" y="21921"/>
                    <a:pt x="100176" y="26782"/>
                  </a:cubicBezTo>
                  <a:cubicBezTo>
                    <a:pt x="101579" y="29130"/>
                    <a:pt x="100829" y="32164"/>
                    <a:pt x="98480" y="33566"/>
                  </a:cubicBezTo>
                  <a:cubicBezTo>
                    <a:pt x="97680" y="34044"/>
                    <a:pt x="96796" y="34272"/>
                    <a:pt x="95924" y="34272"/>
                  </a:cubicBezTo>
                  <a:cubicBezTo>
                    <a:pt x="94235" y="34272"/>
                    <a:pt x="92587" y="33419"/>
                    <a:pt x="91662" y="31870"/>
                  </a:cubicBezTo>
                  <a:cubicBezTo>
                    <a:pt x="89151" y="27695"/>
                    <a:pt x="84747" y="25216"/>
                    <a:pt x="79887" y="25216"/>
                  </a:cubicBezTo>
                  <a:cubicBezTo>
                    <a:pt x="72319" y="25216"/>
                    <a:pt x="66154" y="31381"/>
                    <a:pt x="66154" y="38949"/>
                  </a:cubicBezTo>
                  <a:cubicBezTo>
                    <a:pt x="66154" y="46517"/>
                    <a:pt x="72319" y="52682"/>
                    <a:pt x="79887" y="52682"/>
                  </a:cubicBezTo>
                  <a:cubicBezTo>
                    <a:pt x="92935" y="52682"/>
                    <a:pt x="103536" y="63283"/>
                    <a:pt x="103536" y="76331"/>
                  </a:cubicBezTo>
                  <a:cubicBezTo>
                    <a:pt x="103536" y="86672"/>
                    <a:pt x="96882" y="95707"/>
                    <a:pt x="86965" y="98839"/>
                  </a:cubicBezTo>
                  <a:cubicBezTo>
                    <a:pt x="85693" y="99263"/>
                    <a:pt x="84845" y="100437"/>
                    <a:pt x="84845" y="101742"/>
                  </a:cubicBezTo>
                  <a:lnTo>
                    <a:pt x="84845" y="104286"/>
                  </a:lnTo>
                  <a:cubicBezTo>
                    <a:pt x="84845" y="107026"/>
                    <a:pt x="82627" y="109245"/>
                    <a:pt x="79887" y="109245"/>
                  </a:cubicBezTo>
                  <a:cubicBezTo>
                    <a:pt x="77147" y="109245"/>
                    <a:pt x="74928" y="107026"/>
                    <a:pt x="74928" y="104286"/>
                  </a:cubicBezTo>
                  <a:lnTo>
                    <a:pt x="74928" y="101742"/>
                  </a:lnTo>
                  <a:cubicBezTo>
                    <a:pt x="74928" y="100437"/>
                    <a:pt x="74048" y="99230"/>
                    <a:pt x="72775" y="98839"/>
                  </a:cubicBezTo>
                  <a:cubicBezTo>
                    <a:pt x="67230" y="97045"/>
                    <a:pt x="62533" y="93391"/>
                    <a:pt x="59597" y="88498"/>
                  </a:cubicBezTo>
                  <a:cubicBezTo>
                    <a:pt x="58194" y="86182"/>
                    <a:pt x="58945" y="83116"/>
                    <a:pt x="61293" y="81713"/>
                  </a:cubicBezTo>
                  <a:cubicBezTo>
                    <a:pt x="62093" y="81235"/>
                    <a:pt x="62973" y="81007"/>
                    <a:pt x="63842" y="81007"/>
                  </a:cubicBezTo>
                  <a:cubicBezTo>
                    <a:pt x="65524" y="81007"/>
                    <a:pt x="67165" y="81861"/>
                    <a:pt x="68111" y="83410"/>
                  </a:cubicBezTo>
                  <a:cubicBezTo>
                    <a:pt x="70623" y="87585"/>
                    <a:pt x="75026" y="90064"/>
                    <a:pt x="79887" y="90064"/>
                  </a:cubicBezTo>
                  <a:cubicBezTo>
                    <a:pt x="87454" y="90064"/>
                    <a:pt x="93620" y="83899"/>
                    <a:pt x="93620" y="76331"/>
                  </a:cubicBezTo>
                  <a:cubicBezTo>
                    <a:pt x="93620" y="68763"/>
                    <a:pt x="87454" y="62598"/>
                    <a:pt x="79887" y="62598"/>
                  </a:cubicBezTo>
                  <a:cubicBezTo>
                    <a:pt x="66839" y="62598"/>
                    <a:pt x="56237" y="51997"/>
                    <a:pt x="56237" y="38949"/>
                  </a:cubicBezTo>
                  <a:cubicBezTo>
                    <a:pt x="56237" y="28902"/>
                    <a:pt x="62565" y="19736"/>
                    <a:pt x="72775" y="16506"/>
                  </a:cubicBezTo>
                  <a:cubicBezTo>
                    <a:pt x="74015" y="16147"/>
                    <a:pt x="74928" y="14941"/>
                    <a:pt x="74928" y="13603"/>
                  </a:cubicBezTo>
                  <a:lnTo>
                    <a:pt x="74928" y="11059"/>
                  </a:lnTo>
                  <a:cubicBezTo>
                    <a:pt x="74928" y="8319"/>
                    <a:pt x="77147" y="6101"/>
                    <a:pt x="79887" y="6101"/>
                  </a:cubicBezTo>
                  <a:close/>
                  <a:moveTo>
                    <a:pt x="79887" y="1"/>
                  </a:moveTo>
                  <a:cubicBezTo>
                    <a:pt x="73950" y="1"/>
                    <a:pt x="69089" y="4665"/>
                    <a:pt x="68828" y="10537"/>
                  </a:cubicBezTo>
                  <a:lnTo>
                    <a:pt x="24009" y="10537"/>
                  </a:lnTo>
                  <a:cubicBezTo>
                    <a:pt x="22345" y="10537"/>
                    <a:pt x="20975" y="11907"/>
                    <a:pt x="20975" y="13603"/>
                  </a:cubicBezTo>
                  <a:cubicBezTo>
                    <a:pt x="20975" y="23487"/>
                    <a:pt x="12918" y="31511"/>
                    <a:pt x="3067" y="31511"/>
                  </a:cubicBezTo>
                  <a:cubicBezTo>
                    <a:pt x="1371" y="31511"/>
                    <a:pt x="1" y="32881"/>
                    <a:pt x="1" y="34578"/>
                  </a:cubicBezTo>
                  <a:lnTo>
                    <a:pt x="1" y="80767"/>
                  </a:lnTo>
                  <a:cubicBezTo>
                    <a:pt x="1" y="82464"/>
                    <a:pt x="1371" y="83834"/>
                    <a:pt x="3067" y="83834"/>
                  </a:cubicBezTo>
                  <a:cubicBezTo>
                    <a:pt x="12918" y="83834"/>
                    <a:pt x="20975" y="91858"/>
                    <a:pt x="20975" y="101742"/>
                  </a:cubicBezTo>
                  <a:cubicBezTo>
                    <a:pt x="20975" y="103438"/>
                    <a:pt x="22345" y="104808"/>
                    <a:pt x="24009" y="104808"/>
                  </a:cubicBezTo>
                  <a:lnTo>
                    <a:pt x="68828" y="104808"/>
                  </a:lnTo>
                  <a:cubicBezTo>
                    <a:pt x="69089" y="110680"/>
                    <a:pt x="73950" y="115344"/>
                    <a:pt x="79887" y="115344"/>
                  </a:cubicBezTo>
                  <a:cubicBezTo>
                    <a:pt x="85823" y="115344"/>
                    <a:pt x="90684" y="110680"/>
                    <a:pt x="90945" y="104808"/>
                  </a:cubicBezTo>
                  <a:lnTo>
                    <a:pt x="135732" y="104808"/>
                  </a:lnTo>
                  <a:cubicBezTo>
                    <a:pt x="137428" y="104808"/>
                    <a:pt x="138798" y="103438"/>
                    <a:pt x="138798" y="101742"/>
                  </a:cubicBezTo>
                  <a:cubicBezTo>
                    <a:pt x="138798" y="98643"/>
                    <a:pt x="139581" y="95707"/>
                    <a:pt x="141081" y="93032"/>
                  </a:cubicBezTo>
                  <a:cubicBezTo>
                    <a:pt x="141897" y="91532"/>
                    <a:pt x="141375" y="89673"/>
                    <a:pt x="139907" y="88857"/>
                  </a:cubicBezTo>
                  <a:cubicBezTo>
                    <a:pt x="139434" y="88600"/>
                    <a:pt x="138925" y="88479"/>
                    <a:pt x="138424" y="88479"/>
                  </a:cubicBezTo>
                  <a:cubicBezTo>
                    <a:pt x="137338" y="88479"/>
                    <a:pt x="136290" y="89049"/>
                    <a:pt x="135732" y="90031"/>
                  </a:cubicBezTo>
                  <a:cubicBezTo>
                    <a:pt x="134231" y="92739"/>
                    <a:pt x="133285" y="95642"/>
                    <a:pt x="132894" y="98676"/>
                  </a:cubicBezTo>
                  <a:lnTo>
                    <a:pt x="99491" y="98676"/>
                  </a:lnTo>
                  <a:cubicBezTo>
                    <a:pt x="105819" y="93196"/>
                    <a:pt x="109636" y="85138"/>
                    <a:pt x="109636" y="76331"/>
                  </a:cubicBezTo>
                  <a:cubicBezTo>
                    <a:pt x="109636" y="59923"/>
                    <a:pt x="96294" y="46582"/>
                    <a:pt x="79887" y="46582"/>
                  </a:cubicBezTo>
                  <a:cubicBezTo>
                    <a:pt x="75679" y="46582"/>
                    <a:pt x="72254" y="43157"/>
                    <a:pt x="72254" y="38949"/>
                  </a:cubicBezTo>
                  <a:cubicBezTo>
                    <a:pt x="72254" y="34741"/>
                    <a:pt x="75679" y="31316"/>
                    <a:pt x="79887" y="31316"/>
                  </a:cubicBezTo>
                  <a:cubicBezTo>
                    <a:pt x="82594" y="31316"/>
                    <a:pt x="85041" y="32718"/>
                    <a:pt x="86443" y="35034"/>
                  </a:cubicBezTo>
                  <a:cubicBezTo>
                    <a:pt x="88510" y="38479"/>
                    <a:pt x="92183" y="40389"/>
                    <a:pt x="95942" y="40389"/>
                  </a:cubicBezTo>
                  <a:cubicBezTo>
                    <a:pt x="97878" y="40389"/>
                    <a:pt x="99837" y="39883"/>
                    <a:pt x="101611" y="38818"/>
                  </a:cubicBezTo>
                  <a:cubicBezTo>
                    <a:pt x="106863" y="35687"/>
                    <a:pt x="108559" y="28869"/>
                    <a:pt x="105395" y="23617"/>
                  </a:cubicBezTo>
                  <a:cubicBezTo>
                    <a:pt x="103830" y="21008"/>
                    <a:pt x="101840" y="18659"/>
                    <a:pt x="99524" y="16669"/>
                  </a:cubicBezTo>
                  <a:lnTo>
                    <a:pt x="132894" y="16669"/>
                  </a:lnTo>
                  <a:cubicBezTo>
                    <a:pt x="134264" y="27499"/>
                    <a:pt x="142843" y="36046"/>
                    <a:pt x="153673" y="37448"/>
                  </a:cubicBezTo>
                  <a:lnTo>
                    <a:pt x="153673" y="77897"/>
                  </a:lnTo>
                  <a:cubicBezTo>
                    <a:pt x="150835" y="78256"/>
                    <a:pt x="148160" y="79104"/>
                    <a:pt x="145648" y="80409"/>
                  </a:cubicBezTo>
                  <a:cubicBezTo>
                    <a:pt x="144148" y="81191"/>
                    <a:pt x="143561" y="83018"/>
                    <a:pt x="144343" y="84551"/>
                  </a:cubicBezTo>
                  <a:cubicBezTo>
                    <a:pt x="144886" y="85592"/>
                    <a:pt x="145947" y="86178"/>
                    <a:pt x="147036" y="86178"/>
                  </a:cubicBezTo>
                  <a:cubicBezTo>
                    <a:pt x="147517" y="86178"/>
                    <a:pt x="148004" y="86063"/>
                    <a:pt x="148454" y="85823"/>
                  </a:cubicBezTo>
                  <a:cubicBezTo>
                    <a:pt x="151030" y="84519"/>
                    <a:pt x="153803" y="83834"/>
                    <a:pt x="156706" y="83834"/>
                  </a:cubicBezTo>
                  <a:cubicBezTo>
                    <a:pt x="158403" y="83834"/>
                    <a:pt x="159773" y="82464"/>
                    <a:pt x="159773" y="80767"/>
                  </a:cubicBezTo>
                  <a:lnTo>
                    <a:pt x="159773" y="34578"/>
                  </a:lnTo>
                  <a:cubicBezTo>
                    <a:pt x="159773" y="32881"/>
                    <a:pt x="158403" y="31511"/>
                    <a:pt x="156706" y="31511"/>
                  </a:cubicBezTo>
                  <a:cubicBezTo>
                    <a:pt x="146855" y="31511"/>
                    <a:pt x="138798" y="23520"/>
                    <a:pt x="138798" y="13603"/>
                  </a:cubicBezTo>
                  <a:cubicBezTo>
                    <a:pt x="138798" y="11939"/>
                    <a:pt x="137461" y="10537"/>
                    <a:pt x="135732" y="10537"/>
                  </a:cubicBezTo>
                  <a:lnTo>
                    <a:pt x="90945" y="10537"/>
                  </a:lnTo>
                  <a:cubicBezTo>
                    <a:pt x="90684" y="4665"/>
                    <a:pt x="85823" y="1"/>
                    <a:pt x="79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2" name="Google Shape;1211;p47">
            <a:extLst>
              <a:ext uri="{FF2B5EF4-FFF2-40B4-BE49-F238E27FC236}">
                <a16:creationId xmlns:a16="http://schemas.microsoft.com/office/drawing/2014/main" id="{4AD6D55A-FA19-4FCA-A0ED-05D58AC6F9D4}"/>
              </a:ext>
            </a:extLst>
          </p:cNvPr>
          <p:cNvSpPr/>
          <p:nvPr/>
        </p:nvSpPr>
        <p:spPr>
          <a:xfrm>
            <a:off x="3681644" y="-28575"/>
            <a:ext cx="99900" cy="846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1212;p47">
            <a:extLst>
              <a:ext uri="{FF2B5EF4-FFF2-40B4-BE49-F238E27FC236}">
                <a16:creationId xmlns:a16="http://schemas.microsoft.com/office/drawing/2014/main" id="{57E80424-B51D-4968-9E1E-BA6775115B27}"/>
              </a:ext>
            </a:extLst>
          </p:cNvPr>
          <p:cNvSpPr/>
          <p:nvPr/>
        </p:nvSpPr>
        <p:spPr>
          <a:xfrm rot="5400000">
            <a:off x="1130025" y="365040"/>
            <a:ext cx="97800" cy="846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4" name="Google Shape;1213;p47">
            <a:extLst>
              <a:ext uri="{FF2B5EF4-FFF2-40B4-BE49-F238E27FC236}">
                <a16:creationId xmlns:a16="http://schemas.microsoft.com/office/drawing/2014/main" id="{B602D96F-3DFB-4825-A1EC-BAF2C894A706}"/>
              </a:ext>
            </a:extLst>
          </p:cNvPr>
          <p:cNvGrpSpPr/>
          <p:nvPr/>
        </p:nvGrpSpPr>
        <p:grpSpPr>
          <a:xfrm>
            <a:off x="3844070" y="2824894"/>
            <a:ext cx="525539" cy="525539"/>
            <a:chOff x="3844070" y="2824894"/>
            <a:chExt cx="525539" cy="525539"/>
          </a:xfrm>
        </p:grpSpPr>
        <p:sp>
          <p:nvSpPr>
            <p:cNvPr id="95" name="Google Shape;1214;p47">
              <a:extLst>
                <a:ext uri="{FF2B5EF4-FFF2-40B4-BE49-F238E27FC236}">
                  <a16:creationId xmlns:a16="http://schemas.microsoft.com/office/drawing/2014/main" id="{ED0B9B55-0DB3-4BFB-B5D1-A87BAF118028}"/>
                </a:ext>
              </a:extLst>
            </p:cNvPr>
            <p:cNvSpPr/>
            <p:nvPr/>
          </p:nvSpPr>
          <p:spPr>
            <a:xfrm>
              <a:off x="3844070" y="2824894"/>
              <a:ext cx="525539" cy="525539"/>
            </a:xfrm>
            <a:custGeom>
              <a:avLst/>
              <a:gdLst/>
              <a:ahLst/>
              <a:cxnLst/>
              <a:rect l="l" t="t" r="r" b="b"/>
              <a:pathLst>
                <a:path w="23218" h="23218" extrusionOk="0">
                  <a:moveTo>
                    <a:pt x="11609" y="1"/>
                  </a:moveTo>
                  <a:cubicBezTo>
                    <a:pt x="5171" y="1"/>
                    <a:pt x="1" y="5204"/>
                    <a:pt x="1" y="11609"/>
                  </a:cubicBezTo>
                  <a:cubicBezTo>
                    <a:pt x="1" y="18014"/>
                    <a:pt x="5171" y="23217"/>
                    <a:pt x="11609" y="23217"/>
                  </a:cubicBezTo>
                  <a:cubicBezTo>
                    <a:pt x="18014" y="23217"/>
                    <a:pt x="23217" y="18014"/>
                    <a:pt x="23217" y="11609"/>
                  </a:cubicBezTo>
                  <a:cubicBezTo>
                    <a:pt x="23217" y="5204"/>
                    <a:pt x="18014" y="1"/>
                    <a:pt x="11609" y="1"/>
                  </a:cubicBez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1215;p47">
              <a:extLst>
                <a:ext uri="{FF2B5EF4-FFF2-40B4-BE49-F238E27FC236}">
                  <a16:creationId xmlns:a16="http://schemas.microsoft.com/office/drawing/2014/main" id="{89B666D5-C587-4814-B842-36B4A0699176}"/>
                </a:ext>
              </a:extLst>
            </p:cNvPr>
            <p:cNvSpPr/>
            <p:nvPr/>
          </p:nvSpPr>
          <p:spPr>
            <a:xfrm>
              <a:off x="3953975" y="2888829"/>
              <a:ext cx="305727" cy="346014"/>
            </a:xfrm>
            <a:custGeom>
              <a:avLst/>
              <a:gdLst/>
              <a:ahLst/>
              <a:cxnLst/>
              <a:rect l="l" t="t" r="r" b="b"/>
              <a:pathLst>
                <a:path w="184173" h="208442" extrusionOk="0">
                  <a:moveTo>
                    <a:pt x="97338" y="0"/>
                  </a:moveTo>
                  <a:lnTo>
                    <a:pt x="97338" y="92999"/>
                  </a:lnTo>
                  <a:lnTo>
                    <a:pt x="97273" y="143952"/>
                  </a:lnTo>
                  <a:cubicBezTo>
                    <a:pt x="97273" y="157554"/>
                    <a:pt x="88401" y="169101"/>
                    <a:pt x="76136" y="173179"/>
                  </a:cubicBezTo>
                  <a:cubicBezTo>
                    <a:pt x="73079" y="174179"/>
                    <a:pt x="69833" y="174730"/>
                    <a:pt x="66458" y="174730"/>
                  </a:cubicBezTo>
                  <a:cubicBezTo>
                    <a:pt x="65871" y="174730"/>
                    <a:pt x="65280" y="174713"/>
                    <a:pt x="64686" y="174679"/>
                  </a:cubicBezTo>
                  <a:cubicBezTo>
                    <a:pt x="59565" y="174386"/>
                    <a:pt x="54770" y="172853"/>
                    <a:pt x="50594" y="170374"/>
                  </a:cubicBezTo>
                  <a:cubicBezTo>
                    <a:pt x="41722" y="165057"/>
                    <a:pt x="35687" y="155434"/>
                    <a:pt x="35524" y="144408"/>
                  </a:cubicBezTo>
                  <a:cubicBezTo>
                    <a:pt x="35295" y="127185"/>
                    <a:pt x="49192" y="113158"/>
                    <a:pt x="66415" y="113158"/>
                  </a:cubicBezTo>
                  <a:cubicBezTo>
                    <a:pt x="69807" y="113158"/>
                    <a:pt x="73069" y="113713"/>
                    <a:pt x="76136" y="114692"/>
                  </a:cubicBezTo>
                  <a:lnTo>
                    <a:pt x="76136" y="89281"/>
                  </a:lnTo>
                  <a:lnTo>
                    <a:pt x="76136" y="80147"/>
                  </a:lnTo>
                  <a:cubicBezTo>
                    <a:pt x="72906" y="79658"/>
                    <a:pt x="69612" y="79429"/>
                    <a:pt x="66317" y="79429"/>
                  </a:cubicBezTo>
                  <a:cubicBezTo>
                    <a:pt x="47463" y="79429"/>
                    <a:pt x="29848" y="87258"/>
                    <a:pt x="17257" y="101350"/>
                  </a:cubicBezTo>
                  <a:cubicBezTo>
                    <a:pt x="7764" y="112017"/>
                    <a:pt x="2056" y="125619"/>
                    <a:pt x="1175" y="139874"/>
                  </a:cubicBezTo>
                  <a:cubicBezTo>
                    <a:pt x="1" y="158598"/>
                    <a:pt x="6851" y="176408"/>
                    <a:pt x="20160" y="189554"/>
                  </a:cubicBezTo>
                  <a:cubicBezTo>
                    <a:pt x="22117" y="191479"/>
                    <a:pt x="24172" y="193273"/>
                    <a:pt x="26292" y="194904"/>
                  </a:cubicBezTo>
                  <a:cubicBezTo>
                    <a:pt x="37709" y="203679"/>
                    <a:pt x="51638" y="208441"/>
                    <a:pt x="66317" y="208441"/>
                  </a:cubicBezTo>
                  <a:cubicBezTo>
                    <a:pt x="69612" y="208441"/>
                    <a:pt x="72906" y="208180"/>
                    <a:pt x="76136" y="207723"/>
                  </a:cubicBezTo>
                  <a:cubicBezTo>
                    <a:pt x="89836" y="205701"/>
                    <a:pt x="102492" y="199405"/>
                    <a:pt x="112474" y="189554"/>
                  </a:cubicBezTo>
                  <a:cubicBezTo>
                    <a:pt x="124739" y="177420"/>
                    <a:pt x="131491" y="161338"/>
                    <a:pt x="131589" y="144213"/>
                  </a:cubicBezTo>
                  <a:lnTo>
                    <a:pt x="131394" y="68143"/>
                  </a:lnTo>
                  <a:lnTo>
                    <a:pt x="131394" y="68143"/>
                  </a:lnTo>
                  <a:cubicBezTo>
                    <a:pt x="137265" y="72645"/>
                    <a:pt x="143659" y="76396"/>
                    <a:pt x="150509" y="79266"/>
                  </a:cubicBezTo>
                  <a:cubicBezTo>
                    <a:pt x="161133" y="83769"/>
                    <a:pt x="172368" y="86052"/>
                    <a:pt x="183927" y="86052"/>
                  </a:cubicBezTo>
                  <a:cubicBezTo>
                    <a:pt x="184009" y="86052"/>
                    <a:pt x="184091" y="86052"/>
                    <a:pt x="184173" y="86051"/>
                  </a:cubicBezTo>
                  <a:lnTo>
                    <a:pt x="184173" y="61358"/>
                  </a:lnTo>
                  <a:lnTo>
                    <a:pt x="184173" y="52192"/>
                  </a:lnTo>
                  <a:lnTo>
                    <a:pt x="184075" y="52192"/>
                  </a:lnTo>
                  <a:cubicBezTo>
                    <a:pt x="172168" y="52192"/>
                    <a:pt x="161176" y="48245"/>
                    <a:pt x="152336" y="41590"/>
                  </a:cubicBezTo>
                  <a:cubicBezTo>
                    <a:pt x="142223" y="33957"/>
                    <a:pt x="134949" y="22736"/>
                    <a:pt x="132372" y="9851"/>
                  </a:cubicBezTo>
                  <a:cubicBezTo>
                    <a:pt x="131752" y="6655"/>
                    <a:pt x="131394" y="3360"/>
                    <a:pt x="131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7" name="Google Shape;1122;p47">
            <a:extLst>
              <a:ext uri="{FF2B5EF4-FFF2-40B4-BE49-F238E27FC236}">
                <a16:creationId xmlns:a16="http://schemas.microsoft.com/office/drawing/2014/main" id="{E863D731-3FE1-4593-A099-1C816CCCAE92}"/>
              </a:ext>
            </a:extLst>
          </p:cNvPr>
          <p:cNvSpPr txBox="1">
            <a:spLocks/>
          </p:cNvSpPr>
          <p:nvPr/>
        </p:nvSpPr>
        <p:spPr>
          <a:xfrm>
            <a:off x="1479289" y="608191"/>
            <a:ext cx="4441115"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2pPr>
            <a:lvl3pPr marR="0" lvl="2"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3pPr>
            <a:lvl4pPr marR="0" lvl="3"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4pPr>
            <a:lvl5pPr marR="0" lvl="4"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5pPr>
            <a:lvl6pPr marR="0" lvl="5"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6pPr>
            <a:lvl7pPr marR="0" lvl="6"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7pPr>
            <a:lvl8pPr marR="0" lvl="7"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8pPr>
            <a:lvl9pPr marR="0" lvl="8"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9pPr>
          </a:lstStyle>
          <a:p>
            <a:pPr algn="l"/>
            <a:r>
              <a:rPr lang="en-US" sz="5400" dirty="0"/>
              <a:t>Thanks!</a:t>
            </a:r>
          </a:p>
        </p:txBody>
      </p:sp>
    </p:spTree>
    <p:extLst>
      <p:ext uri="{BB962C8B-B14F-4D97-AF65-F5344CB8AC3E}">
        <p14:creationId xmlns:p14="http://schemas.microsoft.com/office/powerpoint/2010/main" val="3269596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4"/>
        <p:cNvGrpSpPr/>
        <p:nvPr/>
      </p:nvGrpSpPr>
      <p:grpSpPr>
        <a:xfrm>
          <a:off x="0" y="0"/>
          <a:ext cx="0" cy="0"/>
          <a:chOff x="0" y="0"/>
          <a:chExt cx="0" cy="0"/>
        </a:xfrm>
      </p:grpSpPr>
      <p:grpSp>
        <p:nvGrpSpPr>
          <p:cNvPr id="9" name="Google Shape;705;p36">
            <a:extLst>
              <a:ext uri="{FF2B5EF4-FFF2-40B4-BE49-F238E27FC236}">
                <a16:creationId xmlns:a16="http://schemas.microsoft.com/office/drawing/2014/main" id="{223AA8D1-984F-4A50-A2F4-7C8EEC1A4845}"/>
              </a:ext>
            </a:extLst>
          </p:cNvPr>
          <p:cNvGrpSpPr/>
          <p:nvPr/>
        </p:nvGrpSpPr>
        <p:grpSpPr>
          <a:xfrm>
            <a:off x="-687566" y="1017725"/>
            <a:ext cx="2477848" cy="4187939"/>
            <a:chOff x="7244944" y="1213473"/>
            <a:chExt cx="2489545" cy="3850422"/>
          </a:xfrm>
        </p:grpSpPr>
        <p:sp>
          <p:nvSpPr>
            <p:cNvPr id="10" name="Google Shape;706;p36">
              <a:extLst>
                <a:ext uri="{FF2B5EF4-FFF2-40B4-BE49-F238E27FC236}">
                  <a16:creationId xmlns:a16="http://schemas.microsoft.com/office/drawing/2014/main" id="{E078C8EF-9E78-46F7-B040-34E8C5EB1F4A}"/>
                </a:ext>
              </a:extLst>
            </p:cNvPr>
            <p:cNvSpPr/>
            <p:nvPr/>
          </p:nvSpPr>
          <p:spPr>
            <a:xfrm>
              <a:off x="7882151" y="4838150"/>
              <a:ext cx="1195608" cy="225746"/>
            </a:xfrm>
            <a:custGeom>
              <a:avLst/>
              <a:gdLst/>
              <a:ahLst/>
              <a:cxnLst/>
              <a:rect l="l" t="t" r="r" b="b"/>
              <a:pathLst>
                <a:path w="27336" h="4971" extrusionOk="0">
                  <a:moveTo>
                    <a:pt x="1" y="2463"/>
                  </a:moveTo>
                  <a:cubicBezTo>
                    <a:pt x="1" y="1116"/>
                    <a:pt x="6132" y="1"/>
                    <a:pt x="13680" y="1"/>
                  </a:cubicBezTo>
                  <a:lnTo>
                    <a:pt x="13680" y="1"/>
                  </a:lnTo>
                  <a:cubicBezTo>
                    <a:pt x="21227" y="1"/>
                    <a:pt x="27335" y="1116"/>
                    <a:pt x="27335" y="2463"/>
                  </a:cubicBezTo>
                  <a:lnTo>
                    <a:pt x="27335" y="2463"/>
                  </a:lnTo>
                  <a:cubicBezTo>
                    <a:pt x="27335" y="3833"/>
                    <a:pt x="21227" y="4948"/>
                    <a:pt x="13680" y="4948"/>
                  </a:cubicBezTo>
                  <a:lnTo>
                    <a:pt x="13680" y="4948"/>
                  </a:lnTo>
                  <a:cubicBezTo>
                    <a:pt x="6132" y="4971"/>
                    <a:pt x="1" y="3856"/>
                    <a:pt x="1" y="2463"/>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707;p36">
              <a:extLst>
                <a:ext uri="{FF2B5EF4-FFF2-40B4-BE49-F238E27FC236}">
                  <a16:creationId xmlns:a16="http://schemas.microsoft.com/office/drawing/2014/main" id="{9ACF4515-87A4-4C28-86AA-68CDF95E23FD}"/>
                </a:ext>
              </a:extLst>
            </p:cNvPr>
            <p:cNvGrpSpPr/>
            <p:nvPr/>
          </p:nvGrpSpPr>
          <p:grpSpPr>
            <a:xfrm>
              <a:off x="7244944" y="1213473"/>
              <a:ext cx="2489545" cy="3745815"/>
              <a:chOff x="7244944" y="1213473"/>
              <a:chExt cx="2489545" cy="3745815"/>
            </a:xfrm>
          </p:grpSpPr>
          <p:sp>
            <p:nvSpPr>
              <p:cNvPr id="12" name="Google Shape;708;p36">
                <a:extLst>
                  <a:ext uri="{FF2B5EF4-FFF2-40B4-BE49-F238E27FC236}">
                    <a16:creationId xmlns:a16="http://schemas.microsoft.com/office/drawing/2014/main" id="{6B0DD805-ABCB-43F0-AAC6-FE9AC56E00E6}"/>
                  </a:ext>
                </a:extLst>
              </p:cNvPr>
              <p:cNvSpPr/>
              <p:nvPr/>
            </p:nvSpPr>
            <p:spPr>
              <a:xfrm flipH="1">
                <a:off x="8095359" y="2480389"/>
                <a:ext cx="788700" cy="2478900"/>
              </a:xfrm>
              <a:prstGeom prst="trapezoid">
                <a:avLst>
                  <a:gd name="adj" fmla="val 25000"/>
                </a:avLst>
              </a:prstGeom>
              <a:solidFill>
                <a:srgbClr val="A23F1C"/>
              </a:solidFill>
              <a:ln w="38100" cap="flat" cmpd="sng">
                <a:solidFill>
                  <a:srgbClr val="6D2A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 name="Google Shape;709;p36">
                <a:extLst>
                  <a:ext uri="{FF2B5EF4-FFF2-40B4-BE49-F238E27FC236}">
                    <a16:creationId xmlns:a16="http://schemas.microsoft.com/office/drawing/2014/main" id="{7D0E7425-A0EB-4845-8974-D06660826A8D}"/>
                  </a:ext>
                </a:extLst>
              </p:cNvPr>
              <p:cNvGrpSpPr/>
              <p:nvPr/>
            </p:nvGrpSpPr>
            <p:grpSpPr>
              <a:xfrm flipH="1">
                <a:off x="7244944" y="1213473"/>
                <a:ext cx="2489545" cy="1747068"/>
                <a:chOff x="668525" y="1207425"/>
                <a:chExt cx="2352400" cy="1650825"/>
              </a:xfrm>
            </p:grpSpPr>
            <p:sp>
              <p:nvSpPr>
                <p:cNvPr id="16" name="Google Shape;710;p36">
                  <a:extLst>
                    <a:ext uri="{FF2B5EF4-FFF2-40B4-BE49-F238E27FC236}">
                      <a16:creationId xmlns:a16="http://schemas.microsoft.com/office/drawing/2014/main" id="{A0A72F29-2D95-4A0D-800C-6921AB3ADEEF}"/>
                    </a:ext>
                  </a:extLst>
                </p:cNvPr>
                <p:cNvSpPr/>
                <p:nvPr/>
              </p:nvSpPr>
              <p:spPr>
                <a:xfrm>
                  <a:off x="668525" y="1207425"/>
                  <a:ext cx="2352400" cy="1650825"/>
                </a:xfrm>
                <a:custGeom>
                  <a:avLst/>
                  <a:gdLst/>
                  <a:ahLst/>
                  <a:cxnLst/>
                  <a:rect l="l" t="t" r="r" b="b"/>
                  <a:pathLst>
                    <a:path w="94096" h="66033" extrusionOk="0">
                      <a:moveTo>
                        <a:pt x="35052" y="0"/>
                      </a:moveTo>
                      <a:cubicBezTo>
                        <a:pt x="35005" y="36"/>
                        <a:pt x="34886" y="36"/>
                        <a:pt x="34767" y="36"/>
                      </a:cubicBezTo>
                      <a:cubicBezTo>
                        <a:pt x="32743" y="36"/>
                        <a:pt x="30719" y="346"/>
                        <a:pt x="28778" y="965"/>
                      </a:cubicBezTo>
                      <a:cubicBezTo>
                        <a:pt x="26742" y="1596"/>
                        <a:pt x="24765" y="2548"/>
                        <a:pt x="22908" y="3798"/>
                      </a:cubicBezTo>
                      <a:cubicBezTo>
                        <a:pt x="21063" y="5037"/>
                        <a:pt x="19408" y="6513"/>
                        <a:pt x="18015" y="8168"/>
                      </a:cubicBezTo>
                      <a:cubicBezTo>
                        <a:pt x="16574" y="9859"/>
                        <a:pt x="15443" y="11704"/>
                        <a:pt x="14633" y="13645"/>
                      </a:cubicBezTo>
                      <a:cubicBezTo>
                        <a:pt x="13812" y="15621"/>
                        <a:pt x="13383" y="17753"/>
                        <a:pt x="13383" y="19788"/>
                      </a:cubicBezTo>
                      <a:cubicBezTo>
                        <a:pt x="13383" y="20872"/>
                        <a:pt x="13502" y="21979"/>
                        <a:pt x="13740" y="23063"/>
                      </a:cubicBezTo>
                      <a:cubicBezTo>
                        <a:pt x="13919" y="23837"/>
                        <a:pt x="14157" y="24622"/>
                        <a:pt x="14467" y="25396"/>
                      </a:cubicBezTo>
                      <a:cubicBezTo>
                        <a:pt x="13871" y="25230"/>
                        <a:pt x="13216" y="25146"/>
                        <a:pt x="12562" y="25099"/>
                      </a:cubicBezTo>
                      <a:cubicBezTo>
                        <a:pt x="12323" y="25087"/>
                        <a:pt x="12085" y="25075"/>
                        <a:pt x="11871" y="25075"/>
                      </a:cubicBezTo>
                      <a:cubicBezTo>
                        <a:pt x="11299" y="25075"/>
                        <a:pt x="10704" y="25111"/>
                        <a:pt x="10097" y="25218"/>
                      </a:cubicBezTo>
                      <a:cubicBezTo>
                        <a:pt x="8621" y="25456"/>
                        <a:pt x="7168" y="26051"/>
                        <a:pt x="5882" y="26944"/>
                      </a:cubicBezTo>
                      <a:cubicBezTo>
                        <a:pt x="3489" y="28611"/>
                        <a:pt x="1655" y="31326"/>
                        <a:pt x="691" y="34564"/>
                      </a:cubicBezTo>
                      <a:cubicBezTo>
                        <a:pt x="227" y="36112"/>
                        <a:pt x="0" y="37731"/>
                        <a:pt x="0" y="39362"/>
                      </a:cubicBezTo>
                      <a:cubicBezTo>
                        <a:pt x="0" y="41005"/>
                        <a:pt x="274" y="42613"/>
                        <a:pt x="774" y="44101"/>
                      </a:cubicBezTo>
                      <a:cubicBezTo>
                        <a:pt x="1048" y="44875"/>
                        <a:pt x="1370" y="45625"/>
                        <a:pt x="1763" y="46304"/>
                      </a:cubicBezTo>
                      <a:cubicBezTo>
                        <a:pt x="2144" y="47018"/>
                        <a:pt x="2656" y="47720"/>
                        <a:pt x="3239" y="48411"/>
                      </a:cubicBezTo>
                      <a:cubicBezTo>
                        <a:pt x="3989" y="49280"/>
                        <a:pt x="4906" y="50078"/>
                        <a:pt x="5918" y="50745"/>
                      </a:cubicBezTo>
                      <a:cubicBezTo>
                        <a:pt x="6835" y="51352"/>
                        <a:pt x="7882" y="51864"/>
                        <a:pt x="9037" y="52245"/>
                      </a:cubicBezTo>
                      <a:cubicBezTo>
                        <a:pt x="10287" y="52673"/>
                        <a:pt x="11669" y="52935"/>
                        <a:pt x="13157" y="53019"/>
                      </a:cubicBezTo>
                      <a:cubicBezTo>
                        <a:pt x="13633" y="54959"/>
                        <a:pt x="14550" y="56829"/>
                        <a:pt x="15776" y="58424"/>
                      </a:cubicBezTo>
                      <a:cubicBezTo>
                        <a:pt x="17086" y="60103"/>
                        <a:pt x="18753" y="61520"/>
                        <a:pt x="20741" y="62651"/>
                      </a:cubicBezTo>
                      <a:cubicBezTo>
                        <a:pt x="21658" y="63187"/>
                        <a:pt x="22658" y="63627"/>
                        <a:pt x="23789" y="64032"/>
                      </a:cubicBezTo>
                      <a:cubicBezTo>
                        <a:pt x="24956" y="64449"/>
                        <a:pt x="26170" y="64746"/>
                        <a:pt x="27373" y="64901"/>
                      </a:cubicBezTo>
                      <a:cubicBezTo>
                        <a:pt x="28063" y="64985"/>
                        <a:pt x="28742" y="65032"/>
                        <a:pt x="29433" y="65032"/>
                      </a:cubicBezTo>
                      <a:cubicBezTo>
                        <a:pt x="29933" y="65032"/>
                        <a:pt x="30469" y="64996"/>
                        <a:pt x="30992" y="64961"/>
                      </a:cubicBezTo>
                      <a:cubicBezTo>
                        <a:pt x="32147" y="64842"/>
                        <a:pt x="33314" y="64604"/>
                        <a:pt x="34457" y="64223"/>
                      </a:cubicBezTo>
                      <a:cubicBezTo>
                        <a:pt x="36362" y="63603"/>
                        <a:pt x="38184" y="62627"/>
                        <a:pt x="39863" y="61329"/>
                      </a:cubicBezTo>
                      <a:cubicBezTo>
                        <a:pt x="40684" y="60698"/>
                        <a:pt x="41470" y="59972"/>
                        <a:pt x="42232" y="59162"/>
                      </a:cubicBezTo>
                      <a:cubicBezTo>
                        <a:pt x="42792" y="58567"/>
                        <a:pt x="43375" y="57936"/>
                        <a:pt x="43839" y="57234"/>
                      </a:cubicBezTo>
                      <a:cubicBezTo>
                        <a:pt x="44827" y="58841"/>
                        <a:pt x="46078" y="60282"/>
                        <a:pt x="47566" y="61520"/>
                      </a:cubicBezTo>
                      <a:cubicBezTo>
                        <a:pt x="49114" y="62794"/>
                        <a:pt x="50923" y="63842"/>
                        <a:pt x="52900" y="64604"/>
                      </a:cubicBezTo>
                      <a:cubicBezTo>
                        <a:pt x="55353" y="65532"/>
                        <a:pt x="58008" y="66032"/>
                        <a:pt x="60758" y="66032"/>
                      </a:cubicBezTo>
                      <a:cubicBezTo>
                        <a:pt x="62270" y="66032"/>
                        <a:pt x="63794" y="65877"/>
                        <a:pt x="65294" y="65580"/>
                      </a:cubicBezTo>
                      <a:cubicBezTo>
                        <a:pt x="66318" y="65377"/>
                        <a:pt x="67366" y="65104"/>
                        <a:pt x="68402" y="64746"/>
                      </a:cubicBezTo>
                      <a:cubicBezTo>
                        <a:pt x="68985" y="64556"/>
                        <a:pt x="69497" y="64342"/>
                        <a:pt x="69973" y="64139"/>
                      </a:cubicBezTo>
                      <a:cubicBezTo>
                        <a:pt x="70474" y="63913"/>
                        <a:pt x="70986" y="63663"/>
                        <a:pt x="71545" y="63353"/>
                      </a:cubicBezTo>
                      <a:cubicBezTo>
                        <a:pt x="73450" y="62282"/>
                        <a:pt x="75188" y="60794"/>
                        <a:pt x="76736" y="58924"/>
                      </a:cubicBezTo>
                      <a:cubicBezTo>
                        <a:pt x="78129" y="57257"/>
                        <a:pt x="79320" y="55269"/>
                        <a:pt x="80284" y="53031"/>
                      </a:cubicBezTo>
                      <a:cubicBezTo>
                        <a:pt x="80546" y="53066"/>
                        <a:pt x="80832" y="53066"/>
                        <a:pt x="81165" y="53066"/>
                      </a:cubicBezTo>
                      <a:cubicBezTo>
                        <a:pt x="82142" y="53066"/>
                        <a:pt x="83106" y="52959"/>
                        <a:pt x="84035" y="52769"/>
                      </a:cubicBezTo>
                      <a:cubicBezTo>
                        <a:pt x="85261" y="52495"/>
                        <a:pt x="86452" y="52042"/>
                        <a:pt x="87595" y="51388"/>
                      </a:cubicBezTo>
                      <a:cubicBezTo>
                        <a:pt x="89095" y="50518"/>
                        <a:pt x="90428" y="49316"/>
                        <a:pt x="91464" y="47887"/>
                      </a:cubicBezTo>
                      <a:cubicBezTo>
                        <a:pt x="93131" y="45577"/>
                        <a:pt x="94060" y="42577"/>
                        <a:pt x="94084" y="39398"/>
                      </a:cubicBezTo>
                      <a:cubicBezTo>
                        <a:pt x="94096" y="37898"/>
                        <a:pt x="93893" y="36410"/>
                        <a:pt x="93512" y="34969"/>
                      </a:cubicBezTo>
                      <a:cubicBezTo>
                        <a:pt x="93131" y="33528"/>
                        <a:pt x="92572" y="32183"/>
                        <a:pt x="91845" y="30980"/>
                      </a:cubicBezTo>
                      <a:cubicBezTo>
                        <a:pt x="91107" y="29742"/>
                        <a:pt x="90178" y="28671"/>
                        <a:pt x="89119" y="27825"/>
                      </a:cubicBezTo>
                      <a:cubicBezTo>
                        <a:pt x="88047" y="26956"/>
                        <a:pt x="86797" y="26337"/>
                        <a:pt x="85511" y="26004"/>
                      </a:cubicBezTo>
                      <a:cubicBezTo>
                        <a:pt x="84737" y="25813"/>
                        <a:pt x="83940" y="25706"/>
                        <a:pt x="83130" y="25706"/>
                      </a:cubicBezTo>
                      <a:cubicBezTo>
                        <a:pt x="82868" y="25706"/>
                        <a:pt x="82606" y="25730"/>
                        <a:pt x="82273" y="25742"/>
                      </a:cubicBezTo>
                      <a:cubicBezTo>
                        <a:pt x="81677" y="25789"/>
                        <a:pt x="81082" y="25884"/>
                        <a:pt x="80487" y="26015"/>
                      </a:cubicBezTo>
                      <a:cubicBezTo>
                        <a:pt x="80296" y="26063"/>
                        <a:pt x="80118" y="26111"/>
                        <a:pt x="79927" y="26170"/>
                      </a:cubicBezTo>
                      <a:cubicBezTo>
                        <a:pt x="80010" y="26063"/>
                        <a:pt x="80106" y="25944"/>
                        <a:pt x="80165" y="25825"/>
                      </a:cubicBezTo>
                      <a:cubicBezTo>
                        <a:pt x="80427" y="25384"/>
                        <a:pt x="80653" y="24884"/>
                        <a:pt x="80880" y="24289"/>
                      </a:cubicBezTo>
                      <a:cubicBezTo>
                        <a:pt x="81237" y="23313"/>
                        <a:pt x="81439" y="22194"/>
                        <a:pt x="81499" y="20979"/>
                      </a:cubicBezTo>
                      <a:cubicBezTo>
                        <a:pt x="81546" y="19884"/>
                        <a:pt x="81439" y="18741"/>
                        <a:pt x="81177" y="17586"/>
                      </a:cubicBezTo>
                      <a:cubicBezTo>
                        <a:pt x="80963" y="16633"/>
                        <a:pt x="80630" y="15657"/>
                        <a:pt x="80130" y="14645"/>
                      </a:cubicBezTo>
                      <a:cubicBezTo>
                        <a:pt x="79391" y="13097"/>
                        <a:pt x="78367" y="11609"/>
                        <a:pt x="77082" y="10240"/>
                      </a:cubicBezTo>
                      <a:cubicBezTo>
                        <a:pt x="75879" y="8954"/>
                        <a:pt x="74462" y="7787"/>
                        <a:pt x="72855" y="6787"/>
                      </a:cubicBezTo>
                      <a:cubicBezTo>
                        <a:pt x="71319" y="5822"/>
                        <a:pt x="69640" y="5049"/>
                        <a:pt x="67890" y="4501"/>
                      </a:cubicBezTo>
                      <a:cubicBezTo>
                        <a:pt x="66140" y="3953"/>
                        <a:pt x="64354" y="3632"/>
                        <a:pt x="62592" y="3572"/>
                      </a:cubicBezTo>
                      <a:cubicBezTo>
                        <a:pt x="62389" y="3572"/>
                        <a:pt x="62211" y="3560"/>
                        <a:pt x="62020" y="3560"/>
                      </a:cubicBezTo>
                      <a:cubicBezTo>
                        <a:pt x="60413" y="3560"/>
                        <a:pt x="58853" y="3787"/>
                        <a:pt x="57377" y="4227"/>
                      </a:cubicBezTo>
                      <a:cubicBezTo>
                        <a:pt x="56543" y="4489"/>
                        <a:pt x="55722" y="4810"/>
                        <a:pt x="54924" y="5227"/>
                      </a:cubicBezTo>
                      <a:cubicBezTo>
                        <a:pt x="54162" y="5620"/>
                        <a:pt x="53424" y="6108"/>
                        <a:pt x="52662" y="6715"/>
                      </a:cubicBezTo>
                      <a:cubicBezTo>
                        <a:pt x="51721" y="7466"/>
                        <a:pt x="50864" y="8370"/>
                        <a:pt x="50066" y="9406"/>
                      </a:cubicBezTo>
                      <a:cubicBezTo>
                        <a:pt x="49280" y="7537"/>
                        <a:pt x="48137" y="5882"/>
                        <a:pt x="46661" y="4489"/>
                      </a:cubicBezTo>
                      <a:cubicBezTo>
                        <a:pt x="45173" y="3072"/>
                        <a:pt x="43375" y="1965"/>
                        <a:pt x="41339" y="1179"/>
                      </a:cubicBezTo>
                      <a:cubicBezTo>
                        <a:pt x="39386" y="441"/>
                        <a:pt x="37267" y="36"/>
                        <a:pt x="35052" y="0"/>
                      </a:cubicBezTo>
                      <a:close/>
                    </a:path>
                  </a:pathLst>
                </a:custGeom>
                <a:solidFill>
                  <a:schemeClr val="accent1">
                    <a:lumMod val="50000"/>
                  </a:schemeClr>
                </a:solidFill>
                <a:ln w="38100"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711;p36">
                  <a:extLst>
                    <a:ext uri="{FF2B5EF4-FFF2-40B4-BE49-F238E27FC236}">
                      <a16:creationId xmlns:a16="http://schemas.microsoft.com/office/drawing/2014/main" id="{059E41C5-1EF5-4098-9D43-451CC7F6C6DD}"/>
                    </a:ext>
                  </a:extLst>
                </p:cNvPr>
                <p:cNvSpPr/>
                <p:nvPr/>
              </p:nvSpPr>
              <p:spPr>
                <a:xfrm>
                  <a:off x="2706875" y="1973375"/>
                  <a:ext cx="256900" cy="485425"/>
                </a:xfrm>
                <a:custGeom>
                  <a:avLst/>
                  <a:gdLst/>
                  <a:ahLst/>
                  <a:cxnLst/>
                  <a:rect l="l" t="t" r="r" b="b"/>
                  <a:pathLst>
                    <a:path w="10276" h="19417" extrusionOk="0">
                      <a:moveTo>
                        <a:pt x="7501" y="1045"/>
                      </a:moveTo>
                      <a:cubicBezTo>
                        <a:pt x="7513" y="1057"/>
                        <a:pt x="7513" y="1081"/>
                        <a:pt x="7525" y="1104"/>
                      </a:cubicBezTo>
                      <a:cubicBezTo>
                        <a:pt x="7513" y="1081"/>
                        <a:pt x="7501" y="1069"/>
                        <a:pt x="7501" y="1045"/>
                      </a:cubicBezTo>
                      <a:close/>
                      <a:moveTo>
                        <a:pt x="2167" y="16892"/>
                      </a:moveTo>
                      <a:cubicBezTo>
                        <a:pt x="2132" y="16904"/>
                        <a:pt x="2096" y="16904"/>
                        <a:pt x="2048" y="16916"/>
                      </a:cubicBezTo>
                      <a:cubicBezTo>
                        <a:pt x="2096" y="16916"/>
                        <a:pt x="2132" y="16904"/>
                        <a:pt x="2167" y="16892"/>
                      </a:cubicBezTo>
                      <a:close/>
                      <a:moveTo>
                        <a:pt x="7780" y="0"/>
                      </a:moveTo>
                      <a:cubicBezTo>
                        <a:pt x="7681" y="0"/>
                        <a:pt x="7597" y="27"/>
                        <a:pt x="7525" y="80"/>
                      </a:cubicBezTo>
                      <a:cubicBezTo>
                        <a:pt x="7263" y="283"/>
                        <a:pt x="7251" y="604"/>
                        <a:pt x="7394" y="878"/>
                      </a:cubicBezTo>
                      <a:cubicBezTo>
                        <a:pt x="7454" y="961"/>
                        <a:pt x="7501" y="1069"/>
                        <a:pt x="7549" y="1152"/>
                      </a:cubicBezTo>
                      <a:cubicBezTo>
                        <a:pt x="7978" y="1997"/>
                        <a:pt x="8287" y="2866"/>
                        <a:pt x="8513" y="3759"/>
                      </a:cubicBezTo>
                      <a:cubicBezTo>
                        <a:pt x="8513" y="3736"/>
                        <a:pt x="8502" y="3700"/>
                        <a:pt x="8502" y="3676"/>
                      </a:cubicBezTo>
                      <a:lnTo>
                        <a:pt x="8502" y="3676"/>
                      </a:lnTo>
                      <a:cubicBezTo>
                        <a:pt x="8513" y="3700"/>
                        <a:pt x="8513" y="3748"/>
                        <a:pt x="8525" y="3771"/>
                      </a:cubicBezTo>
                      <a:cubicBezTo>
                        <a:pt x="8525" y="3795"/>
                        <a:pt x="8525" y="3807"/>
                        <a:pt x="8537" y="3819"/>
                      </a:cubicBezTo>
                      <a:lnTo>
                        <a:pt x="8537" y="3795"/>
                      </a:lnTo>
                      <a:cubicBezTo>
                        <a:pt x="8811" y="4962"/>
                        <a:pt x="8918" y="6176"/>
                        <a:pt x="8883" y="7379"/>
                      </a:cubicBezTo>
                      <a:cubicBezTo>
                        <a:pt x="8835" y="8546"/>
                        <a:pt x="8656" y="9689"/>
                        <a:pt x="8335" y="10808"/>
                      </a:cubicBezTo>
                      <a:cubicBezTo>
                        <a:pt x="8049" y="11677"/>
                        <a:pt x="7680" y="12534"/>
                        <a:pt x="7204" y="13320"/>
                      </a:cubicBezTo>
                      <a:cubicBezTo>
                        <a:pt x="6787" y="13963"/>
                        <a:pt x="6311" y="14558"/>
                        <a:pt x="5763" y="15070"/>
                      </a:cubicBezTo>
                      <a:cubicBezTo>
                        <a:pt x="5299" y="15475"/>
                        <a:pt x="4811" y="15832"/>
                        <a:pt x="4275" y="16142"/>
                      </a:cubicBezTo>
                      <a:cubicBezTo>
                        <a:pt x="3632" y="16475"/>
                        <a:pt x="2977" y="16725"/>
                        <a:pt x="2275" y="16904"/>
                      </a:cubicBezTo>
                      <a:cubicBezTo>
                        <a:pt x="1894" y="16999"/>
                        <a:pt x="1489" y="17059"/>
                        <a:pt x="1096" y="17106"/>
                      </a:cubicBezTo>
                      <a:cubicBezTo>
                        <a:pt x="477" y="17202"/>
                        <a:pt x="0" y="17737"/>
                        <a:pt x="72" y="18380"/>
                      </a:cubicBezTo>
                      <a:cubicBezTo>
                        <a:pt x="108" y="18678"/>
                        <a:pt x="250" y="18952"/>
                        <a:pt x="477" y="19154"/>
                      </a:cubicBezTo>
                      <a:cubicBezTo>
                        <a:pt x="727" y="19357"/>
                        <a:pt x="1012" y="19416"/>
                        <a:pt x="1334" y="19416"/>
                      </a:cubicBezTo>
                      <a:cubicBezTo>
                        <a:pt x="2215" y="19392"/>
                        <a:pt x="3108" y="19178"/>
                        <a:pt x="3930" y="18868"/>
                      </a:cubicBezTo>
                      <a:cubicBezTo>
                        <a:pt x="4692" y="18583"/>
                        <a:pt x="5418" y="18154"/>
                        <a:pt x="6061" y="17654"/>
                      </a:cubicBezTo>
                      <a:cubicBezTo>
                        <a:pt x="7323" y="16654"/>
                        <a:pt x="8275" y="15344"/>
                        <a:pt x="8930" y="13880"/>
                      </a:cubicBezTo>
                      <a:cubicBezTo>
                        <a:pt x="9585" y="12439"/>
                        <a:pt x="9966" y="10856"/>
                        <a:pt x="10121" y="9284"/>
                      </a:cubicBezTo>
                      <a:cubicBezTo>
                        <a:pt x="10276" y="7688"/>
                        <a:pt x="10204" y="6057"/>
                        <a:pt x="9883" y="4498"/>
                      </a:cubicBezTo>
                      <a:cubicBezTo>
                        <a:pt x="9585" y="3009"/>
                        <a:pt x="9073" y="1569"/>
                        <a:pt x="8335" y="247"/>
                      </a:cubicBezTo>
                      <a:cubicBezTo>
                        <a:pt x="8240" y="80"/>
                        <a:pt x="8061" y="9"/>
                        <a:pt x="7882" y="9"/>
                      </a:cubicBezTo>
                      <a:cubicBezTo>
                        <a:pt x="7847" y="3"/>
                        <a:pt x="7812" y="0"/>
                        <a:pt x="778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712;p36">
                  <a:extLst>
                    <a:ext uri="{FF2B5EF4-FFF2-40B4-BE49-F238E27FC236}">
                      <a16:creationId xmlns:a16="http://schemas.microsoft.com/office/drawing/2014/main" id="{8C0AD2B0-E723-4B60-B658-22906F36B3C0}"/>
                    </a:ext>
                  </a:extLst>
                </p:cNvPr>
                <p:cNvSpPr/>
                <p:nvPr/>
              </p:nvSpPr>
              <p:spPr>
                <a:xfrm>
                  <a:off x="2608950" y="2399825"/>
                  <a:ext cx="59550" cy="58075"/>
                </a:xfrm>
                <a:custGeom>
                  <a:avLst/>
                  <a:gdLst/>
                  <a:ahLst/>
                  <a:cxnLst/>
                  <a:rect l="l" t="t" r="r" b="b"/>
                  <a:pathLst>
                    <a:path w="2382" h="2323" extrusionOk="0">
                      <a:moveTo>
                        <a:pt x="1072" y="1"/>
                      </a:moveTo>
                      <a:cubicBezTo>
                        <a:pt x="786" y="13"/>
                        <a:pt x="477" y="203"/>
                        <a:pt x="298" y="417"/>
                      </a:cubicBezTo>
                      <a:cubicBezTo>
                        <a:pt x="107" y="656"/>
                        <a:pt x="0" y="965"/>
                        <a:pt x="36" y="1275"/>
                      </a:cubicBezTo>
                      <a:cubicBezTo>
                        <a:pt x="60" y="1572"/>
                        <a:pt x="215" y="1858"/>
                        <a:pt x="453" y="2049"/>
                      </a:cubicBezTo>
                      <a:cubicBezTo>
                        <a:pt x="703" y="2263"/>
                        <a:pt x="989" y="2322"/>
                        <a:pt x="1310" y="2322"/>
                      </a:cubicBezTo>
                      <a:cubicBezTo>
                        <a:pt x="1596" y="2322"/>
                        <a:pt x="1905" y="2120"/>
                        <a:pt x="2084" y="1906"/>
                      </a:cubicBezTo>
                      <a:cubicBezTo>
                        <a:pt x="2274" y="1668"/>
                        <a:pt x="2382" y="1346"/>
                        <a:pt x="2358" y="1037"/>
                      </a:cubicBezTo>
                      <a:cubicBezTo>
                        <a:pt x="2322" y="739"/>
                        <a:pt x="2167" y="453"/>
                        <a:pt x="1941" y="263"/>
                      </a:cubicBezTo>
                      <a:cubicBezTo>
                        <a:pt x="1679" y="60"/>
                        <a:pt x="1405" y="1"/>
                        <a:pt x="1072"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713;p36">
                  <a:extLst>
                    <a:ext uri="{FF2B5EF4-FFF2-40B4-BE49-F238E27FC236}">
                      <a16:creationId xmlns:a16="http://schemas.microsoft.com/office/drawing/2014/main" id="{728E1933-F6C5-49F6-928A-2BAA199821D7}"/>
                    </a:ext>
                  </a:extLst>
                </p:cNvPr>
                <p:cNvSpPr/>
                <p:nvPr/>
              </p:nvSpPr>
              <p:spPr>
                <a:xfrm>
                  <a:off x="1211150" y="1296925"/>
                  <a:ext cx="420325" cy="406525"/>
                </a:xfrm>
                <a:custGeom>
                  <a:avLst/>
                  <a:gdLst/>
                  <a:ahLst/>
                  <a:cxnLst/>
                  <a:rect l="l" t="t" r="r" b="b"/>
                  <a:pathLst>
                    <a:path w="16813" h="16261" extrusionOk="0">
                      <a:moveTo>
                        <a:pt x="1608" y="12744"/>
                      </a:moveTo>
                      <a:cubicBezTo>
                        <a:pt x="1603" y="12762"/>
                        <a:pt x="1597" y="12781"/>
                        <a:pt x="1592" y="12800"/>
                      </a:cubicBezTo>
                      <a:lnTo>
                        <a:pt x="1592" y="12800"/>
                      </a:lnTo>
                      <a:cubicBezTo>
                        <a:pt x="1598" y="12783"/>
                        <a:pt x="1604" y="12765"/>
                        <a:pt x="1608" y="12744"/>
                      </a:cubicBezTo>
                      <a:close/>
                      <a:moveTo>
                        <a:pt x="13485" y="0"/>
                      </a:moveTo>
                      <a:cubicBezTo>
                        <a:pt x="13230" y="0"/>
                        <a:pt x="12972" y="28"/>
                        <a:pt x="12705" y="64"/>
                      </a:cubicBezTo>
                      <a:cubicBezTo>
                        <a:pt x="11692" y="195"/>
                        <a:pt x="10680" y="492"/>
                        <a:pt x="9728" y="873"/>
                      </a:cubicBezTo>
                      <a:cubicBezTo>
                        <a:pt x="8775" y="1278"/>
                        <a:pt x="7871" y="1790"/>
                        <a:pt x="7025" y="2385"/>
                      </a:cubicBezTo>
                      <a:cubicBezTo>
                        <a:pt x="6156" y="2981"/>
                        <a:pt x="5382" y="3659"/>
                        <a:pt x="4656" y="4409"/>
                      </a:cubicBezTo>
                      <a:cubicBezTo>
                        <a:pt x="3953" y="5124"/>
                        <a:pt x="3346" y="5898"/>
                        <a:pt x="2799" y="6731"/>
                      </a:cubicBezTo>
                      <a:cubicBezTo>
                        <a:pt x="2513" y="7160"/>
                        <a:pt x="2251" y="7600"/>
                        <a:pt x="1989" y="8053"/>
                      </a:cubicBezTo>
                      <a:cubicBezTo>
                        <a:pt x="1739" y="8493"/>
                        <a:pt x="1536" y="8970"/>
                        <a:pt x="1334" y="9446"/>
                      </a:cubicBezTo>
                      <a:cubicBezTo>
                        <a:pt x="560" y="11267"/>
                        <a:pt x="120" y="13184"/>
                        <a:pt x="12" y="15149"/>
                      </a:cubicBezTo>
                      <a:cubicBezTo>
                        <a:pt x="1" y="15304"/>
                        <a:pt x="1" y="15446"/>
                        <a:pt x="1" y="15613"/>
                      </a:cubicBezTo>
                      <a:cubicBezTo>
                        <a:pt x="1" y="15756"/>
                        <a:pt x="1" y="15899"/>
                        <a:pt x="108" y="16030"/>
                      </a:cubicBezTo>
                      <a:cubicBezTo>
                        <a:pt x="191" y="16149"/>
                        <a:pt x="310" y="16220"/>
                        <a:pt x="465" y="16256"/>
                      </a:cubicBezTo>
                      <a:cubicBezTo>
                        <a:pt x="485" y="16259"/>
                        <a:pt x="506" y="16260"/>
                        <a:pt x="527" y="16260"/>
                      </a:cubicBezTo>
                      <a:cubicBezTo>
                        <a:pt x="780" y="16260"/>
                        <a:pt x="1084" y="16067"/>
                        <a:pt x="1084" y="15792"/>
                      </a:cubicBezTo>
                      <a:cubicBezTo>
                        <a:pt x="1119" y="14764"/>
                        <a:pt x="1315" y="13770"/>
                        <a:pt x="1592" y="12800"/>
                      </a:cubicBezTo>
                      <a:lnTo>
                        <a:pt x="1592" y="12800"/>
                      </a:lnTo>
                      <a:cubicBezTo>
                        <a:pt x="1584" y="12820"/>
                        <a:pt x="1576" y="12838"/>
                        <a:pt x="1569" y="12857"/>
                      </a:cubicBezTo>
                      <a:lnTo>
                        <a:pt x="1569" y="12857"/>
                      </a:lnTo>
                      <a:cubicBezTo>
                        <a:pt x="1902" y="11784"/>
                        <a:pt x="2363" y="10723"/>
                        <a:pt x="2941" y="9743"/>
                      </a:cubicBezTo>
                      <a:cubicBezTo>
                        <a:pt x="3346" y="9112"/>
                        <a:pt x="3763" y="8481"/>
                        <a:pt x="4227" y="7886"/>
                      </a:cubicBezTo>
                      <a:cubicBezTo>
                        <a:pt x="4715" y="7243"/>
                        <a:pt x="5287" y="6648"/>
                        <a:pt x="5847" y="6088"/>
                      </a:cubicBezTo>
                      <a:cubicBezTo>
                        <a:pt x="6775" y="5219"/>
                        <a:pt x="7787" y="4469"/>
                        <a:pt x="8883" y="3850"/>
                      </a:cubicBezTo>
                      <a:cubicBezTo>
                        <a:pt x="9776" y="3397"/>
                        <a:pt x="10728" y="3040"/>
                        <a:pt x="11692" y="2778"/>
                      </a:cubicBezTo>
                      <a:cubicBezTo>
                        <a:pt x="12335" y="2647"/>
                        <a:pt x="12990" y="2540"/>
                        <a:pt x="13633" y="2504"/>
                      </a:cubicBezTo>
                      <a:cubicBezTo>
                        <a:pt x="13912" y="2482"/>
                        <a:pt x="14201" y="2473"/>
                        <a:pt x="14491" y="2473"/>
                      </a:cubicBezTo>
                      <a:cubicBezTo>
                        <a:pt x="14658" y="2473"/>
                        <a:pt x="14825" y="2476"/>
                        <a:pt x="14991" y="2481"/>
                      </a:cubicBezTo>
                      <a:lnTo>
                        <a:pt x="15741" y="2481"/>
                      </a:lnTo>
                      <a:cubicBezTo>
                        <a:pt x="15955" y="2469"/>
                        <a:pt x="16134" y="2397"/>
                        <a:pt x="16312" y="2278"/>
                      </a:cubicBezTo>
                      <a:cubicBezTo>
                        <a:pt x="16550" y="2100"/>
                        <a:pt x="16729" y="1826"/>
                        <a:pt x="16776" y="1528"/>
                      </a:cubicBezTo>
                      <a:cubicBezTo>
                        <a:pt x="16812" y="1230"/>
                        <a:pt x="16741" y="921"/>
                        <a:pt x="16562" y="683"/>
                      </a:cubicBezTo>
                      <a:cubicBezTo>
                        <a:pt x="16491" y="611"/>
                        <a:pt x="16419" y="540"/>
                        <a:pt x="16360" y="457"/>
                      </a:cubicBezTo>
                      <a:cubicBezTo>
                        <a:pt x="16193" y="337"/>
                        <a:pt x="16014" y="254"/>
                        <a:pt x="15824" y="218"/>
                      </a:cubicBezTo>
                      <a:cubicBezTo>
                        <a:pt x="15300" y="76"/>
                        <a:pt x="14752" y="64"/>
                        <a:pt x="14217" y="40"/>
                      </a:cubicBezTo>
                      <a:lnTo>
                        <a:pt x="13978" y="40"/>
                      </a:lnTo>
                      <a:cubicBezTo>
                        <a:pt x="13814" y="12"/>
                        <a:pt x="13650" y="0"/>
                        <a:pt x="13485"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714;p36">
                  <a:extLst>
                    <a:ext uri="{FF2B5EF4-FFF2-40B4-BE49-F238E27FC236}">
                      <a16:creationId xmlns:a16="http://schemas.microsoft.com/office/drawing/2014/main" id="{C6172458-B20F-476D-8F71-7F926291B719}"/>
                    </a:ext>
                  </a:extLst>
                </p:cNvPr>
                <p:cNvSpPr/>
                <p:nvPr/>
              </p:nvSpPr>
              <p:spPr>
                <a:xfrm>
                  <a:off x="1659725" y="1306850"/>
                  <a:ext cx="58950" cy="57750"/>
                </a:xfrm>
                <a:custGeom>
                  <a:avLst/>
                  <a:gdLst/>
                  <a:ahLst/>
                  <a:cxnLst/>
                  <a:rect l="l" t="t" r="r" b="b"/>
                  <a:pathLst>
                    <a:path w="2358" h="2310" extrusionOk="0">
                      <a:moveTo>
                        <a:pt x="1060" y="0"/>
                      </a:moveTo>
                      <a:cubicBezTo>
                        <a:pt x="762" y="24"/>
                        <a:pt x="453" y="226"/>
                        <a:pt x="274" y="452"/>
                      </a:cubicBezTo>
                      <a:cubicBezTo>
                        <a:pt x="96" y="691"/>
                        <a:pt x="0" y="988"/>
                        <a:pt x="36" y="1286"/>
                      </a:cubicBezTo>
                      <a:cubicBezTo>
                        <a:pt x="60" y="1595"/>
                        <a:pt x="226" y="1881"/>
                        <a:pt x="465" y="2072"/>
                      </a:cubicBezTo>
                      <a:cubicBezTo>
                        <a:pt x="715" y="2286"/>
                        <a:pt x="988" y="2310"/>
                        <a:pt x="1298" y="2310"/>
                      </a:cubicBezTo>
                      <a:cubicBezTo>
                        <a:pt x="1596" y="2310"/>
                        <a:pt x="1905" y="2107"/>
                        <a:pt x="2084" y="1881"/>
                      </a:cubicBezTo>
                      <a:cubicBezTo>
                        <a:pt x="2262" y="1643"/>
                        <a:pt x="2358" y="1345"/>
                        <a:pt x="2322" y="1048"/>
                      </a:cubicBezTo>
                      <a:cubicBezTo>
                        <a:pt x="2298" y="738"/>
                        <a:pt x="2131" y="452"/>
                        <a:pt x="1893" y="262"/>
                      </a:cubicBezTo>
                      <a:cubicBezTo>
                        <a:pt x="1643" y="48"/>
                        <a:pt x="1369" y="0"/>
                        <a:pt x="1060" y="0"/>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715;p36">
                  <a:extLst>
                    <a:ext uri="{FF2B5EF4-FFF2-40B4-BE49-F238E27FC236}">
                      <a16:creationId xmlns:a16="http://schemas.microsoft.com/office/drawing/2014/main" id="{297E30F8-EC39-4F01-8413-252F4E91D83E}"/>
                    </a:ext>
                  </a:extLst>
                </p:cNvPr>
                <p:cNvSpPr/>
                <p:nvPr/>
              </p:nvSpPr>
              <p:spPr>
                <a:xfrm>
                  <a:off x="1368900" y="2168250"/>
                  <a:ext cx="110175" cy="53000"/>
                </a:xfrm>
                <a:custGeom>
                  <a:avLst/>
                  <a:gdLst/>
                  <a:ahLst/>
                  <a:cxnLst/>
                  <a:rect l="l" t="t" r="r" b="b"/>
                  <a:pathLst>
                    <a:path w="4407" h="2120" extrusionOk="0">
                      <a:moveTo>
                        <a:pt x="2204" y="1"/>
                      </a:moveTo>
                      <a:cubicBezTo>
                        <a:pt x="989" y="1"/>
                        <a:pt x="1" y="477"/>
                        <a:pt x="1" y="1060"/>
                      </a:cubicBezTo>
                      <a:cubicBezTo>
                        <a:pt x="1" y="1644"/>
                        <a:pt x="977" y="2120"/>
                        <a:pt x="2204" y="2120"/>
                      </a:cubicBezTo>
                      <a:cubicBezTo>
                        <a:pt x="3406" y="2120"/>
                        <a:pt x="4406" y="1644"/>
                        <a:pt x="4406" y="1060"/>
                      </a:cubicBezTo>
                      <a:cubicBezTo>
                        <a:pt x="4406" y="477"/>
                        <a:pt x="3418" y="1"/>
                        <a:pt x="2204"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Google Shape;716;p36">
                <a:extLst>
                  <a:ext uri="{FF2B5EF4-FFF2-40B4-BE49-F238E27FC236}">
                    <a16:creationId xmlns:a16="http://schemas.microsoft.com/office/drawing/2014/main" id="{92CF580F-46DF-498E-9CC3-44FD4A5BA997}"/>
                  </a:ext>
                </a:extLst>
              </p:cNvPr>
              <p:cNvSpPr/>
              <p:nvPr/>
            </p:nvSpPr>
            <p:spPr>
              <a:xfrm rot="-5400000" flipH="1">
                <a:off x="8214909" y="4409359"/>
                <a:ext cx="340148" cy="280592"/>
              </a:xfrm>
              <a:custGeom>
                <a:avLst/>
                <a:gdLst/>
                <a:ahLst/>
                <a:cxnLst/>
                <a:rect l="l" t="t" r="r" b="b"/>
                <a:pathLst>
                  <a:path w="6471" h="5338" extrusionOk="0">
                    <a:moveTo>
                      <a:pt x="3236" y="1"/>
                    </a:moveTo>
                    <a:cubicBezTo>
                      <a:pt x="1449" y="1"/>
                      <a:pt x="0" y="1193"/>
                      <a:pt x="0" y="2669"/>
                    </a:cubicBezTo>
                    <a:cubicBezTo>
                      <a:pt x="0" y="4142"/>
                      <a:pt x="1449" y="5338"/>
                      <a:pt x="3236" y="5338"/>
                    </a:cubicBezTo>
                    <a:cubicBezTo>
                      <a:pt x="5022" y="5338"/>
                      <a:pt x="6471" y="4142"/>
                      <a:pt x="6471" y="2669"/>
                    </a:cubicBezTo>
                    <a:cubicBezTo>
                      <a:pt x="6471" y="1193"/>
                      <a:pt x="5022" y="1"/>
                      <a:pt x="3236"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717;p36">
                <a:extLst>
                  <a:ext uri="{FF2B5EF4-FFF2-40B4-BE49-F238E27FC236}">
                    <a16:creationId xmlns:a16="http://schemas.microsoft.com/office/drawing/2014/main" id="{954FE308-2FB0-4A6F-A08B-8464C57AB19F}"/>
                  </a:ext>
                </a:extLst>
              </p:cNvPr>
              <p:cNvSpPr/>
              <p:nvPr/>
            </p:nvSpPr>
            <p:spPr>
              <a:xfrm rot="-5400000" flipH="1">
                <a:off x="8241735" y="4115449"/>
                <a:ext cx="202801" cy="167306"/>
              </a:xfrm>
              <a:custGeom>
                <a:avLst/>
                <a:gdLst/>
                <a:ahLst/>
                <a:cxnLst/>
                <a:rect l="l" t="t" r="r" b="b"/>
                <a:pathLst>
                  <a:path w="6471" h="5338" extrusionOk="0">
                    <a:moveTo>
                      <a:pt x="3236" y="1"/>
                    </a:moveTo>
                    <a:cubicBezTo>
                      <a:pt x="1449" y="1"/>
                      <a:pt x="0" y="1193"/>
                      <a:pt x="0" y="2669"/>
                    </a:cubicBezTo>
                    <a:cubicBezTo>
                      <a:pt x="0" y="4142"/>
                      <a:pt x="1449" y="5338"/>
                      <a:pt x="3236" y="5338"/>
                    </a:cubicBezTo>
                    <a:cubicBezTo>
                      <a:pt x="5022" y="5338"/>
                      <a:pt x="6471" y="4142"/>
                      <a:pt x="6471" y="2669"/>
                    </a:cubicBezTo>
                    <a:cubicBezTo>
                      <a:pt x="6471" y="1193"/>
                      <a:pt x="5022" y="1"/>
                      <a:pt x="3236" y="1"/>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55" name="Google Shape;355;p28"/>
          <p:cNvGrpSpPr/>
          <p:nvPr/>
        </p:nvGrpSpPr>
        <p:grpSpPr>
          <a:xfrm>
            <a:off x="1520875" y="632426"/>
            <a:ext cx="2447725" cy="212700"/>
            <a:chOff x="1520875" y="632426"/>
            <a:chExt cx="2447725" cy="212700"/>
          </a:xfrm>
        </p:grpSpPr>
        <p:sp>
          <p:nvSpPr>
            <p:cNvPr id="356" name="Google Shape;356;p28"/>
            <p:cNvSpPr/>
            <p:nvPr/>
          </p:nvSpPr>
          <p:spPr>
            <a:xfrm>
              <a:off x="1520875" y="632426"/>
              <a:ext cx="212700" cy="212700"/>
            </a:xfrm>
            <a:prstGeom prst="roundRect">
              <a:avLst>
                <a:gd name="adj" fmla="val 39242"/>
              </a:avLst>
            </a:prstGeom>
            <a:solidFill>
              <a:srgbClr val="DE8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28"/>
            <p:cNvSpPr/>
            <p:nvPr/>
          </p:nvSpPr>
          <p:spPr>
            <a:xfrm>
              <a:off x="3755900" y="632426"/>
              <a:ext cx="212700" cy="212700"/>
            </a:xfrm>
            <a:prstGeom prst="roundRect">
              <a:avLst>
                <a:gd name="adj" fmla="val 39242"/>
              </a:avLst>
            </a:prstGeom>
            <a:solidFill>
              <a:srgbClr val="DE8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8" name="Google Shape;358;p2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Overview</a:t>
            </a:r>
            <a:endParaRPr sz="4000" dirty="0"/>
          </a:p>
        </p:txBody>
      </p:sp>
      <p:sp>
        <p:nvSpPr>
          <p:cNvPr id="359" name="Google Shape;359;p28"/>
          <p:cNvSpPr txBox="1">
            <a:spLocks noGrp="1"/>
          </p:cNvSpPr>
          <p:nvPr>
            <p:ph type="body" idx="1"/>
          </p:nvPr>
        </p:nvSpPr>
        <p:spPr>
          <a:xfrm>
            <a:off x="975178" y="1152475"/>
            <a:ext cx="77040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This project aimed to analyze player data from a gaming database using MySQL. The dataset included player details and level details, containing information such as player ID, device ID, game levels, scores, and kill counts. The objective was to derive insights and answers to specific questions using SQL queries, focusing on player performance, progress, and gameplay statistics</a:t>
            </a:r>
            <a:endParaRPr lang="en-US" sz="2000" dirty="0">
              <a:solidFill>
                <a:schemeClr val="lt1"/>
              </a:solidFill>
            </a:endParaRPr>
          </a:p>
        </p:txBody>
      </p:sp>
      <p:sp>
        <p:nvSpPr>
          <p:cNvPr id="360" name="Google Shape;360;p28"/>
          <p:cNvSpPr/>
          <p:nvPr/>
        </p:nvSpPr>
        <p:spPr>
          <a:xfrm rot="5400000">
            <a:off x="8266175" y="459025"/>
            <a:ext cx="49200" cy="771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28"/>
          <p:cNvSpPr/>
          <p:nvPr/>
        </p:nvSpPr>
        <p:spPr>
          <a:xfrm>
            <a:off x="5126502" y="-288866"/>
            <a:ext cx="48900" cy="89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5"/>
        <p:cNvGrpSpPr/>
        <p:nvPr/>
      </p:nvGrpSpPr>
      <p:grpSpPr>
        <a:xfrm>
          <a:off x="0" y="0"/>
          <a:ext cx="0" cy="0"/>
          <a:chOff x="0" y="0"/>
          <a:chExt cx="0" cy="0"/>
        </a:xfrm>
      </p:grpSpPr>
      <p:sp>
        <p:nvSpPr>
          <p:cNvPr id="372" name="Google Shape;372;p29"/>
          <p:cNvSpPr/>
          <p:nvPr/>
        </p:nvSpPr>
        <p:spPr>
          <a:xfrm>
            <a:off x="4663850" y="626976"/>
            <a:ext cx="222474" cy="142092"/>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373" name="Google Shape;373;p29"/>
          <p:cNvSpPr txBox="1">
            <a:spLocks noGrp="1"/>
          </p:cNvSpPr>
          <p:nvPr>
            <p:ph type="title" idx="15"/>
          </p:nvPr>
        </p:nvSpPr>
        <p:spPr>
          <a:xfrm>
            <a:off x="-113414" y="138292"/>
            <a:ext cx="925741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Understanding the database</a:t>
            </a:r>
            <a:endParaRPr sz="4000" dirty="0"/>
          </a:p>
        </p:txBody>
      </p:sp>
      <p:sp>
        <p:nvSpPr>
          <p:cNvPr id="374" name="Google Shape;374;p29"/>
          <p:cNvSpPr/>
          <p:nvPr/>
        </p:nvSpPr>
        <p:spPr>
          <a:xfrm rot="5400000">
            <a:off x="6124163" y="318321"/>
            <a:ext cx="48300" cy="771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29"/>
          <p:cNvSpPr/>
          <p:nvPr/>
        </p:nvSpPr>
        <p:spPr>
          <a:xfrm rot="5400000">
            <a:off x="2971538" y="91501"/>
            <a:ext cx="48300" cy="771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29"/>
          <p:cNvSpPr txBox="1">
            <a:spLocks noGrp="1"/>
          </p:cNvSpPr>
          <p:nvPr>
            <p:ph type="title"/>
          </p:nvPr>
        </p:nvSpPr>
        <p:spPr>
          <a:xfrm>
            <a:off x="719975" y="1653784"/>
            <a:ext cx="2305500" cy="36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001</a:t>
            </a:r>
            <a:endParaRPr dirty="0"/>
          </a:p>
        </p:txBody>
      </p:sp>
      <p:sp>
        <p:nvSpPr>
          <p:cNvPr id="377" name="Google Shape;377;p29"/>
          <p:cNvSpPr txBox="1">
            <a:spLocks noGrp="1"/>
          </p:cNvSpPr>
          <p:nvPr>
            <p:ph type="subTitle" idx="1"/>
          </p:nvPr>
        </p:nvSpPr>
        <p:spPr>
          <a:xfrm>
            <a:off x="863023" y="857345"/>
            <a:ext cx="3106465"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Entity Relationship Diagram (ERD) </a:t>
            </a:r>
            <a:endParaRPr sz="1600" dirty="0"/>
          </a:p>
        </p:txBody>
      </p:sp>
      <p:sp>
        <p:nvSpPr>
          <p:cNvPr id="378" name="Google Shape;378;p29"/>
          <p:cNvSpPr txBox="1">
            <a:spLocks noGrp="1"/>
          </p:cNvSpPr>
          <p:nvPr>
            <p:ph type="title" idx="2"/>
          </p:nvPr>
        </p:nvSpPr>
        <p:spPr>
          <a:xfrm>
            <a:off x="3419246" y="1653784"/>
            <a:ext cx="2305500" cy="36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002</a:t>
            </a:r>
            <a:endParaRPr dirty="0"/>
          </a:p>
        </p:txBody>
      </p:sp>
      <p:sp>
        <p:nvSpPr>
          <p:cNvPr id="380" name="Google Shape;380;p29"/>
          <p:cNvSpPr txBox="1">
            <a:spLocks noGrp="1"/>
          </p:cNvSpPr>
          <p:nvPr>
            <p:ph type="title" idx="4"/>
          </p:nvPr>
        </p:nvSpPr>
        <p:spPr>
          <a:xfrm>
            <a:off x="719975" y="3074375"/>
            <a:ext cx="2305500" cy="36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004</a:t>
            </a:r>
            <a:endParaRPr dirty="0"/>
          </a:p>
        </p:txBody>
      </p:sp>
      <p:sp>
        <p:nvSpPr>
          <p:cNvPr id="384" name="Google Shape;384;p29"/>
          <p:cNvSpPr txBox="1">
            <a:spLocks noGrp="1"/>
          </p:cNvSpPr>
          <p:nvPr>
            <p:ph type="title" idx="8"/>
          </p:nvPr>
        </p:nvSpPr>
        <p:spPr>
          <a:xfrm>
            <a:off x="6118524" y="1653784"/>
            <a:ext cx="2305500" cy="36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003</a:t>
            </a:r>
            <a:endParaRPr dirty="0"/>
          </a:p>
        </p:txBody>
      </p:sp>
      <p:graphicFrame>
        <p:nvGraphicFramePr>
          <p:cNvPr id="34" name="object 3">
            <a:extLst>
              <a:ext uri="{FF2B5EF4-FFF2-40B4-BE49-F238E27FC236}">
                <a16:creationId xmlns:a16="http://schemas.microsoft.com/office/drawing/2014/main" id="{56F830FE-E2EB-4606-BC9E-AE29D9E8B2F6}"/>
              </a:ext>
            </a:extLst>
          </p:cNvPr>
          <p:cNvGraphicFramePr>
            <a:graphicFrameLocks noGrp="1"/>
          </p:cNvGraphicFramePr>
          <p:nvPr>
            <p:extLst>
              <p:ext uri="{D42A27DB-BD31-4B8C-83A1-F6EECF244321}">
                <p14:modId xmlns:p14="http://schemas.microsoft.com/office/powerpoint/2010/main" val="586991104"/>
              </p:ext>
            </p:extLst>
          </p:nvPr>
        </p:nvGraphicFramePr>
        <p:xfrm>
          <a:off x="857066" y="1559442"/>
          <a:ext cx="2871418" cy="2941674"/>
        </p:xfrm>
        <a:graphic>
          <a:graphicData uri="http://schemas.openxmlformats.org/drawingml/2006/table">
            <a:tbl>
              <a:tblPr firstRow="1" bandRow="1">
                <a:tableStyleId>{2D5ABB26-0587-4C30-8999-92F81FD0307C}</a:tableStyleId>
              </a:tblPr>
              <a:tblGrid>
                <a:gridCol w="585743">
                  <a:extLst>
                    <a:ext uri="{9D8B030D-6E8A-4147-A177-3AD203B41FA5}">
                      <a16:colId xmlns:a16="http://schemas.microsoft.com/office/drawing/2014/main" val="20000"/>
                    </a:ext>
                  </a:extLst>
                </a:gridCol>
                <a:gridCol w="2285675">
                  <a:extLst>
                    <a:ext uri="{9D8B030D-6E8A-4147-A177-3AD203B41FA5}">
                      <a16:colId xmlns:a16="http://schemas.microsoft.com/office/drawing/2014/main" val="20001"/>
                    </a:ext>
                  </a:extLst>
                </a:gridCol>
              </a:tblGrid>
              <a:tr h="420137">
                <a:tc gridSpan="2">
                  <a:txBody>
                    <a:bodyPr/>
                    <a:lstStyle/>
                    <a:p>
                      <a:pPr marL="962025">
                        <a:lnSpc>
                          <a:spcPct val="100000"/>
                        </a:lnSpc>
                        <a:spcBef>
                          <a:spcPts val="420"/>
                        </a:spcBef>
                      </a:pPr>
                      <a:r>
                        <a:rPr sz="1350" spc="-10" dirty="0">
                          <a:solidFill>
                            <a:srgbClr val="37464F"/>
                          </a:solidFill>
                          <a:latin typeface="Arial MT"/>
                          <a:cs typeface="Arial MT"/>
                        </a:rPr>
                        <a:t>player_details</a:t>
                      </a:r>
                      <a:endParaRPr sz="1350" dirty="0">
                        <a:latin typeface="Arial MT"/>
                        <a:cs typeface="Arial MT"/>
                      </a:endParaRPr>
                    </a:p>
                  </a:txBody>
                  <a:tcPr marL="0" marR="0" marT="53340" marB="0">
                    <a:lnL w="12700">
                      <a:solidFill>
                        <a:srgbClr val="37464F"/>
                      </a:solidFill>
                      <a:prstDash val="solid"/>
                    </a:lnL>
                    <a:lnR w="12700">
                      <a:solidFill>
                        <a:srgbClr val="37464F"/>
                      </a:solidFill>
                      <a:prstDash val="solid"/>
                    </a:lnR>
                    <a:lnT w="12700">
                      <a:solidFill>
                        <a:srgbClr val="37464F"/>
                      </a:solidFill>
                      <a:prstDash val="solid"/>
                    </a:lnT>
                    <a:lnB w="38100">
                      <a:solidFill>
                        <a:srgbClr val="37464F"/>
                      </a:solidFill>
                      <a:prstDash val="solid"/>
                    </a:lnB>
                    <a:solidFill>
                      <a:srgbClr val="FFFFFF"/>
                    </a:solidFill>
                  </a:tcPr>
                </a:tc>
                <a:tc hMerge="1">
                  <a:txBody>
                    <a:bodyPr/>
                    <a:lstStyle/>
                    <a:p>
                      <a:endParaRPr/>
                    </a:p>
                  </a:txBody>
                  <a:tcPr marL="0" marR="0" marT="0" marB="0"/>
                </a:tc>
                <a:extLst>
                  <a:ext uri="{0D108BD9-81ED-4DB2-BD59-A6C34878D82A}">
                    <a16:rowId xmlns:a16="http://schemas.microsoft.com/office/drawing/2014/main" val="10000"/>
                  </a:ext>
                </a:extLst>
              </a:tr>
              <a:tr h="420137">
                <a:tc>
                  <a:txBody>
                    <a:bodyPr/>
                    <a:lstStyle/>
                    <a:p>
                      <a:pPr marL="183515">
                        <a:lnSpc>
                          <a:spcPct val="100000"/>
                        </a:lnSpc>
                        <a:spcBef>
                          <a:spcPts val="685"/>
                        </a:spcBef>
                      </a:pPr>
                      <a:endParaRPr sz="1350" dirty="0">
                        <a:latin typeface="Arial"/>
                        <a:cs typeface="Arial"/>
                      </a:endParaRPr>
                    </a:p>
                  </a:txBody>
                  <a:tcPr marL="0" marR="0" marT="86995" marB="0">
                    <a:lnL w="12700">
                      <a:solidFill>
                        <a:srgbClr val="37464F"/>
                      </a:solidFill>
                      <a:prstDash val="solid"/>
                    </a:lnL>
                    <a:lnR w="12700">
                      <a:solidFill>
                        <a:srgbClr val="37464F"/>
                      </a:solidFill>
                      <a:prstDash val="solid"/>
                    </a:lnR>
                    <a:lnT w="38100">
                      <a:solidFill>
                        <a:srgbClr val="37464F"/>
                      </a:solidFill>
                      <a:prstDash val="solid"/>
                    </a:lnT>
                    <a:lnB w="12700">
                      <a:solidFill>
                        <a:srgbClr val="37464F"/>
                      </a:solidFill>
                      <a:prstDash val="solid"/>
                    </a:lnB>
                    <a:solidFill>
                      <a:srgbClr val="D9D9D9"/>
                    </a:solidFill>
                  </a:tcPr>
                </a:tc>
                <a:tc>
                  <a:txBody>
                    <a:bodyPr/>
                    <a:lstStyle/>
                    <a:p>
                      <a:pPr marL="92710">
                        <a:lnSpc>
                          <a:spcPct val="100000"/>
                        </a:lnSpc>
                        <a:spcBef>
                          <a:spcPts val="685"/>
                        </a:spcBef>
                      </a:pPr>
                      <a:r>
                        <a:rPr sz="1350" dirty="0">
                          <a:solidFill>
                            <a:srgbClr val="3C3C3C"/>
                          </a:solidFill>
                          <a:latin typeface="Arial MT"/>
                          <a:cs typeface="Arial MT"/>
                        </a:rPr>
                        <a:t>p_id:</a:t>
                      </a:r>
                      <a:r>
                        <a:rPr sz="1350" spc="40" dirty="0">
                          <a:solidFill>
                            <a:srgbClr val="3C3C3C"/>
                          </a:solidFill>
                          <a:latin typeface="Arial MT"/>
                          <a:cs typeface="Arial MT"/>
                        </a:rPr>
                        <a:t> </a:t>
                      </a:r>
                      <a:r>
                        <a:rPr sz="1350" spc="-25" dirty="0">
                          <a:solidFill>
                            <a:srgbClr val="3C3C3C"/>
                          </a:solidFill>
                          <a:latin typeface="Arial MT"/>
                          <a:cs typeface="Arial MT"/>
                        </a:rPr>
                        <a:t>INT</a:t>
                      </a:r>
                      <a:endParaRPr sz="1350" dirty="0">
                        <a:latin typeface="Arial MT"/>
                        <a:cs typeface="Arial MT"/>
                      </a:endParaRPr>
                    </a:p>
                  </a:txBody>
                  <a:tcPr marL="0" marR="0" marT="86995" marB="0">
                    <a:lnL w="12700">
                      <a:solidFill>
                        <a:srgbClr val="37464F"/>
                      </a:solidFill>
                      <a:prstDash val="solid"/>
                    </a:lnL>
                    <a:lnR w="12700">
                      <a:solidFill>
                        <a:srgbClr val="37464F"/>
                      </a:solidFill>
                      <a:prstDash val="solid"/>
                    </a:lnR>
                    <a:lnT w="38100">
                      <a:solidFill>
                        <a:srgbClr val="37464F"/>
                      </a:solidFill>
                      <a:prstDash val="solid"/>
                    </a:lnT>
                    <a:lnB w="12700">
                      <a:solidFill>
                        <a:srgbClr val="37464F"/>
                      </a:solidFill>
                      <a:prstDash val="solid"/>
                    </a:lnB>
                    <a:solidFill>
                      <a:srgbClr val="D9D9D9"/>
                    </a:solidFill>
                  </a:tcPr>
                </a:tc>
                <a:extLst>
                  <a:ext uri="{0D108BD9-81ED-4DB2-BD59-A6C34878D82A}">
                    <a16:rowId xmlns:a16="http://schemas.microsoft.com/office/drawing/2014/main" val="10001"/>
                  </a:ext>
                </a:extLst>
              </a:tr>
              <a:tr h="436682">
                <a:tc rowSpan="5">
                  <a:txBody>
                    <a:bodyPr/>
                    <a:lstStyle/>
                    <a:p>
                      <a:pPr>
                        <a:lnSpc>
                          <a:spcPct val="100000"/>
                        </a:lnSpc>
                      </a:pPr>
                      <a:endParaRPr sz="1500" dirty="0">
                        <a:latin typeface="Times New Roman"/>
                        <a:cs typeface="Times New Roman"/>
                      </a:endParaRPr>
                    </a:p>
                  </a:txBody>
                  <a:tcPr marL="0" marR="0" marT="0" marB="0">
                    <a:lnL w="12700">
                      <a:solidFill>
                        <a:srgbClr val="37464F"/>
                      </a:solidFill>
                      <a:prstDash val="solid"/>
                    </a:lnL>
                    <a:lnR w="12700">
                      <a:solidFill>
                        <a:srgbClr val="37464F"/>
                      </a:solidFill>
                      <a:prstDash val="solid"/>
                    </a:lnR>
                    <a:lnT w="12700">
                      <a:solidFill>
                        <a:srgbClr val="37464F"/>
                      </a:solidFill>
                      <a:prstDash val="solid"/>
                    </a:lnT>
                    <a:lnB w="12700">
                      <a:solidFill>
                        <a:srgbClr val="37464F"/>
                      </a:solidFill>
                      <a:prstDash val="solid"/>
                    </a:lnB>
                    <a:solidFill>
                      <a:srgbClr val="D9D9D9"/>
                    </a:solidFill>
                  </a:tcPr>
                </a:tc>
                <a:tc>
                  <a:txBody>
                    <a:bodyPr/>
                    <a:lstStyle/>
                    <a:p>
                      <a:pPr marL="92710">
                        <a:lnSpc>
                          <a:spcPct val="100000"/>
                        </a:lnSpc>
                        <a:spcBef>
                          <a:spcPts val="695"/>
                        </a:spcBef>
                      </a:pPr>
                      <a:r>
                        <a:rPr sz="1350" dirty="0">
                          <a:solidFill>
                            <a:srgbClr val="3C3C3C"/>
                          </a:solidFill>
                          <a:latin typeface="Arial MT"/>
                          <a:cs typeface="Arial MT"/>
                        </a:rPr>
                        <a:t>player_name:</a:t>
                      </a:r>
                      <a:r>
                        <a:rPr sz="1350" spc="210" dirty="0">
                          <a:solidFill>
                            <a:srgbClr val="3C3C3C"/>
                          </a:solidFill>
                          <a:latin typeface="Arial MT"/>
                          <a:cs typeface="Arial MT"/>
                        </a:rPr>
                        <a:t> </a:t>
                      </a:r>
                      <a:r>
                        <a:rPr sz="1350" spc="-10" dirty="0">
                          <a:solidFill>
                            <a:srgbClr val="3C3C3C"/>
                          </a:solidFill>
                          <a:latin typeface="Arial MT"/>
                          <a:cs typeface="Arial MT"/>
                        </a:rPr>
                        <a:t>VARCHAR</a:t>
                      </a:r>
                      <a:endParaRPr sz="1350" dirty="0">
                        <a:latin typeface="Arial MT"/>
                        <a:cs typeface="Arial MT"/>
                      </a:endParaRPr>
                    </a:p>
                  </a:txBody>
                  <a:tcPr marL="0" marR="0" marT="88265" marB="0">
                    <a:lnL w="12700">
                      <a:solidFill>
                        <a:srgbClr val="37464F"/>
                      </a:solidFill>
                      <a:prstDash val="solid"/>
                    </a:lnL>
                    <a:lnR w="12700">
                      <a:solidFill>
                        <a:srgbClr val="37464F"/>
                      </a:solidFill>
                      <a:prstDash val="solid"/>
                    </a:lnR>
                    <a:lnT w="12700">
                      <a:solidFill>
                        <a:srgbClr val="37464F"/>
                      </a:solidFill>
                      <a:prstDash val="solid"/>
                    </a:lnT>
                    <a:solidFill>
                      <a:srgbClr val="D9D9D9"/>
                    </a:solidFill>
                  </a:tcPr>
                </a:tc>
                <a:extLst>
                  <a:ext uri="{0D108BD9-81ED-4DB2-BD59-A6C34878D82A}">
                    <a16:rowId xmlns:a16="http://schemas.microsoft.com/office/drawing/2014/main" val="10002"/>
                  </a:ext>
                </a:extLst>
              </a:tr>
              <a:tr h="421575">
                <a:tc vMerge="1">
                  <a:txBody>
                    <a:bodyPr/>
                    <a:lstStyle/>
                    <a:p>
                      <a:endParaRPr/>
                    </a:p>
                  </a:txBody>
                  <a:tcPr marL="0" marR="0" marT="0" marB="0">
                    <a:lnL w="12700">
                      <a:solidFill>
                        <a:srgbClr val="37464F"/>
                      </a:solidFill>
                      <a:prstDash val="solid"/>
                    </a:lnL>
                    <a:lnR w="12700">
                      <a:solidFill>
                        <a:srgbClr val="37464F"/>
                      </a:solidFill>
                      <a:prstDash val="solid"/>
                    </a:lnR>
                    <a:lnT w="12700">
                      <a:solidFill>
                        <a:srgbClr val="37464F"/>
                      </a:solidFill>
                      <a:prstDash val="solid"/>
                    </a:lnT>
                    <a:lnB w="12700">
                      <a:solidFill>
                        <a:srgbClr val="37464F"/>
                      </a:solidFill>
                      <a:prstDash val="solid"/>
                    </a:lnB>
                    <a:solidFill>
                      <a:srgbClr val="D9D9D9"/>
                    </a:solidFill>
                  </a:tcPr>
                </a:tc>
                <a:tc>
                  <a:txBody>
                    <a:bodyPr/>
                    <a:lstStyle/>
                    <a:p>
                      <a:pPr marL="92710">
                        <a:lnSpc>
                          <a:spcPct val="100000"/>
                        </a:lnSpc>
                        <a:spcBef>
                          <a:spcPts val="590"/>
                        </a:spcBef>
                      </a:pPr>
                      <a:r>
                        <a:rPr sz="1350" dirty="0">
                          <a:solidFill>
                            <a:srgbClr val="3C3C3C"/>
                          </a:solidFill>
                          <a:latin typeface="Arial MT"/>
                          <a:cs typeface="Arial MT"/>
                        </a:rPr>
                        <a:t>l1_status:</a:t>
                      </a:r>
                      <a:r>
                        <a:rPr sz="1350" spc="110" dirty="0">
                          <a:solidFill>
                            <a:srgbClr val="3C3C3C"/>
                          </a:solidFill>
                          <a:latin typeface="Arial MT"/>
                          <a:cs typeface="Arial MT"/>
                        </a:rPr>
                        <a:t> </a:t>
                      </a:r>
                      <a:r>
                        <a:rPr sz="1350" spc="-25" dirty="0">
                          <a:solidFill>
                            <a:srgbClr val="3C3C3C"/>
                          </a:solidFill>
                          <a:latin typeface="Arial MT"/>
                          <a:cs typeface="Arial MT"/>
                        </a:rPr>
                        <a:t>INT</a:t>
                      </a:r>
                      <a:endParaRPr sz="1350" dirty="0">
                        <a:latin typeface="Arial MT"/>
                        <a:cs typeface="Arial MT"/>
                      </a:endParaRPr>
                    </a:p>
                  </a:txBody>
                  <a:tcPr marL="0" marR="0" marT="74930" marB="0">
                    <a:lnL w="12700">
                      <a:solidFill>
                        <a:srgbClr val="37464F"/>
                      </a:solidFill>
                      <a:prstDash val="solid"/>
                    </a:lnL>
                    <a:lnR w="12700">
                      <a:solidFill>
                        <a:srgbClr val="37464F"/>
                      </a:solidFill>
                      <a:prstDash val="solid"/>
                    </a:lnR>
                    <a:solidFill>
                      <a:srgbClr val="D9D9D9"/>
                    </a:solidFill>
                  </a:tcPr>
                </a:tc>
                <a:extLst>
                  <a:ext uri="{0D108BD9-81ED-4DB2-BD59-A6C34878D82A}">
                    <a16:rowId xmlns:a16="http://schemas.microsoft.com/office/drawing/2014/main" val="10003"/>
                  </a:ext>
                </a:extLst>
              </a:tr>
              <a:tr h="421575">
                <a:tc vMerge="1">
                  <a:txBody>
                    <a:bodyPr/>
                    <a:lstStyle/>
                    <a:p>
                      <a:endParaRPr/>
                    </a:p>
                  </a:txBody>
                  <a:tcPr marL="0" marR="0" marT="0" marB="0">
                    <a:lnL w="12700">
                      <a:solidFill>
                        <a:srgbClr val="37464F"/>
                      </a:solidFill>
                      <a:prstDash val="solid"/>
                    </a:lnL>
                    <a:lnR w="12700">
                      <a:solidFill>
                        <a:srgbClr val="37464F"/>
                      </a:solidFill>
                      <a:prstDash val="solid"/>
                    </a:lnR>
                    <a:lnT w="12700">
                      <a:solidFill>
                        <a:srgbClr val="37464F"/>
                      </a:solidFill>
                      <a:prstDash val="solid"/>
                    </a:lnT>
                    <a:lnB w="12700">
                      <a:solidFill>
                        <a:srgbClr val="37464F"/>
                      </a:solidFill>
                      <a:prstDash val="solid"/>
                    </a:lnB>
                    <a:solidFill>
                      <a:srgbClr val="D9D9D9"/>
                    </a:solidFill>
                  </a:tcPr>
                </a:tc>
                <a:tc>
                  <a:txBody>
                    <a:bodyPr/>
                    <a:lstStyle/>
                    <a:p>
                      <a:pPr marL="92710">
                        <a:lnSpc>
                          <a:spcPct val="100000"/>
                        </a:lnSpc>
                        <a:spcBef>
                          <a:spcPts val="590"/>
                        </a:spcBef>
                      </a:pPr>
                      <a:r>
                        <a:rPr sz="1350" dirty="0">
                          <a:solidFill>
                            <a:srgbClr val="3C3C3C"/>
                          </a:solidFill>
                          <a:latin typeface="Arial MT"/>
                          <a:cs typeface="Arial MT"/>
                        </a:rPr>
                        <a:t>l2_status:</a:t>
                      </a:r>
                      <a:r>
                        <a:rPr sz="1350" spc="110" dirty="0">
                          <a:solidFill>
                            <a:srgbClr val="3C3C3C"/>
                          </a:solidFill>
                          <a:latin typeface="Arial MT"/>
                          <a:cs typeface="Arial MT"/>
                        </a:rPr>
                        <a:t> </a:t>
                      </a:r>
                      <a:r>
                        <a:rPr sz="1350" spc="-25" dirty="0">
                          <a:solidFill>
                            <a:srgbClr val="3C3C3C"/>
                          </a:solidFill>
                          <a:latin typeface="Arial MT"/>
                          <a:cs typeface="Arial MT"/>
                        </a:rPr>
                        <a:t>INT</a:t>
                      </a:r>
                      <a:endParaRPr sz="1350" dirty="0">
                        <a:latin typeface="Arial MT"/>
                        <a:cs typeface="Arial MT"/>
                      </a:endParaRPr>
                    </a:p>
                  </a:txBody>
                  <a:tcPr marL="0" marR="0" marT="74930" marB="0">
                    <a:lnL w="12700">
                      <a:solidFill>
                        <a:srgbClr val="37464F"/>
                      </a:solidFill>
                      <a:prstDash val="solid"/>
                    </a:lnL>
                    <a:lnR w="12700">
                      <a:solidFill>
                        <a:srgbClr val="37464F"/>
                      </a:solidFill>
                      <a:prstDash val="solid"/>
                    </a:lnR>
                    <a:solidFill>
                      <a:srgbClr val="D9D9D9"/>
                    </a:solidFill>
                  </a:tcPr>
                </a:tc>
                <a:extLst>
                  <a:ext uri="{0D108BD9-81ED-4DB2-BD59-A6C34878D82A}">
                    <a16:rowId xmlns:a16="http://schemas.microsoft.com/office/drawing/2014/main" val="10004"/>
                  </a:ext>
                </a:extLst>
              </a:tr>
              <a:tr h="420856">
                <a:tc vMerge="1">
                  <a:txBody>
                    <a:bodyPr/>
                    <a:lstStyle/>
                    <a:p>
                      <a:endParaRPr/>
                    </a:p>
                  </a:txBody>
                  <a:tcPr marL="0" marR="0" marT="0" marB="0">
                    <a:lnL w="12700">
                      <a:solidFill>
                        <a:srgbClr val="37464F"/>
                      </a:solidFill>
                      <a:prstDash val="solid"/>
                    </a:lnL>
                    <a:lnR w="12700">
                      <a:solidFill>
                        <a:srgbClr val="37464F"/>
                      </a:solidFill>
                      <a:prstDash val="solid"/>
                    </a:lnR>
                    <a:lnT w="12700">
                      <a:solidFill>
                        <a:srgbClr val="37464F"/>
                      </a:solidFill>
                      <a:prstDash val="solid"/>
                    </a:lnT>
                    <a:lnB w="12700">
                      <a:solidFill>
                        <a:srgbClr val="37464F"/>
                      </a:solidFill>
                      <a:prstDash val="solid"/>
                    </a:lnB>
                    <a:solidFill>
                      <a:srgbClr val="D9D9D9"/>
                    </a:solidFill>
                  </a:tcPr>
                </a:tc>
                <a:tc>
                  <a:txBody>
                    <a:bodyPr/>
                    <a:lstStyle/>
                    <a:p>
                      <a:pPr marL="92710">
                        <a:lnSpc>
                          <a:spcPct val="100000"/>
                        </a:lnSpc>
                        <a:spcBef>
                          <a:spcPts val="590"/>
                        </a:spcBef>
                      </a:pPr>
                      <a:r>
                        <a:rPr sz="1350" dirty="0">
                          <a:solidFill>
                            <a:srgbClr val="3C3C3C"/>
                          </a:solidFill>
                          <a:latin typeface="Arial MT"/>
                          <a:cs typeface="Arial MT"/>
                        </a:rPr>
                        <a:t>l1_code:</a:t>
                      </a:r>
                      <a:r>
                        <a:rPr sz="1350" spc="145" dirty="0">
                          <a:solidFill>
                            <a:srgbClr val="3C3C3C"/>
                          </a:solidFill>
                          <a:latin typeface="Arial MT"/>
                          <a:cs typeface="Arial MT"/>
                        </a:rPr>
                        <a:t> </a:t>
                      </a:r>
                      <a:r>
                        <a:rPr sz="1350" spc="-10" dirty="0">
                          <a:solidFill>
                            <a:srgbClr val="3C3C3C"/>
                          </a:solidFill>
                          <a:latin typeface="Arial MT"/>
                          <a:cs typeface="Arial MT"/>
                        </a:rPr>
                        <a:t>VARCHAR</a:t>
                      </a:r>
                      <a:endParaRPr sz="1350" dirty="0">
                        <a:latin typeface="Arial MT"/>
                        <a:cs typeface="Arial MT"/>
                      </a:endParaRPr>
                    </a:p>
                  </a:txBody>
                  <a:tcPr marL="0" marR="0" marT="74930" marB="0">
                    <a:lnL w="12700">
                      <a:solidFill>
                        <a:srgbClr val="37464F"/>
                      </a:solidFill>
                      <a:prstDash val="solid"/>
                    </a:lnL>
                    <a:lnR w="12700">
                      <a:solidFill>
                        <a:srgbClr val="37464F"/>
                      </a:solidFill>
                      <a:prstDash val="solid"/>
                    </a:lnR>
                    <a:solidFill>
                      <a:srgbClr val="D9D9D9"/>
                    </a:solidFill>
                  </a:tcPr>
                </a:tc>
                <a:extLst>
                  <a:ext uri="{0D108BD9-81ED-4DB2-BD59-A6C34878D82A}">
                    <a16:rowId xmlns:a16="http://schemas.microsoft.com/office/drawing/2014/main" val="10005"/>
                  </a:ext>
                </a:extLst>
              </a:tr>
              <a:tr h="400712">
                <a:tc vMerge="1">
                  <a:txBody>
                    <a:bodyPr/>
                    <a:lstStyle/>
                    <a:p>
                      <a:endParaRPr/>
                    </a:p>
                  </a:txBody>
                  <a:tcPr marL="0" marR="0" marT="0" marB="0">
                    <a:lnL w="12700">
                      <a:solidFill>
                        <a:srgbClr val="37464F"/>
                      </a:solidFill>
                      <a:prstDash val="solid"/>
                    </a:lnL>
                    <a:lnR w="12700">
                      <a:solidFill>
                        <a:srgbClr val="37464F"/>
                      </a:solidFill>
                      <a:prstDash val="solid"/>
                    </a:lnR>
                    <a:lnT w="12700">
                      <a:solidFill>
                        <a:srgbClr val="37464F"/>
                      </a:solidFill>
                      <a:prstDash val="solid"/>
                    </a:lnT>
                    <a:lnB w="12700">
                      <a:solidFill>
                        <a:srgbClr val="37464F"/>
                      </a:solidFill>
                      <a:prstDash val="solid"/>
                    </a:lnB>
                    <a:solidFill>
                      <a:srgbClr val="D9D9D9"/>
                    </a:solidFill>
                  </a:tcPr>
                </a:tc>
                <a:tc>
                  <a:txBody>
                    <a:bodyPr/>
                    <a:lstStyle/>
                    <a:p>
                      <a:pPr marL="92710">
                        <a:lnSpc>
                          <a:spcPct val="100000"/>
                        </a:lnSpc>
                        <a:spcBef>
                          <a:spcPts val="590"/>
                        </a:spcBef>
                      </a:pPr>
                      <a:r>
                        <a:rPr sz="1350" dirty="0">
                          <a:solidFill>
                            <a:srgbClr val="3C3C3C"/>
                          </a:solidFill>
                          <a:latin typeface="Arial MT"/>
                          <a:cs typeface="Arial MT"/>
                        </a:rPr>
                        <a:t>l2_code:</a:t>
                      </a:r>
                      <a:r>
                        <a:rPr sz="1350" spc="145" dirty="0">
                          <a:solidFill>
                            <a:srgbClr val="3C3C3C"/>
                          </a:solidFill>
                          <a:latin typeface="Arial MT"/>
                          <a:cs typeface="Arial MT"/>
                        </a:rPr>
                        <a:t> </a:t>
                      </a:r>
                      <a:r>
                        <a:rPr sz="1350" spc="-10" dirty="0">
                          <a:solidFill>
                            <a:srgbClr val="3C3C3C"/>
                          </a:solidFill>
                          <a:latin typeface="Arial MT"/>
                          <a:cs typeface="Arial MT"/>
                        </a:rPr>
                        <a:t>VARCHAR</a:t>
                      </a:r>
                      <a:endParaRPr sz="1350" dirty="0">
                        <a:latin typeface="Arial MT"/>
                        <a:cs typeface="Arial MT"/>
                      </a:endParaRPr>
                    </a:p>
                  </a:txBody>
                  <a:tcPr marL="0" marR="0" marT="74930" marB="0">
                    <a:lnL w="12700">
                      <a:solidFill>
                        <a:srgbClr val="37464F"/>
                      </a:solidFill>
                      <a:prstDash val="solid"/>
                    </a:lnL>
                    <a:lnR w="12700">
                      <a:solidFill>
                        <a:srgbClr val="37464F"/>
                      </a:solidFill>
                      <a:prstDash val="solid"/>
                    </a:lnR>
                    <a:lnB w="12700">
                      <a:solidFill>
                        <a:srgbClr val="37464F"/>
                      </a:solidFill>
                      <a:prstDash val="solid"/>
                    </a:lnB>
                    <a:solidFill>
                      <a:srgbClr val="D9D9D9"/>
                    </a:solidFill>
                  </a:tcPr>
                </a:tc>
                <a:extLst>
                  <a:ext uri="{0D108BD9-81ED-4DB2-BD59-A6C34878D82A}">
                    <a16:rowId xmlns:a16="http://schemas.microsoft.com/office/drawing/2014/main" val="10006"/>
                  </a:ext>
                </a:extLst>
              </a:tr>
            </a:tbl>
          </a:graphicData>
        </a:graphic>
      </p:graphicFrame>
      <p:graphicFrame>
        <p:nvGraphicFramePr>
          <p:cNvPr id="36" name="object 5">
            <a:extLst>
              <a:ext uri="{FF2B5EF4-FFF2-40B4-BE49-F238E27FC236}">
                <a16:creationId xmlns:a16="http://schemas.microsoft.com/office/drawing/2014/main" id="{AF656012-15FF-4CD7-AEAE-F7AE8EBAC435}"/>
              </a:ext>
            </a:extLst>
          </p:cNvPr>
          <p:cNvGraphicFramePr>
            <a:graphicFrameLocks noGrp="1"/>
          </p:cNvGraphicFramePr>
          <p:nvPr>
            <p:extLst>
              <p:ext uri="{D42A27DB-BD31-4B8C-83A1-F6EECF244321}">
                <p14:modId xmlns:p14="http://schemas.microsoft.com/office/powerpoint/2010/main" val="4021531161"/>
              </p:ext>
            </p:extLst>
          </p:nvPr>
        </p:nvGraphicFramePr>
        <p:xfrm>
          <a:off x="5415518" y="976262"/>
          <a:ext cx="2936344" cy="3891617"/>
        </p:xfrm>
        <a:graphic>
          <a:graphicData uri="http://schemas.openxmlformats.org/drawingml/2006/table">
            <a:tbl>
              <a:tblPr firstRow="1" bandRow="1">
                <a:tableStyleId>{2D5ABB26-0587-4C30-8999-92F81FD0307C}</a:tableStyleId>
              </a:tblPr>
              <a:tblGrid>
                <a:gridCol w="598987">
                  <a:extLst>
                    <a:ext uri="{9D8B030D-6E8A-4147-A177-3AD203B41FA5}">
                      <a16:colId xmlns:a16="http://schemas.microsoft.com/office/drawing/2014/main" val="20000"/>
                    </a:ext>
                  </a:extLst>
                </a:gridCol>
                <a:gridCol w="2337357">
                  <a:extLst>
                    <a:ext uri="{9D8B030D-6E8A-4147-A177-3AD203B41FA5}">
                      <a16:colId xmlns:a16="http://schemas.microsoft.com/office/drawing/2014/main" val="20001"/>
                    </a:ext>
                  </a:extLst>
                </a:gridCol>
              </a:tblGrid>
              <a:tr h="353728">
                <a:tc gridSpan="2">
                  <a:txBody>
                    <a:bodyPr/>
                    <a:lstStyle/>
                    <a:p>
                      <a:pPr marL="7620" algn="ctr">
                        <a:lnSpc>
                          <a:spcPct val="100000"/>
                        </a:lnSpc>
                        <a:spcBef>
                          <a:spcPts val="405"/>
                        </a:spcBef>
                      </a:pPr>
                      <a:r>
                        <a:rPr sz="1350" spc="-10" dirty="0">
                          <a:solidFill>
                            <a:srgbClr val="37464F"/>
                          </a:solidFill>
                          <a:latin typeface="Arial MT"/>
                          <a:cs typeface="Arial MT"/>
                        </a:rPr>
                        <a:t>level_details</a:t>
                      </a:r>
                      <a:endParaRPr sz="1350" dirty="0">
                        <a:latin typeface="Arial MT"/>
                        <a:cs typeface="Arial MT"/>
                      </a:endParaRPr>
                    </a:p>
                  </a:txBody>
                  <a:tcPr marL="0" marR="0" marT="51435" marB="0">
                    <a:lnL w="12700">
                      <a:solidFill>
                        <a:srgbClr val="37464F"/>
                      </a:solidFill>
                      <a:prstDash val="solid"/>
                    </a:lnL>
                    <a:lnR w="12700">
                      <a:solidFill>
                        <a:srgbClr val="37464F"/>
                      </a:solidFill>
                      <a:prstDash val="solid"/>
                    </a:lnR>
                    <a:lnT w="12700">
                      <a:solidFill>
                        <a:srgbClr val="37464F"/>
                      </a:solidFill>
                      <a:prstDash val="solid"/>
                    </a:lnT>
                    <a:lnB w="38100">
                      <a:solidFill>
                        <a:srgbClr val="37464F"/>
                      </a:solidFill>
                      <a:prstDash val="solid"/>
                    </a:lnB>
                    <a:solidFill>
                      <a:srgbClr val="FFFFFF"/>
                    </a:solidFill>
                  </a:tcPr>
                </a:tc>
                <a:tc hMerge="1">
                  <a:txBody>
                    <a:bodyPr/>
                    <a:lstStyle/>
                    <a:p>
                      <a:endParaRPr/>
                    </a:p>
                  </a:txBody>
                  <a:tcPr marL="0" marR="0" marT="0" marB="0"/>
                </a:tc>
                <a:extLst>
                  <a:ext uri="{0D108BD9-81ED-4DB2-BD59-A6C34878D82A}">
                    <a16:rowId xmlns:a16="http://schemas.microsoft.com/office/drawing/2014/main" val="10000"/>
                  </a:ext>
                </a:extLst>
              </a:tr>
              <a:tr h="353728">
                <a:tc>
                  <a:txBody>
                    <a:bodyPr/>
                    <a:lstStyle/>
                    <a:p>
                      <a:pPr marL="187960">
                        <a:lnSpc>
                          <a:spcPct val="100000"/>
                        </a:lnSpc>
                        <a:spcBef>
                          <a:spcPts val="670"/>
                        </a:spcBef>
                      </a:pPr>
                      <a:endParaRPr sz="1350" dirty="0">
                        <a:latin typeface="Arial"/>
                        <a:cs typeface="Arial"/>
                      </a:endParaRPr>
                    </a:p>
                  </a:txBody>
                  <a:tcPr marL="0" marR="0" marT="85090" marB="0">
                    <a:lnL w="12700">
                      <a:solidFill>
                        <a:srgbClr val="37464F"/>
                      </a:solidFill>
                      <a:prstDash val="solid"/>
                    </a:lnL>
                    <a:lnR w="12700">
                      <a:solidFill>
                        <a:srgbClr val="37464F"/>
                      </a:solidFill>
                      <a:prstDash val="solid"/>
                    </a:lnR>
                    <a:lnT w="38100">
                      <a:solidFill>
                        <a:srgbClr val="37464F"/>
                      </a:solidFill>
                      <a:prstDash val="solid"/>
                    </a:lnT>
                    <a:lnB w="12700">
                      <a:solidFill>
                        <a:srgbClr val="37464F"/>
                      </a:solidFill>
                      <a:prstDash val="solid"/>
                    </a:lnB>
                    <a:solidFill>
                      <a:srgbClr val="D9D9D9"/>
                    </a:solidFill>
                  </a:tcPr>
                </a:tc>
                <a:tc>
                  <a:txBody>
                    <a:bodyPr/>
                    <a:lstStyle/>
                    <a:p>
                      <a:pPr marL="97155">
                        <a:lnSpc>
                          <a:spcPct val="100000"/>
                        </a:lnSpc>
                        <a:spcBef>
                          <a:spcPts val="670"/>
                        </a:spcBef>
                      </a:pPr>
                      <a:r>
                        <a:rPr sz="1350" dirty="0">
                          <a:solidFill>
                            <a:srgbClr val="3C3C3C"/>
                          </a:solidFill>
                          <a:latin typeface="Arial MT"/>
                          <a:cs typeface="Arial MT"/>
                        </a:rPr>
                        <a:t>p_id:</a:t>
                      </a:r>
                      <a:r>
                        <a:rPr sz="1350" spc="55" dirty="0">
                          <a:solidFill>
                            <a:srgbClr val="3C3C3C"/>
                          </a:solidFill>
                          <a:latin typeface="Arial MT"/>
                          <a:cs typeface="Arial MT"/>
                        </a:rPr>
                        <a:t> </a:t>
                      </a:r>
                      <a:r>
                        <a:rPr sz="1350" spc="-25" dirty="0">
                          <a:solidFill>
                            <a:srgbClr val="3C3C3C"/>
                          </a:solidFill>
                          <a:latin typeface="Arial MT"/>
                          <a:cs typeface="Arial MT"/>
                        </a:rPr>
                        <a:t>INT</a:t>
                      </a:r>
                      <a:endParaRPr sz="1350" dirty="0">
                        <a:latin typeface="Arial MT"/>
                        <a:cs typeface="Arial MT"/>
                      </a:endParaRPr>
                    </a:p>
                  </a:txBody>
                  <a:tcPr marL="0" marR="0" marT="85090" marB="0">
                    <a:lnL w="12700">
                      <a:solidFill>
                        <a:srgbClr val="37464F"/>
                      </a:solidFill>
                      <a:prstDash val="solid"/>
                    </a:lnL>
                    <a:lnR w="12700">
                      <a:solidFill>
                        <a:srgbClr val="37464F"/>
                      </a:solidFill>
                      <a:prstDash val="solid"/>
                    </a:lnR>
                    <a:lnT w="38100">
                      <a:solidFill>
                        <a:srgbClr val="37464F"/>
                      </a:solidFill>
                      <a:prstDash val="solid"/>
                    </a:lnT>
                    <a:lnB w="12700">
                      <a:solidFill>
                        <a:srgbClr val="37464F"/>
                      </a:solidFill>
                      <a:prstDash val="solid"/>
                    </a:lnB>
                    <a:solidFill>
                      <a:srgbClr val="D9D9D9"/>
                    </a:solidFill>
                  </a:tcPr>
                </a:tc>
                <a:extLst>
                  <a:ext uri="{0D108BD9-81ED-4DB2-BD59-A6C34878D82A}">
                    <a16:rowId xmlns:a16="http://schemas.microsoft.com/office/drawing/2014/main" val="10001"/>
                  </a:ext>
                </a:extLst>
              </a:tr>
              <a:tr h="365842">
                <a:tc rowSpan="9">
                  <a:txBody>
                    <a:bodyPr/>
                    <a:lstStyle/>
                    <a:p>
                      <a:pPr>
                        <a:lnSpc>
                          <a:spcPct val="100000"/>
                        </a:lnSpc>
                      </a:pPr>
                      <a:endParaRPr sz="1500" dirty="0">
                        <a:latin typeface="Times New Roman"/>
                        <a:cs typeface="Times New Roman"/>
                      </a:endParaRPr>
                    </a:p>
                  </a:txBody>
                  <a:tcPr marL="0" marR="0" marT="0" marB="0">
                    <a:lnL w="12700">
                      <a:solidFill>
                        <a:srgbClr val="37464F"/>
                      </a:solidFill>
                      <a:prstDash val="solid"/>
                    </a:lnL>
                    <a:lnR w="12700">
                      <a:solidFill>
                        <a:srgbClr val="37464F"/>
                      </a:solidFill>
                      <a:prstDash val="solid"/>
                    </a:lnR>
                    <a:lnT w="12700">
                      <a:solidFill>
                        <a:srgbClr val="37464F"/>
                      </a:solidFill>
                      <a:prstDash val="solid"/>
                    </a:lnT>
                    <a:lnB w="12700">
                      <a:solidFill>
                        <a:srgbClr val="37464F"/>
                      </a:solidFill>
                      <a:prstDash val="solid"/>
                    </a:lnB>
                    <a:solidFill>
                      <a:srgbClr val="D9D9D9"/>
                    </a:solidFill>
                  </a:tcPr>
                </a:tc>
                <a:tc>
                  <a:txBody>
                    <a:bodyPr/>
                    <a:lstStyle/>
                    <a:p>
                      <a:pPr marL="97155">
                        <a:lnSpc>
                          <a:spcPct val="100000"/>
                        </a:lnSpc>
                        <a:spcBef>
                          <a:spcPts val="675"/>
                        </a:spcBef>
                      </a:pPr>
                      <a:r>
                        <a:rPr sz="1350" dirty="0">
                          <a:solidFill>
                            <a:srgbClr val="3C3C3C"/>
                          </a:solidFill>
                          <a:latin typeface="Arial MT"/>
                          <a:cs typeface="Arial MT"/>
                        </a:rPr>
                        <a:t>dev_id:</a:t>
                      </a:r>
                      <a:r>
                        <a:rPr sz="1350" spc="125" dirty="0">
                          <a:solidFill>
                            <a:srgbClr val="3C3C3C"/>
                          </a:solidFill>
                          <a:latin typeface="Arial MT"/>
                          <a:cs typeface="Arial MT"/>
                        </a:rPr>
                        <a:t> </a:t>
                      </a:r>
                      <a:r>
                        <a:rPr sz="1350" spc="-10" dirty="0">
                          <a:solidFill>
                            <a:srgbClr val="3C3C3C"/>
                          </a:solidFill>
                          <a:latin typeface="Arial MT"/>
                          <a:cs typeface="Arial MT"/>
                        </a:rPr>
                        <a:t>VARCHAR</a:t>
                      </a:r>
                      <a:endParaRPr sz="1350" dirty="0">
                        <a:latin typeface="Arial MT"/>
                        <a:cs typeface="Arial MT"/>
                      </a:endParaRPr>
                    </a:p>
                  </a:txBody>
                  <a:tcPr marL="0" marR="0" marT="85725" marB="0">
                    <a:lnL w="12700">
                      <a:solidFill>
                        <a:srgbClr val="37464F"/>
                      </a:solidFill>
                      <a:prstDash val="solid"/>
                    </a:lnL>
                    <a:lnR w="12700">
                      <a:solidFill>
                        <a:srgbClr val="37464F"/>
                      </a:solidFill>
                      <a:prstDash val="solid"/>
                    </a:lnR>
                    <a:lnT w="12700">
                      <a:solidFill>
                        <a:srgbClr val="37464F"/>
                      </a:solidFill>
                      <a:prstDash val="solid"/>
                    </a:lnT>
                    <a:solidFill>
                      <a:srgbClr val="D9D9D9"/>
                    </a:solidFill>
                  </a:tcPr>
                </a:tc>
                <a:extLst>
                  <a:ext uri="{0D108BD9-81ED-4DB2-BD59-A6C34878D82A}">
                    <a16:rowId xmlns:a16="http://schemas.microsoft.com/office/drawing/2014/main" val="10002"/>
                  </a:ext>
                </a:extLst>
              </a:tr>
              <a:tr h="354334">
                <a:tc vMerge="1">
                  <a:txBody>
                    <a:bodyPr/>
                    <a:lstStyle/>
                    <a:p>
                      <a:endParaRPr/>
                    </a:p>
                  </a:txBody>
                  <a:tcPr marL="0" marR="0" marT="0" marB="0">
                    <a:lnL w="12700">
                      <a:solidFill>
                        <a:srgbClr val="37464F"/>
                      </a:solidFill>
                      <a:prstDash val="solid"/>
                    </a:lnL>
                    <a:lnR w="12700">
                      <a:solidFill>
                        <a:srgbClr val="37464F"/>
                      </a:solidFill>
                      <a:prstDash val="solid"/>
                    </a:lnR>
                    <a:lnT w="12700">
                      <a:solidFill>
                        <a:srgbClr val="37464F"/>
                      </a:solidFill>
                      <a:prstDash val="solid"/>
                    </a:lnT>
                    <a:lnB w="12700">
                      <a:solidFill>
                        <a:srgbClr val="37464F"/>
                      </a:solidFill>
                      <a:prstDash val="solid"/>
                    </a:lnB>
                    <a:solidFill>
                      <a:srgbClr val="D9D9D9"/>
                    </a:solidFill>
                  </a:tcPr>
                </a:tc>
                <a:tc>
                  <a:txBody>
                    <a:bodyPr/>
                    <a:lstStyle/>
                    <a:p>
                      <a:pPr marL="97155">
                        <a:lnSpc>
                          <a:spcPct val="100000"/>
                        </a:lnSpc>
                        <a:spcBef>
                          <a:spcPts val="590"/>
                        </a:spcBef>
                      </a:pPr>
                      <a:r>
                        <a:rPr sz="1350" dirty="0">
                          <a:solidFill>
                            <a:srgbClr val="3C3C3C"/>
                          </a:solidFill>
                          <a:latin typeface="Arial MT"/>
                          <a:cs typeface="Arial MT"/>
                        </a:rPr>
                        <a:t>start_datetime:</a:t>
                      </a:r>
                      <a:r>
                        <a:rPr sz="1350" spc="270" dirty="0">
                          <a:solidFill>
                            <a:srgbClr val="3C3C3C"/>
                          </a:solidFill>
                          <a:latin typeface="Arial MT"/>
                          <a:cs typeface="Arial MT"/>
                        </a:rPr>
                        <a:t> </a:t>
                      </a:r>
                      <a:r>
                        <a:rPr sz="1350" spc="-10" dirty="0">
                          <a:solidFill>
                            <a:srgbClr val="3C3C3C"/>
                          </a:solidFill>
                          <a:latin typeface="Arial MT"/>
                          <a:cs typeface="Arial MT"/>
                        </a:rPr>
                        <a:t>DATETIME</a:t>
                      </a:r>
                      <a:endParaRPr sz="1350" dirty="0">
                        <a:latin typeface="Arial MT"/>
                        <a:cs typeface="Arial MT"/>
                      </a:endParaRPr>
                    </a:p>
                  </a:txBody>
                  <a:tcPr marL="0" marR="0" marT="74930" marB="0">
                    <a:lnL w="12700">
                      <a:solidFill>
                        <a:srgbClr val="37464F"/>
                      </a:solidFill>
                      <a:prstDash val="solid"/>
                    </a:lnL>
                    <a:lnR w="12700">
                      <a:solidFill>
                        <a:srgbClr val="37464F"/>
                      </a:solidFill>
                      <a:prstDash val="solid"/>
                    </a:lnR>
                    <a:solidFill>
                      <a:srgbClr val="D9D9D9"/>
                    </a:solidFill>
                  </a:tcPr>
                </a:tc>
                <a:extLst>
                  <a:ext uri="{0D108BD9-81ED-4DB2-BD59-A6C34878D82A}">
                    <a16:rowId xmlns:a16="http://schemas.microsoft.com/office/drawing/2014/main" val="10003"/>
                  </a:ext>
                </a:extLst>
              </a:tr>
              <a:tr h="354940">
                <a:tc vMerge="1">
                  <a:txBody>
                    <a:bodyPr/>
                    <a:lstStyle/>
                    <a:p>
                      <a:endParaRPr/>
                    </a:p>
                  </a:txBody>
                  <a:tcPr marL="0" marR="0" marT="0" marB="0">
                    <a:lnL w="12700">
                      <a:solidFill>
                        <a:srgbClr val="37464F"/>
                      </a:solidFill>
                      <a:prstDash val="solid"/>
                    </a:lnL>
                    <a:lnR w="12700">
                      <a:solidFill>
                        <a:srgbClr val="37464F"/>
                      </a:solidFill>
                      <a:prstDash val="solid"/>
                    </a:lnR>
                    <a:lnT w="12700">
                      <a:solidFill>
                        <a:srgbClr val="37464F"/>
                      </a:solidFill>
                      <a:prstDash val="solid"/>
                    </a:lnT>
                    <a:lnB w="12700">
                      <a:solidFill>
                        <a:srgbClr val="37464F"/>
                      </a:solidFill>
                      <a:prstDash val="solid"/>
                    </a:lnB>
                    <a:solidFill>
                      <a:srgbClr val="D9D9D9"/>
                    </a:solidFill>
                  </a:tcPr>
                </a:tc>
                <a:tc>
                  <a:txBody>
                    <a:bodyPr/>
                    <a:lstStyle/>
                    <a:p>
                      <a:pPr marL="97155">
                        <a:lnSpc>
                          <a:spcPct val="100000"/>
                        </a:lnSpc>
                        <a:spcBef>
                          <a:spcPts val="590"/>
                        </a:spcBef>
                      </a:pPr>
                      <a:r>
                        <a:rPr sz="1350" dirty="0">
                          <a:solidFill>
                            <a:srgbClr val="3C3C3C"/>
                          </a:solidFill>
                          <a:latin typeface="Arial MT"/>
                          <a:cs typeface="Arial MT"/>
                        </a:rPr>
                        <a:t>stages_crossed:</a:t>
                      </a:r>
                      <a:r>
                        <a:rPr sz="1350" spc="280" dirty="0">
                          <a:solidFill>
                            <a:srgbClr val="3C3C3C"/>
                          </a:solidFill>
                          <a:latin typeface="Arial MT"/>
                          <a:cs typeface="Arial MT"/>
                        </a:rPr>
                        <a:t> </a:t>
                      </a:r>
                      <a:r>
                        <a:rPr sz="1350" spc="-25" dirty="0">
                          <a:solidFill>
                            <a:srgbClr val="3C3C3C"/>
                          </a:solidFill>
                          <a:latin typeface="Arial MT"/>
                          <a:cs typeface="Arial MT"/>
                        </a:rPr>
                        <a:t>INT</a:t>
                      </a:r>
                      <a:endParaRPr sz="1350" dirty="0">
                        <a:latin typeface="Arial MT"/>
                        <a:cs typeface="Arial MT"/>
                      </a:endParaRPr>
                    </a:p>
                  </a:txBody>
                  <a:tcPr marL="0" marR="0" marT="74930" marB="0">
                    <a:lnL w="12700">
                      <a:solidFill>
                        <a:srgbClr val="37464F"/>
                      </a:solidFill>
                      <a:prstDash val="solid"/>
                    </a:lnL>
                    <a:lnR w="12700">
                      <a:solidFill>
                        <a:srgbClr val="37464F"/>
                      </a:solidFill>
                      <a:prstDash val="solid"/>
                    </a:lnR>
                    <a:solidFill>
                      <a:srgbClr val="D9D9D9"/>
                    </a:solidFill>
                  </a:tcPr>
                </a:tc>
                <a:extLst>
                  <a:ext uri="{0D108BD9-81ED-4DB2-BD59-A6C34878D82A}">
                    <a16:rowId xmlns:a16="http://schemas.microsoft.com/office/drawing/2014/main" val="10004"/>
                  </a:ext>
                </a:extLst>
              </a:tr>
              <a:tr h="354940">
                <a:tc vMerge="1">
                  <a:txBody>
                    <a:bodyPr/>
                    <a:lstStyle/>
                    <a:p>
                      <a:endParaRPr/>
                    </a:p>
                  </a:txBody>
                  <a:tcPr marL="0" marR="0" marT="0" marB="0">
                    <a:lnL w="12700">
                      <a:solidFill>
                        <a:srgbClr val="37464F"/>
                      </a:solidFill>
                      <a:prstDash val="solid"/>
                    </a:lnL>
                    <a:lnR w="12700">
                      <a:solidFill>
                        <a:srgbClr val="37464F"/>
                      </a:solidFill>
                      <a:prstDash val="solid"/>
                    </a:lnR>
                    <a:lnT w="12700">
                      <a:solidFill>
                        <a:srgbClr val="37464F"/>
                      </a:solidFill>
                      <a:prstDash val="solid"/>
                    </a:lnT>
                    <a:lnB w="12700">
                      <a:solidFill>
                        <a:srgbClr val="37464F"/>
                      </a:solidFill>
                      <a:prstDash val="solid"/>
                    </a:lnB>
                    <a:solidFill>
                      <a:srgbClr val="D9D9D9"/>
                    </a:solidFill>
                  </a:tcPr>
                </a:tc>
                <a:tc>
                  <a:txBody>
                    <a:bodyPr/>
                    <a:lstStyle/>
                    <a:p>
                      <a:pPr marL="97155">
                        <a:lnSpc>
                          <a:spcPct val="100000"/>
                        </a:lnSpc>
                        <a:spcBef>
                          <a:spcPts val="590"/>
                        </a:spcBef>
                      </a:pPr>
                      <a:r>
                        <a:rPr sz="1350" dirty="0">
                          <a:solidFill>
                            <a:srgbClr val="3C3C3C"/>
                          </a:solidFill>
                          <a:latin typeface="Arial MT"/>
                          <a:cs typeface="Arial MT"/>
                        </a:rPr>
                        <a:t>level:</a:t>
                      </a:r>
                      <a:r>
                        <a:rPr sz="1350" spc="114" dirty="0">
                          <a:solidFill>
                            <a:srgbClr val="3C3C3C"/>
                          </a:solidFill>
                          <a:latin typeface="Arial MT"/>
                          <a:cs typeface="Arial MT"/>
                        </a:rPr>
                        <a:t> </a:t>
                      </a:r>
                      <a:r>
                        <a:rPr sz="1350" spc="-10" dirty="0">
                          <a:solidFill>
                            <a:srgbClr val="3C3C3C"/>
                          </a:solidFill>
                          <a:latin typeface="Arial MT"/>
                          <a:cs typeface="Arial MT"/>
                        </a:rPr>
                        <a:t>VARCHAR</a:t>
                      </a:r>
                      <a:endParaRPr sz="1350" dirty="0">
                        <a:latin typeface="Arial MT"/>
                        <a:cs typeface="Arial MT"/>
                      </a:endParaRPr>
                    </a:p>
                  </a:txBody>
                  <a:tcPr marL="0" marR="0" marT="74930" marB="0">
                    <a:lnL w="12700">
                      <a:solidFill>
                        <a:srgbClr val="37464F"/>
                      </a:solidFill>
                      <a:prstDash val="solid"/>
                    </a:lnL>
                    <a:lnR w="12700">
                      <a:solidFill>
                        <a:srgbClr val="37464F"/>
                      </a:solidFill>
                      <a:prstDash val="solid"/>
                    </a:lnR>
                    <a:solidFill>
                      <a:srgbClr val="D9D9D9"/>
                    </a:solidFill>
                  </a:tcPr>
                </a:tc>
                <a:extLst>
                  <a:ext uri="{0D108BD9-81ED-4DB2-BD59-A6C34878D82A}">
                    <a16:rowId xmlns:a16="http://schemas.microsoft.com/office/drawing/2014/main" val="10005"/>
                  </a:ext>
                </a:extLst>
              </a:tr>
              <a:tr h="354940">
                <a:tc vMerge="1">
                  <a:txBody>
                    <a:bodyPr/>
                    <a:lstStyle/>
                    <a:p>
                      <a:endParaRPr/>
                    </a:p>
                  </a:txBody>
                  <a:tcPr marL="0" marR="0" marT="0" marB="0">
                    <a:lnL w="12700">
                      <a:solidFill>
                        <a:srgbClr val="37464F"/>
                      </a:solidFill>
                      <a:prstDash val="solid"/>
                    </a:lnL>
                    <a:lnR w="12700">
                      <a:solidFill>
                        <a:srgbClr val="37464F"/>
                      </a:solidFill>
                      <a:prstDash val="solid"/>
                    </a:lnR>
                    <a:lnT w="12700">
                      <a:solidFill>
                        <a:srgbClr val="37464F"/>
                      </a:solidFill>
                      <a:prstDash val="solid"/>
                    </a:lnT>
                    <a:lnB w="12700">
                      <a:solidFill>
                        <a:srgbClr val="37464F"/>
                      </a:solidFill>
                      <a:prstDash val="solid"/>
                    </a:lnB>
                    <a:solidFill>
                      <a:srgbClr val="D9D9D9"/>
                    </a:solidFill>
                  </a:tcPr>
                </a:tc>
                <a:tc>
                  <a:txBody>
                    <a:bodyPr/>
                    <a:lstStyle/>
                    <a:p>
                      <a:pPr marL="97155">
                        <a:lnSpc>
                          <a:spcPct val="100000"/>
                        </a:lnSpc>
                        <a:spcBef>
                          <a:spcPts val="590"/>
                        </a:spcBef>
                      </a:pPr>
                      <a:r>
                        <a:rPr sz="1350" dirty="0">
                          <a:solidFill>
                            <a:srgbClr val="3C3C3C"/>
                          </a:solidFill>
                          <a:latin typeface="Arial MT"/>
                          <a:cs typeface="Arial MT"/>
                        </a:rPr>
                        <a:t>difficulty:</a:t>
                      </a:r>
                      <a:r>
                        <a:rPr sz="1350" spc="150" dirty="0">
                          <a:solidFill>
                            <a:srgbClr val="3C3C3C"/>
                          </a:solidFill>
                          <a:latin typeface="Arial MT"/>
                          <a:cs typeface="Arial MT"/>
                        </a:rPr>
                        <a:t> </a:t>
                      </a:r>
                      <a:r>
                        <a:rPr sz="1350" spc="-10" dirty="0">
                          <a:solidFill>
                            <a:srgbClr val="3C3C3C"/>
                          </a:solidFill>
                          <a:latin typeface="Arial MT"/>
                          <a:cs typeface="Arial MT"/>
                        </a:rPr>
                        <a:t>VARCHAR</a:t>
                      </a:r>
                      <a:endParaRPr sz="1350" dirty="0">
                        <a:latin typeface="Arial MT"/>
                        <a:cs typeface="Arial MT"/>
                      </a:endParaRPr>
                    </a:p>
                  </a:txBody>
                  <a:tcPr marL="0" marR="0" marT="74930" marB="0">
                    <a:lnL w="12700">
                      <a:solidFill>
                        <a:srgbClr val="37464F"/>
                      </a:solidFill>
                      <a:prstDash val="solid"/>
                    </a:lnL>
                    <a:lnR w="12700">
                      <a:solidFill>
                        <a:srgbClr val="37464F"/>
                      </a:solidFill>
                      <a:prstDash val="solid"/>
                    </a:lnR>
                    <a:solidFill>
                      <a:srgbClr val="D9D9D9"/>
                    </a:solidFill>
                  </a:tcPr>
                </a:tc>
                <a:extLst>
                  <a:ext uri="{0D108BD9-81ED-4DB2-BD59-A6C34878D82A}">
                    <a16:rowId xmlns:a16="http://schemas.microsoft.com/office/drawing/2014/main" val="10006"/>
                  </a:ext>
                </a:extLst>
              </a:tr>
              <a:tr h="354334">
                <a:tc vMerge="1">
                  <a:txBody>
                    <a:bodyPr/>
                    <a:lstStyle/>
                    <a:p>
                      <a:endParaRPr/>
                    </a:p>
                  </a:txBody>
                  <a:tcPr marL="0" marR="0" marT="0" marB="0">
                    <a:lnL w="12700">
                      <a:solidFill>
                        <a:srgbClr val="37464F"/>
                      </a:solidFill>
                      <a:prstDash val="solid"/>
                    </a:lnL>
                    <a:lnR w="12700">
                      <a:solidFill>
                        <a:srgbClr val="37464F"/>
                      </a:solidFill>
                      <a:prstDash val="solid"/>
                    </a:lnR>
                    <a:lnT w="12700">
                      <a:solidFill>
                        <a:srgbClr val="37464F"/>
                      </a:solidFill>
                      <a:prstDash val="solid"/>
                    </a:lnT>
                    <a:lnB w="12700">
                      <a:solidFill>
                        <a:srgbClr val="37464F"/>
                      </a:solidFill>
                      <a:prstDash val="solid"/>
                    </a:lnB>
                    <a:solidFill>
                      <a:srgbClr val="D9D9D9"/>
                    </a:solidFill>
                  </a:tcPr>
                </a:tc>
                <a:tc>
                  <a:txBody>
                    <a:bodyPr/>
                    <a:lstStyle/>
                    <a:p>
                      <a:pPr marL="97155">
                        <a:lnSpc>
                          <a:spcPct val="100000"/>
                        </a:lnSpc>
                        <a:spcBef>
                          <a:spcPts val="590"/>
                        </a:spcBef>
                      </a:pPr>
                      <a:r>
                        <a:rPr sz="1350" dirty="0">
                          <a:solidFill>
                            <a:srgbClr val="3C3C3C"/>
                          </a:solidFill>
                          <a:latin typeface="Arial MT"/>
                          <a:cs typeface="Arial MT"/>
                        </a:rPr>
                        <a:t>kill_count:</a:t>
                      </a:r>
                      <a:r>
                        <a:rPr sz="1350" spc="204" dirty="0">
                          <a:solidFill>
                            <a:srgbClr val="3C3C3C"/>
                          </a:solidFill>
                          <a:latin typeface="Arial MT"/>
                          <a:cs typeface="Arial MT"/>
                        </a:rPr>
                        <a:t> </a:t>
                      </a:r>
                      <a:r>
                        <a:rPr sz="1350" spc="-25" dirty="0">
                          <a:solidFill>
                            <a:srgbClr val="3C3C3C"/>
                          </a:solidFill>
                          <a:latin typeface="Arial MT"/>
                          <a:cs typeface="Arial MT"/>
                        </a:rPr>
                        <a:t>INT</a:t>
                      </a:r>
                      <a:endParaRPr sz="1350" dirty="0">
                        <a:latin typeface="Arial MT"/>
                        <a:cs typeface="Arial MT"/>
                      </a:endParaRPr>
                    </a:p>
                  </a:txBody>
                  <a:tcPr marL="0" marR="0" marT="74930" marB="0">
                    <a:lnL w="12700">
                      <a:solidFill>
                        <a:srgbClr val="37464F"/>
                      </a:solidFill>
                      <a:prstDash val="solid"/>
                    </a:lnL>
                    <a:lnR w="12700">
                      <a:solidFill>
                        <a:srgbClr val="37464F"/>
                      </a:solidFill>
                      <a:prstDash val="solid"/>
                    </a:lnR>
                    <a:solidFill>
                      <a:srgbClr val="D9D9D9"/>
                    </a:solidFill>
                  </a:tcPr>
                </a:tc>
                <a:extLst>
                  <a:ext uri="{0D108BD9-81ED-4DB2-BD59-A6C34878D82A}">
                    <a16:rowId xmlns:a16="http://schemas.microsoft.com/office/drawing/2014/main" val="10007"/>
                  </a:ext>
                </a:extLst>
              </a:tr>
              <a:tr h="354334">
                <a:tc vMerge="1">
                  <a:txBody>
                    <a:bodyPr/>
                    <a:lstStyle/>
                    <a:p>
                      <a:endParaRPr/>
                    </a:p>
                  </a:txBody>
                  <a:tcPr marL="0" marR="0" marT="0" marB="0">
                    <a:lnL w="12700">
                      <a:solidFill>
                        <a:srgbClr val="37464F"/>
                      </a:solidFill>
                      <a:prstDash val="solid"/>
                    </a:lnL>
                    <a:lnR w="12700">
                      <a:solidFill>
                        <a:srgbClr val="37464F"/>
                      </a:solidFill>
                      <a:prstDash val="solid"/>
                    </a:lnR>
                    <a:lnT w="12700">
                      <a:solidFill>
                        <a:srgbClr val="37464F"/>
                      </a:solidFill>
                      <a:prstDash val="solid"/>
                    </a:lnT>
                    <a:lnB w="12700">
                      <a:solidFill>
                        <a:srgbClr val="37464F"/>
                      </a:solidFill>
                      <a:prstDash val="solid"/>
                    </a:lnB>
                    <a:solidFill>
                      <a:srgbClr val="D9D9D9"/>
                    </a:solidFill>
                  </a:tcPr>
                </a:tc>
                <a:tc>
                  <a:txBody>
                    <a:bodyPr/>
                    <a:lstStyle/>
                    <a:p>
                      <a:pPr marL="97155">
                        <a:lnSpc>
                          <a:spcPct val="100000"/>
                        </a:lnSpc>
                        <a:spcBef>
                          <a:spcPts val="590"/>
                        </a:spcBef>
                      </a:pPr>
                      <a:r>
                        <a:rPr sz="1350" dirty="0">
                          <a:solidFill>
                            <a:srgbClr val="3C3C3C"/>
                          </a:solidFill>
                          <a:latin typeface="Arial MT"/>
                          <a:cs typeface="Arial MT"/>
                        </a:rPr>
                        <a:t>headshots_count:</a:t>
                      </a:r>
                      <a:r>
                        <a:rPr sz="1350" spc="235" dirty="0">
                          <a:solidFill>
                            <a:srgbClr val="3C3C3C"/>
                          </a:solidFill>
                          <a:latin typeface="Arial MT"/>
                          <a:cs typeface="Arial MT"/>
                        </a:rPr>
                        <a:t> </a:t>
                      </a:r>
                      <a:r>
                        <a:rPr sz="1350" spc="-25" dirty="0">
                          <a:solidFill>
                            <a:srgbClr val="3C3C3C"/>
                          </a:solidFill>
                          <a:latin typeface="Arial MT"/>
                          <a:cs typeface="Arial MT"/>
                        </a:rPr>
                        <a:t>INT</a:t>
                      </a:r>
                      <a:endParaRPr sz="1350" dirty="0">
                        <a:latin typeface="Arial MT"/>
                        <a:cs typeface="Arial MT"/>
                      </a:endParaRPr>
                    </a:p>
                  </a:txBody>
                  <a:tcPr marL="0" marR="0" marT="74930" marB="0">
                    <a:lnL w="12700">
                      <a:solidFill>
                        <a:srgbClr val="37464F"/>
                      </a:solidFill>
                      <a:prstDash val="solid"/>
                    </a:lnL>
                    <a:lnR w="12700">
                      <a:solidFill>
                        <a:srgbClr val="37464F"/>
                      </a:solidFill>
                      <a:prstDash val="solid"/>
                    </a:lnR>
                    <a:solidFill>
                      <a:srgbClr val="D9D9D9"/>
                    </a:solidFill>
                  </a:tcPr>
                </a:tc>
                <a:extLst>
                  <a:ext uri="{0D108BD9-81ED-4DB2-BD59-A6C34878D82A}">
                    <a16:rowId xmlns:a16="http://schemas.microsoft.com/office/drawing/2014/main" val="10008"/>
                  </a:ext>
                </a:extLst>
              </a:tr>
              <a:tr h="354940">
                <a:tc vMerge="1">
                  <a:txBody>
                    <a:bodyPr/>
                    <a:lstStyle/>
                    <a:p>
                      <a:endParaRPr/>
                    </a:p>
                  </a:txBody>
                  <a:tcPr marL="0" marR="0" marT="0" marB="0">
                    <a:lnL w="12700">
                      <a:solidFill>
                        <a:srgbClr val="37464F"/>
                      </a:solidFill>
                      <a:prstDash val="solid"/>
                    </a:lnL>
                    <a:lnR w="12700">
                      <a:solidFill>
                        <a:srgbClr val="37464F"/>
                      </a:solidFill>
                      <a:prstDash val="solid"/>
                    </a:lnR>
                    <a:lnT w="12700">
                      <a:solidFill>
                        <a:srgbClr val="37464F"/>
                      </a:solidFill>
                      <a:prstDash val="solid"/>
                    </a:lnT>
                    <a:lnB w="12700">
                      <a:solidFill>
                        <a:srgbClr val="37464F"/>
                      </a:solidFill>
                      <a:prstDash val="solid"/>
                    </a:lnB>
                    <a:solidFill>
                      <a:srgbClr val="D9D9D9"/>
                    </a:solidFill>
                  </a:tcPr>
                </a:tc>
                <a:tc>
                  <a:txBody>
                    <a:bodyPr/>
                    <a:lstStyle/>
                    <a:p>
                      <a:pPr marL="97155">
                        <a:lnSpc>
                          <a:spcPct val="100000"/>
                        </a:lnSpc>
                        <a:spcBef>
                          <a:spcPts val="590"/>
                        </a:spcBef>
                      </a:pPr>
                      <a:r>
                        <a:rPr sz="1350" dirty="0">
                          <a:solidFill>
                            <a:srgbClr val="3C3C3C"/>
                          </a:solidFill>
                          <a:latin typeface="Arial MT"/>
                          <a:cs typeface="Arial MT"/>
                        </a:rPr>
                        <a:t>score:</a:t>
                      </a:r>
                      <a:r>
                        <a:rPr sz="1350" spc="90" dirty="0">
                          <a:solidFill>
                            <a:srgbClr val="3C3C3C"/>
                          </a:solidFill>
                          <a:latin typeface="Arial MT"/>
                          <a:cs typeface="Arial MT"/>
                        </a:rPr>
                        <a:t> </a:t>
                      </a:r>
                      <a:r>
                        <a:rPr sz="1350" spc="-25" dirty="0">
                          <a:solidFill>
                            <a:srgbClr val="3C3C3C"/>
                          </a:solidFill>
                          <a:latin typeface="Arial MT"/>
                          <a:cs typeface="Arial MT"/>
                        </a:rPr>
                        <a:t>INT</a:t>
                      </a:r>
                      <a:endParaRPr sz="1350" dirty="0">
                        <a:latin typeface="Arial MT"/>
                        <a:cs typeface="Arial MT"/>
                      </a:endParaRPr>
                    </a:p>
                  </a:txBody>
                  <a:tcPr marL="0" marR="0" marT="74930" marB="0">
                    <a:lnL w="12700">
                      <a:solidFill>
                        <a:srgbClr val="37464F"/>
                      </a:solidFill>
                      <a:prstDash val="solid"/>
                    </a:lnL>
                    <a:lnR w="12700">
                      <a:solidFill>
                        <a:srgbClr val="37464F"/>
                      </a:solidFill>
                      <a:prstDash val="solid"/>
                    </a:lnR>
                    <a:solidFill>
                      <a:srgbClr val="D9D9D9"/>
                    </a:solidFill>
                  </a:tcPr>
                </a:tc>
                <a:extLst>
                  <a:ext uri="{0D108BD9-81ED-4DB2-BD59-A6C34878D82A}">
                    <a16:rowId xmlns:a16="http://schemas.microsoft.com/office/drawing/2014/main" val="10009"/>
                  </a:ext>
                </a:extLst>
              </a:tr>
              <a:tr h="335557">
                <a:tc vMerge="1">
                  <a:txBody>
                    <a:bodyPr/>
                    <a:lstStyle/>
                    <a:p>
                      <a:endParaRPr/>
                    </a:p>
                  </a:txBody>
                  <a:tcPr marL="0" marR="0" marT="0" marB="0">
                    <a:lnL w="12700">
                      <a:solidFill>
                        <a:srgbClr val="37464F"/>
                      </a:solidFill>
                      <a:prstDash val="solid"/>
                    </a:lnL>
                    <a:lnR w="12700">
                      <a:solidFill>
                        <a:srgbClr val="37464F"/>
                      </a:solidFill>
                      <a:prstDash val="solid"/>
                    </a:lnR>
                    <a:lnT w="12700">
                      <a:solidFill>
                        <a:srgbClr val="37464F"/>
                      </a:solidFill>
                      <a:prstDash val="solid"/>
                    </a:lnT>
                    <a:lnB w="12700">
                      <a:solidFill>
                        <a:srgbClr val="37464F"/>
                      </a:solidFill>
                      <a:prstDash val="solid"/>
                    </a:lnB>
                    <a:solidFill>
                      <a:srgbClr val="D9D9D9"/>
                    </a:solidFill>
                  </a:tcPr>
                </a:tc>
                <a:tc>
                  <a:txBody>
                    <a:bodyPr/>
                    <a:lstStyle/>
                    <a:p>
                      <a:pPr marL="97155">
                        <a:lnSpc>
                          <a:spcPct val="100000"/>
                        </a:lnSpc>
                        <a:spcBef>
                          <a:spcPts val="590"/>
                        </a:spcBef>
                      </a:pPr>
                      <a:r>
                        <a:rPr sz="1350" dirty="0">
                          <a:solidFill>
                            <a:srgbClr val="3C3C3C"/>
                          </a:solidFill>
                          <a:latin typeface="Arial MT"/>
                          <a:cs typeface="Arial MT"/>
                        </a:rPr>
                        <a:t>lives_earned:</a:t>
                      </a:r>
                      <a:r>
                        <a:rPr sz="1350" spc="254" dirty="0">
                          <a:solidFill>
                            <a:srgbClr val="3C3C3C"/>
                          </a:solidFill>
                          <a:latin typeface="Arial MT"/>
                          <a:cs typeface="Arial MT"/>
                        </a:rPr>
                        <a:t> </a:t>
                      </a:r>
                      <a:r>
                        <a:rPr sz="1350" spc="-25" dirty="0">
                          <a:solidFill>
                            <a:srgbClr val="3C3C3C"/>
                          </a:solidFill>
                          <a:latin typeface="Arial MT"/>
                          <a:cs typeface="Arial MT"/>
                        </a:rPr>
                        <a:t>INT</a:t>
                      </a:r>
                      <a:endParaRPr sz="1350" dirty="0">
                        <a:latin typeface="Arial MT"/>
                        <a:cs typeface="Arial MT"/>
                      </a:endParaRPr>
                    </a:p>
                  </a:txBody>
                  <a:tcPr marL="0" marR="0" marT="74930" marB="0">
                    <a:lnL w="12700">
                      <a:solidFill>
                        <a:srgbClr val="37464F"/>
                      </a:solidFill>
                      <a:prstDash val="solid"/>
                    </a:lnL>
                    <a:lnR w="12700">
                      <a:solidFill>
                        <a:srgbClr val="37464F"/>
                      </a:solidFill>
                      <a:prstDash val="solid"/>
                    </a:lnR>
                    <a:lnB w="12700">
                      <a:solidFill>
                        <a:srgbClr val="37464F"/>
                      </a:solidFill>
                      <a:prstDash val="solid"/>
                    </a:lnB>
                    <a:solidFill>
                      <a:srgbClr val="D9D9D9"/>
                    </a:solidFill>
                  </a:tcPr>
                </a:tc>
                <a:extLst>
                  <a:ext uri="{0D108BD9-81ED-4DB2-BD59-A6C34878D82A}">
                    <a16:rowId xmlns:a16="http://schemas.microsoft.com/office/drawing/2014/main" val="10010"/>
                  </a:ext>
                </a:extLst>
              </a:tr>
            </a:tbl>
          </a:graphicData>
        </a:graphic>
      </p:graphicFrame>
      <p:sp>
        <p:nvSpPr>
          <p:cNvPr id="39" name="object 4">
            <a:extLst>
              <a:ext uri="{FF2B5EF4-FFF2-40B4-BE49-F238E27FC236}">
                <a16:creationId xmlns:a16="http://schemas.microsoft.com/office/drawing/2014/main" id="{6153F0EA-CFE1-4E44-A31B-A35FEE6DDDCD}"/>
              </a:ext>
            </a:extLst>
          </p:cNvPr>
          <p:cNvSpPr/>
          <p:nvPr/>
        </p:nvSpPr>
        <p:spPr>
          <a:xfrm>
            <a:off x="3728484" y="1462023"/>
            <a:ext cx="1687034" cy="828675"/>
          </a:xfrm>
          <a:custGeom>
            <a:avLst/>
            <a:gdLst/>
            <a:ahLst/>
            <a:cxnLst/>
            <a:rect l="l" t="t" r="r" b="b"/>
            <a:pathLst>
              <a:path w="1228089" h="828675">
                <a:moveTo>
                  <a:pt x="594741" y="790448"/>
                </a:moveTo>
                <a:lnTo>
                  <a:pt x="0" y="790448"/>
                </a:lnTo>
                <a:lnTo>
                  <a:pt x="0" y="828675"/>
                </a:lnTo>
                <a:lnTo>
                  <a:pt x="613791" y="828675"/>
                </a:lnTo>
                <a:lnTo>
                  <a:pt x="621214" y="827180"/>
                </a:lnTo>
                <a:lnTo>
                  <a:pt x="627268" y="823102"/>
                </a:lnTo>
                <a:lnTo>
                  <a:pt x="631346" y="817048"/>
                </a:lnTo>
                <a:lnTo>
                  <a:pt x="632841" y="809625"/>
                </a:lnTo>
                <a:lnTo>
                  <a:pt x="594741" y="809625"/>
                </a:lnTo>
                <a:lnTo>
                  <a:pt x="594741" y="790448"/>
                </a:lnTo>
                <a:close/>
              </a:path>
              <a:path w="1228089" h="828675">
                <a:moveTo>
                  <a:pt x="1113409" y="38100"/>
                </a:moveTo>
                <a:lnTo>
                  <a:pt x="613791" y="38100"/>
                </a:lnTo>
                <a:lnTo>
                  <a:pt x="606367" y="39614"/>
                </a:lnTo>
                <a:lnTo>
                  <a:pt x="600313" y="43735"/>
                </a:lnTo>
                <a:lnTo>
                  <a:pt x="596235" y="49833"/>
                </a:lnTo>
                <a:lnTo>
                  <a:pt x="594741" y="57276"/>
                </a:lnTo>
                <a:lnTo>
                  <a:pt x="594741" y="809625"/>
                </a:lnTo>
                <a:lnTo>
                  <a:pt x="613791" y="790448"/>
                </a:lnTo>
                <a:lnTo>
                  <a:pt x="632841" y="790448"/>
                </a:lnTo>
                <a:lnTo>
                  <a:pt x="632841" y="76326"/>
                </a:lnTo>
                <a:lnTo>
                  <a:pt x="613791" y="76326"/>
                </a:lnTo>
                <a:lnTo>
                  <a:pt x="632841" y="57276"/>
                </a:lnTo>
                <a:lnTo>
                  <a:pt x="1113409" y="57276"/>
                </a:lnTo>
                <a:lnTo>
                  <a:pt x="1113409" y="38100"/>
                </a:lnTo>
                <a:close/>
              </a:path>
              <a:path w="1228089" h="828675">
                <a:moveTo>
                  <a:pt x="632841" y="790448"/>
                </a:moveTo>
                <a:lnTo>
                  <a:pt x="613791" y="790448"/>
                </a:lnTo>
                <a:lnTo>
                  <a:pt x="594741" y="809625"/>
                </a:lnTo>
                <a:lnTo>
                  <a:pt x="632841" y="809625"/>
                </a:lnTo>
                <a:lnTo>
                  <a:pt x="632841" y="790448"/>
                </a:lnTo>
                <a:close/>
              </a:path>
              <a:path w="1228089" h="828675">
                <a:moveTo>
                  <a:pt x="1113409" y="0"/>
                </a:moveTo>
                <a:lnTo>
                  <a:pt x="1113409" y="114426"/>
                </a:lnTo>
                <a:lnTo>
                  <a:pt x="1189609" y="76326"/>
                </a:lnTo>
                <a:lnTo>
                  <a:pt x="1132459" y="76326"/>
                </a:lnTo>
                <a:lnTo>
                  <a:pt x="1132459" y="38100"/>
                </a:lnTo>
                <a:lnTo>
                  <a:pt x="1189440" y="38100"/>
                </a:lnTo>
                <a:lnTo>
                  <a:pt x="1113409" y="0"/>
                </a:lnTo>
                <a:close/>
              </a:path>
              <a:path w="1228089" h="828675">
                <a:moveTo>
                  <a:pt x="632841" y="57276"/>
                </a:moveTo>
                <a:lnTo>
                  <a:pt x="613791" y="76326"/>
                </a:lnTo>
                <a:lnTo>
                  <a:pt x="632841" y="76326"/>
                </a:lnTo>
                <a:lnTo>
                  <a:pt x="632841" y="57276"/>
                </a:lnTo>
                <a:close/>
              </a:path>
              <a:path w="1228089" h="828675">
                <a:moveTo>
                  <a:pt x="1113409" y="57276"/>
                </a:moveTo>
                <a:lnTo>
                  <a:pt x="632841" y="57276"/>
                </a:lnTo>
                <a:lnTo>
                  <a:pt x="632841" y="76326"/>
                </a:lnTo>
                <a:lnTo>
                  <a:pt x="1113409" y="76326"/>
                </a:lnTo>
                <a:lnTo>
                  <a:pt x="1113409" y="57276"/>
                </a:lnTo>
                <a:close/>
              </a:path>
              <a:path w="1228089" h="828675">
                <a:moveTo>
                  <a:pt x="1189440" y="38100"/>
                </a:moveTo>
                <a:lnTo>
                  <a:pt x="1132459" y="38100"/>
                </a:lnTo>
                <a:lnTo>
                  <a:pt x="1132459" y="76326"/>
                </a:lnTo>
                <a:lnTo>
                  <a:pt x="1189609" y="76326"/>
                </a:lnTo>
                <a:lnTo>
                  <a:pt x="1227709" y="57276"/>
                </a:lnTo>
                <a:lnTo>
                  <a:pt x="1189440" y="38100"/>
                </a:lnTo>
                <a:close/>
              </a:path>
            </a:pathLst>
          </a:custGeom>
          <a:solidFill>
            <a:srgbClr val="F5F5F5"/>
          </a:solidFill>
        </p:spPr>
        <p:txBody>
          <a:bodyPr wrap="square" lIns="0" tIns="0" rIns="0" bIns="0" rtlCol="0"/>
          <a:lstStyle/>
          <a:p>
            <a:endParaRPr dirty="0"/>
          </a:p>
        </p:txBody>
      </p:sp>
      <p:pic>
        <p:nvPicPr>
          <p:cNvPr id="42" name="Graphic 41" descr="Database with solid fill">
            <a:extLst>
              <a:ext uri="{FF2B5EF4-FFF2-40B4-BE49-F238E27FC236}">
                <a16:creationId xmlns:a16="http://schemas.microsoft.com/office/drawing/2014/main" id="{57AC0D77-0A46-4DC2-A30F-04F6322445E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7066" y="1576837"/>
            <a:ext cx="383608" cy="383608"/>
          </a:xfrm>
          <a:prstGeom prst="rect">
            <a:avLst/>
          </a:prstGeom>
        </p:spPr>
      </p:pic>
      <p:pic>
        <p:nvPicPr>
          <p:cNvPr id="43" name="Graphic 42" descr="Database with solid fill">
            <a:extLst>
              <a:ext uri="{FF2B5EF4-FFF2-40B4-BE49-F238E27FC236}">
                <a16:creationId xmlns:a16="http://schemas.microsoft.com/office/drawing/2014/main" id="{06BE237F-941B-4787-9D31-AF624D7147A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15518" y="962758"/>
            <a:ext cx="383608" cy="3836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1"/>
        <p:cNvGrpSpPr/>
        <p:nvPr/>
      </p:nvGrpSpPr>
      <p:grpSpPr>
        <a:xfrm>
          <a:off x="0" y="0"/>
          <a:ext cx="0" cy="0"/>
          <a:chOff x="0" y="0"/>
          <a:chExt cx="0" cy="0"/>
        </a:xfrm>
      </p:grpSpPr>
      <p:sp>
        <p:nvSpPr>
          <p:cNvPr id="392" name="Google Shape;392;p30"/>
          <p:cNvSpPr/>
          <p:nvPr/>
        </p:nvSpPr>
        <p:spPr>
          <a:xfrm>
            <a:off x="4663850" y="626976"/>
            <a:ext cx="222474" cy="142092"/>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394" name="Google Shape;394;p30"/>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Project Objectives</a:t>
            </a:r>
            <a:endParaRPr sz="3600" dirty="0"/>
          </a:p>
        </p:txBody>
      </p:sp>
      <p:sp>
        <p:nvSpPr>
          <p:cNvPr id="395" name="Google Shape;395;p30"/>
          <p:cNvSpPr txBox="1">
            <a:spLocks noGrp="1"/>
          </p:cNvSpPr>
          <p:nvPr>
            <p:ph type="title"/>
          </p:nvPr>
        </p:nvSpPr>
        <p:spPr>
          <a:xfrm>
            <a:off x="2147000" y="2217050"/>
            <a:ext cx="1120800" cy="3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001</a:t>
            </a:r>
            <a:endParaRPr dirty="0"/>
          </a:p>
        </p:txBody>
      </p:sp>
      <p:sp>
        <p:nvSpPr>
          <p:cNvPr id="396" name="Google Shape;396;p30"/>
          <p:cNvSpPr txBox="1">
            <a:spLocks noGrp="1"/>
          </p:cNvSpPr>
          <p:nvPr>
            <p:ph type="subTitle" idx="1"/>
          </p:nvPr>
        </p:nvSpPr>
        <p:spPr>
          <a:xfrm>
            <a:off x="1877400" y="2585540"/>
            <a:ext cx="1659900" cy="81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You can describe the topic of the section here</a:t>
            </a:r>
            <a:endParaRPr dirty="0"/>
          </a:p>
        </p:txBody>
      </p:sp>
      <p:sp>
        <p:nvSpPr>
          <p:cNvPr id="398" name="Google Shape;398;p30"/>
          <p:cNvSpPr txBox="1">
            <a:spLocks noGrp="1"/>
          </p:cNvSpPr>
          <p:nvPr>
            <p:ph type="title" idx="2"/>
          </p:nvPr>
        </p:nvSpPr>
        <p:spPr>
          <a:xfrm>
            <a:off x="3952200" y="2217050"/>
            <a:ext cx="1120800" cy="3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002</a:t>
            </a:r>
            <a:endParaRPr dirty="0"/>
          </a:p>
        </p:txBody>
      </p:sp>
      <p:sp>
        <p:nvSpPr>
          <p:cNvPr id="400" name="Google Shape;400;p30"/>
          <p:cNvSpPr/>
          <p:nvPr/>
        </p:nvSpPr>
        <p:spPr>
          <a:xfrm>
            <a:off x="2617172" y="1005187"/>
            <a:ext cx="3357451" cy="3237995"/>
          </a:xfrm>
          <a:prstGeom prst="triangle">
            <a:avLst>
              <a:gd name="adj" fmla="val 50000"/>
            </a:avLst>
          </a:prstGeom>
          <a:solidFill>
            <a:schemeClr val="lt1"/>
          </a:solidFill>
          <a:ln w="28575" cap="flat" cmpd="sng">
            <a:solidFill>
              <a:srgbClr val="BCBC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30"/>
          <p:cNvSpPr txBox="1">
            <a:spLocks noGrp="1"/>
          </p:cNvSpPr>
          <p:nvPr>
            <p:ph type="subTitle" idx="5"/>
          </p:nvPr>
        </p:nvSpPr>
        <p:spPr>
          <a:xfrm>
            <a:off x="3166050" y="1262039"/>
            <a:ext cx="2184583" cy="27247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solidFill>
                  <a:schemeClr val="tx1"/>
                </a:solidFill>
              </a:rPr>
              <a:t>To </a:t>
            </a:r>
          </a:p>
          <a:p>
            <a:pPr marL="0" lvl="0" indent="0" algn="ctr" rtl="0">
              <a:spcBef>
                <a:spcPts val="0"/>
              </a:spcBef>
              <a:spcAft>
                <a:spcPts val="0"/>
              </a:spcAft>
              <a:buNone/>
            </a:pPr>
            <a:r>
              <a:rPr lang="en-US" sz="1600" b="1" dirty="0">
                <a:solidFill>
                  <a:schemeClr val="tx1"/>
                </a:solidFill>
              </a:rPr>
              <a:t>analyze </a:t>
            </a:r>
          </a:p>
          <a:p>
            <a:pPr marL="0" lvl="0" indent="0" algn="ctr" rtl="0">
              <a:spcBef>
                <a:spcPts val="0"/>
              </a:spcBef>
              <a:spcAft>
                <a:spcPts val="0"/>
              </a:spcAft>
              <a:buNone/>
            </a:pPr>
            <a:r>
              <a:rPr lang="en-US" sz="1600" b="1" dirty="0">
                <a:solidFill>
                  <a:schemeClr val="tx1"/>
                </a:solidFill>
              </a:rPr>
              <a:t>player </a:t>
            </a:r>
          </a:p>
          <a:p>
            <a:pPr marL="0" lvl="0" indent="0" algn="ctr" rtl="0">
              <a:spcBef>
                <a:spcPts val="0"/>
              </a:spcBef>
              <a:spcAft>
                <a:spcPts val="0"/>
              </a:spcAft>
              <a:buNone/>
            </a:pPr>
            <a:r>
              <a:rPr lang="en-US" sz="1600" b="1" dirty="0">
                <a:solidFill>
                  <a:schemeClr val="tx1"/>
                </a:solidFill>
              </a:rPr>
              <a:t>Behavior and performance in </a:t>
            </a:r>
          </a:p>
          <a:p>
            <a:pPr marL="0" lvl="0" indent="0" algn="ctr" rtl="0">
              <a:spcBef>
                <a:spcPts val="0"/>
              </a:spcBef>
              <a:spcAft>
                <a:spcPts val="0"/>
              </a:spcAft>
              <a:buNone/>
            </a:pPr>
            <a:r>
              <a:rPr lang="en-US" sz="1600" b="1" dirty="0">
                <a:solidFill>
                  <a:schemeClr val="tx1"/>
                </a:solidFill>
              </a:rPr>
              <a:t>the gaming   environment by writing SQL queries to extract relevant insights from the dataset</a:t>
            </a:r>
            <a:endParaRPr sz="1600" b="1" dirty="0">
              <a:solidFill>
                <a:schemeClr val="tx1"/>
              </a:solidFill>
            </a:endParaRPr>
          </a:p>
        </p:txBody>
      </p:sp>
      <p:sp>
        <p:nvSpPr>
          <p:cNvPr id="403" name="Google Shape;403;p30"/>
          <p:cNvSpPr/>
          <p:nvPr/>
        </p:nvSpPr>
        <p:spPr>
          <a:xfrm rot="5400000">
            <a:off x="6386175" y="34790"/>
            <a:ext cx="48300" cy="771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30"/>
          <p:cNvSpPr/>
          <p:nvPr/>
        </p:nvSpPr>
        <p:spPr>
          <a:xfrm rot="5400000">
            <a:off x="2709525" y="27703"/>
            <a:ext cx="48300" cy="771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30"/>
          <p:cNvSpPr/>
          <p:nvPr/>
        </p:nvSpPr>
        <p:spPr>
          <a:xfrm rot="10800000">
            <a:off x="5056500" y="893171"/>
            <a:ext cx="50100" cy="30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30"/>
          <p:cNvSpPr/>
          <p:nvPr/>
        </p:nvSpPr>
        <p:spPr>
          <a:xfrm>
            <a:off x="2288403" y="4838162"/>
            <a:ext cx="859854" cy="156363"/>
          </a:xfrm>
          <a:custGeom>
            <a:avLst/>
            <a:gdLst/>
            <a:ahLst/>
            <a:cxnLst/>
            <a:rect l="l" t="t" r="r" b="b"/>
            <a:pathLst>
              <a:path w="27336" h="4971" extrusionOk="0">
                <a:moveTo>
                  <a:pt x="1" y="2463"/>
                </a:moveTo>
                <a:cubicBezTo>
                  <a:pt x="1" y="1116"/>
                  <a:pt x="6132" y="1"/>
                  <a:pt x="13680" y="1"/>
                </a:cubicBezTo>
                <a:lnTo>
                  <a:pt x="13680" y="1"/>
                </a:lnTo>
                <a:cubicBezTo>
                  <a:pt x="21227" y="1"/>
                  <a:pt x="27335" y="1116"/>
                  <a:pt x="27335" y="2463"/>
                </a:cubicBezTo>
                <a:lnTo>
                  <a:pt x="27335" y="2463"/>
                </a:lnTo>
                <a:cubicBezTo>
                  <a:pt x="27335" y="3833"/>
                  <a:pt x="21227" y="4948"/>
                  <a:pt x="13680" y="4948"/>
                </a:cubicBezTo>
                <a:lnTo>
                  <a:pt x="13680" y="4948"/>
                </a:lnTo>
                <a:cubicBezTo>
                  <a:pt x="6132" y="4971"/>
                  <a:pt x="1" y="3856"/>
                  <a:pt x="1" y="2463"/>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0"/>
          <p:cNvSpPr/>
          <p:nvPr/>
        </p:nvSpPr>
        <p:spPr>
          <a:xfrm>
            <a:off x="2773473" y="4665034"/>
            <a:ext cx="347766" cy="279824"/>
          </a:xfrm>
          <a:custGeom>
            <a:avLst/>
            <a:gdLst/>
            <a:ahLst/>
            <a:cxnLst/>
            <a:rect l="l" t="t" r="r" b="b"/>
            <a:pathLst>
              <a:path w="11056" h="8896" extrusionOk="0">
                <a:moveTo>
                  <a:pt x="8291" y="1"/>
                </a:moveTo>
                <a:cubicBezTo>
                  <a:pt x="5365" y="1"/>
                  <a:pt x="1" y="1209"/>
                  <a:pt x="163" y="2254"/>
                </a:cubicBezTo>
                <a:lnTo>
                  <a:pt x="860" y="6782"/>
                </a:lnTo>
                <a:cubicBezTo>
                  <a:pt x="1069" y="8036"/>
                  <a:pt x="2184" y="8896"/>
                  <a:pt x="3391" y="8896"/>
                </a:cubicBezTo>
                <a:cubicBezTo>
                  <a:pt x="3531" y="8896"/>
                  <a:pt x="3716" y="8896"/>
                  <a:pt x="3856" y="8872"/>
                </a:cubicBezTo>
                <a:lnTo>
                  <a:pt x="8709" y="8036"/>
                </a:lnTo>
                <a:cubicBezTo>
                  <a:pt x="10103" y="7804"/>
                  <a:pt x="11055" y="6457"/>
                  <a:pt x="10800" y="5040"/>
                </a:cubicBezTo>
                <a:lnTo>
                  <a:pt x="10103" y="512"/>
                </a:lnTo>
                <a:cubicBezTo>
                  <a:pt x="10033" y="140"/>
                  <a:pt x="9313" y="1"/>
                  <a:pt x="82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30"/>
          <p:cNvSpPr/>
          <p:nvPr/>
        </p:nvSpPr>
        <p:spPr>
          <a:xfrm>
            <a:off x="2763974" y="4656289"/>
            <a:ext cx="364563" cy="295142"/>
          </a:xfrm>
          <a:custGeom>
            <a:avLst/>
            <a:gdLst/>
            <a:ahLst/>
            <a:cxnLst/>
            <a:rect l="l" t="t" r="r" b="b"/>
            <a:pathLst>
              <a:path w="11590" h="9383" extrusionOk="0">
                <a:moveTo>
                  <a:pt x="8570" y="465"/>
                </a:moveTo>
                <a:cubicBezTo>
                  <a:pt x="9639" y="465"/>
                  <a:pt x="10149" y="650"/>
                  <a:pt x="10173" y="813"/>
                </a:cubicBezTo>
                <a:cubicBezTo>
                  <a:pt x="10335" y="1928"/>
                  <a:pt x="10869" y="5318"/>
                  <a:pt x="10869" y="5342"/>
                </a:cubicBezTo>
                <a:cubicBezTo>
                  <a:pt x="11102" y="6619"/>
                  <a:pt x="10242" y="7850"/>
                  <a:pt x="8942" y="8082"/>
                </a:cubicBezTo>
                <a:lnTo>
                  <a:pt x="4088" y="8918"/>
                </a:lnTo>
                <a:cubicBezTo>
                  <a:pt x="3949" y="8941"/>
                  <a:pt x="3833" y="8941"/>
                  <a:pt x="3693" y="8941"/>
                </a:cubicBezTo>
                <a:cubicBezTo>
                  <a:pt x="2555" y="8941"/>
                  <a:pt x="1580" y="8129"/>
                  <a:pt x="1371" y="6991"/>
                </a:cubicBezTo>
                <a:cubicBezTo>
                  <a:pt x="1371" y="6967"/>
                  <a:pt x="860" y="3577"/>
                  <a:pt x="674" y="2462"/>
                </a:cubicBezTo>
                <a:cubicBezTo>
                  <a:pt x="628" y="2090"/>
                  <a:pt x="2439" y="1278"/>
                  <a:pt x="5551" y="767"/>
                </a:cubicBezTo>
                <a:cubicBezTo>
                  <a:pt x="6852" y="558"/>
                  <a:pt x="7850" y="465"/>
                  <a:pt x="8570" y="465"/>
                </a:cubicBezTo>
                <a:close/>
                <a:moveTo>
                  <a:pt x="8593" y="0"/>
                </a:moveTo>
                <a:cubicBezTo>
                  <a:pt x="7525" y="0"/>
                  <a:pt x="6248" y="186"/>
                  <a:pt x="5505" y="302"/>
                </a:cubicBezTo>
                <a:cubicBezTo>
                  <a:pt x="4576" y="441"/>
                  <a:pt x="1" y="1278"/>
                  <a:pt x="233" y="2532"/>
                </a:cubicBezTo>
                <a:cubicBezTo>
                  <a:pt x="419" y="3646"/>
                  <a:pt x="930" y="7037"/>
                  <a:pt x="930" y="7060"/>
                </a:cubicBezTo>
                <a:cubicBezTo>
                  <a:pt x="1162" y="8407"/>
                  <a:pt x="2323" y="9383"/>
                  <a:pt x="3693" y="9383"/>
                </a:cubicBezTo>
                <a:cubicBezTo>
                  <a:pt x="3833" y="9383"/>
                  <a:pt x="4018" y="9383"/>
                  <a:pt x="4181" y="9359"/>
                </a:cubicBezTo>
                <a:lnTo>
                  <a:pt x="9035" y="8523"/>
                </a:lnTo>
                <a:cubicBezTo>
                  <a:pt x="10567" y="8245"/>
                  <a:pt x="11589" y="6805"/>
                  <a:pt x="11334" y="5272"/>
                </a:cubicBezTo>
                <a:cubicBezTo>
                  <a:pt x="11334" y="5226"/>
                  <a:pt x="10800" y="1835"/>
                  <a:pt x="10637" y="697"/>
                </a:cubicBezTo>
                <a:cubicBezTo>
                  <a:pt x="10544" y="186"/>
                  <a:pt x="9639" y="0"/>
                  <a:pt x="8593" y="0"/>
                </a:cubicBez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30"/>
          <p:cNvSpPr/>
          <p:nvPr/>
        </p:nvSpPr>
        <p:spPr>
          <a:xfrm>
            <a:off x="2342474" y="4651885"/>
            <a:ext cx="379159" cy="306120"/>
          </a:xfrm>
          <a:custGeom>
            <a:avLst/>
            <a:gdLst/>
            <a:ahLst/>
            <a:cxnLst/>
            <a:rect l="l" t="t" r="r" b="b"/>
            <a:pathLst>
              <a:path w="12054" h="9732" extrusionOk="0">
                <a:moveTo>
                  <a:pt x="2950" y="1"/>
                </a:moveTo>
                <a:cubicBezTo>
                  <a:pt x="2485" y="1"/>
                  <a:pt x="2207" y="94"/>
                  <a:pt x="2114" y="326"/>
                </a:cubicBezTo>
                <a:cubicBezTo>
                  <a:pt x="1719" y="1394"/>
                  <a:pt x="465" y="4599"/>
                  <a:pt x="465" y="4599"/>
                </a:cubicBezTo>
                <a:cubicBezTo>
                  <a:pt x="0" y="5923"/>
                  <a:pt x="674" y="7409"/>
                  <a:pt x="2021" y="7897"/>
                </a:cubicBezTo>
                <a:lnTo>
                  <a:pt x="6666" y="9592"/>
                </a:lnTo>
                <a:cubicBezTo>
                  <a:pt x="6968" y="9708"/>
                  <a:pt x="7246" y="9732"/>
                  <a:pt x="7548" y="9732"/>
                </a:cubicBezTo>
                <a:cubicBezTo>
                  <a:pt x="8593" y="9732"/>
                  <a:pt x="9569" y="9081"/>
                  <a:pt x="9987" y="8036"/>
                </a:cubicBezTo>
                <a:cubicBezTo>
                  <a:pt x="9987" y="8036"/>
                  <a:pt x="11241" y="4831"/>
                  <a:pt x="11636" y="3786"/>
                </a:cubicBezTo>
                <a:cubicBezTo>
                  <a:pt x="12054" y="2625"/>
                  <a:pt x="5365" y="1"/>
                  <a:pt x="29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30"/>
          <p:cNvSpPr/>
          <p:nvPr/>
        </p:nvSpPr>
        <p:spPr>
          <a:xfrm>
            <a:off x="2332975" y="4644588"/>
            <a:ext cx="383562" cy="320715"/>
          </a:xfrm>
          <a:custGeom>
            <a:avLst/>
            <a:gdLst/>
            <a:ahLst/>
            <a:cxnLst/>
            <a:rect l="l" t="t" r="r" b="b"/>
            <a:pathLst>
              <a:path w="12194" h="10196" extrusionOk="0">
                <a:moveTo>
                  <a:pt x="3182" y="465"/>
                </a:moveTo>
                <a:lnTo>
                  <a:pt x="3252" y="465"/>
                </a:lnTo>
                <a:cubicBezTo>
                  <a:pt x="5296" y="465"/>
                  <a:pt x="10567" y="2439"/>
                  <a:pt x="11566" y="3624"/>
                </a:cubicBezTo>
                <a:cubicBezTo>
                  <a:pt x="11659" y="3740"/>
                  <a:pt x="11705" y="3833"/>
                  <a:pt x="11682" y="3879"/>
                </a:cubicBezTo>
                <a:cubicBezTo>
                  <a:pt x="11264" y="4971"/>
                  <a:pt x="10056" y="8129"/>
                  <a:pt x="10033" y="8152"/>
                </a:cubicBezTo>
                <a:cubicBezTo>
                  <a:pt x="9685" y="9104"/>
                  <a:pt x="8779" y="9685"/>
                  <a:pt x="7827" y="9685"/>
                </a:cubicBezTo>
                <a:cubicBezTo>
                  <a:pt x="7548" y="9685"/>
                  <a:pt x="7270" y="9639"/>
                  <a:pt x="7014" y="9546"/>
                </a:cubicBezTo>
                <a:lnTo>
                  <a:pt x="2369" y="7874"/>
                </a:lnTo>
                <a:cubicBezTo>
                  <a:pt x="1138" y="7409"/>
                  <a:pt x="511" y="6062"/>
                  <a:pt x="976" y="4854"/>
                </a:cubicBezTo>
                <a:cubicBezTo>
                  <a:pt x="976" y="4831"/>
                  <a:pt x="2207" y="1626"/>
                  <a:pt x="2625" y="581"/>
                </a:cubicBezTo>
                <a:cubicBezTo>
                  <a:pt x="2648" y="512"/>
                  <a:pt x="2764" y="488"/>
                  <a:pt x="2903" y="465"/>
                </a:cubicBezTo>
                <a:close/>
                <a:moveTo>
                  <a:pt x="3229" y="1"/>
                </a:moveTo>
                <a:cubicBezTo>
                  <a:pt x="3089" y="1"/>
                  <a:pt x="2950" y="1"/>
                  <a:pt x="2834" y="24"/>
                </a:cubicBezTo>
                <a:cubicBezTo>
                  <a:pt x="2509" y="94"/>
                  <a:pt x="2276" y="233"/>
                  <a:pt x="2184" y="442"/>
                </a:cubicBezTo>
                <a:cubicBezTo>
                  <a:pt x="1789" y="1510"/>
                  <a:pt x="535" y="4669"/>
                  <a:pt x="535" y="4738"/>
                </a:cubicBezTo>
                <a:cubicBezTo>
                  <a:pt x="0" y="6178"/>
                  <a:pt x="767" y="7804"/>
                  <a:pt x="2207" y="8338"/>
                </a:cubicBezTo>
                <a:lnTo>
                  <a:pt x="6852" y="10010"/>
                </a:lnTo>
                <a:cubicBezTo>
                  <a:pt x="7177" y="10126"/>
                  <a:pt x="7479" y="10196"/>
                  <a:pt x="7827" y="10196"/>
                </a:cubicBezTo>
                <a:cubicBezTo>
                  <a:pt x="9011" y="10196"/>
                  <a:pt x="10056" y="9453"/>
                  <a:pt x="10451" y="8338"/>
                </a:cubicBezTo>
                <a:cubicBezTo>
                  <a:pt x="10451" y="8292"/>
                  <a:pt x="11705" y="5110"/>
                  <a:pt x="12123" y="4065"/>
                </a:cubicBezTo>
                <a:cubicBezTo>
                  <a:pt x="12193" y="3833"/>
                  <a:pt x="12147" y="3600"/>
                  <a:pt x="11938" y="3345"/>
                </a:cubicBezTo>
                <a:cubicBezTo>
                  <a:pt x="10869" y="2044"/>
                  <a:pt x="5435" y="1"/>
                  <a:pt x="3229" y="1"/>
                </a:cubicBez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30"/>
          <p:cNvSpPr/>
          <p:nvPr/>
        </p:nvSpPr>
        <p:spPr>
          <a:xfrm>
            <a:off x="2194163" y="3738023"/>
            <a:ext cx="1097276" cy="1096521"/>
          </a:xfrm>
          <a:custGeom>
            <a:avLst/>
            <a:gdLst/>
            <a:ahLst/>
            <a:cxnLst/>
            <a:rect l="l" t="t" r="r" b="b"/>
            <a:pathLst>
              <a:path w="34884" h="34860" extrusionOk="0">
                <a:moveTo>
                  <a:pt x="17419" y="1"/>
                </a:moveTo>
                <a:cubicBezTo>
                  <a:pt x="7781" y="1"/>
                  <a:pt x="1" y="7804"/>
                  <a:pt x="1" y="17419"/>
                </a:cubicBezTo>
                <a:cubicBezTo>
                  <a:pt x="1" y="27057"/>
                  <a:pt x="7827" y="34860"/>
                  <a:pt x="17419" y="34860"/>
                </a:cubicBezTo>
                <a:cubicBezTo>
                  <a:pt x="27034" y="34860"/>
                  <a:pt x="34883" y="27057"/>
                  <a:pt x="34883" y="17419"/>
                </a:cubicBezTo>
                <a:cubicBezTo>
                  <a:pt x="34883" y="7804"/>
                  <a:pt x="27057" y="1"/>
                  <a:pt x="17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30"/>
          <p:cNvSpPr/>
          <p:nvPr/>
        </p:nvSpPr>
        <p:spPr>
          <a:xfrm>
            <a:off x="2193440" y="3789892"/>
            <a:ext cx="520895" cy="1001559"/>
          </a:xfrm>
          <a:custGeom>
            <a:avLst/>
            <a:gdLst/>
            <a:ahLst/>
            <a:cxnLst/>
            <a:rect l="l" t="t" r="r" b="b"/>
            <a:pathLst>
              <a:path w="16560" h="31841" extrusionOk="0">
                <a:moveTo>
                  <a:pt x="10010" y="1"/>
                </a:moveTo>
                <a:cubicBezTo>
                  <a:pt x="4088" y="2787"/>
                  <a:pt x="1" y="8802"/>
                  <a:pt x="1" y="15793"/>
                </a:cubicBezTo>
                <a:cubicBezTo>
                  <a:pt x="1" y="22992"/>
                  <a:pt x="4390" y="29216"/>
                  <a:pt x="10591" y="31841"/>
                </a:cubicBezTo>
                <a:cubicBezTo>
                  <a:pt x="14283" y="28450"/>
                  <a:pt x="16559" y="22388"/>
                  <a:pt x="16559" y="15863"/>
                </a:cubicBezTo>
                <a:cubicBezTo>
                  <a:pt x="16559" y="9151"/>
                  <a:pt x="14051" y="3368"/>
                  <a:pt x="10010" y="1"/>
                </a:cubicBezTo>
                <a:close/>
              </a:path>
            </a:pathLst>
          </a:custGeom>
          <a:solidFill>
            <a:schemeClr val="lt1"/>
          </a:solidFill>
          <a:ln w="11600" cap="flat" cmpd="sng">
            <a:solidFill>
              <a:srgbClr val="BCBCBC"/>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30"/>
          <p:cNvSpPr/>
          <p:nvPr/>
        </p:nvSpPr>
        <p:spPr>
          <a:xfrm>
            <a:off x="2142325" y="3730725"/>
            <a:ext cx="1154965" cy="1111871"/>
          </a:xfrm>
          <a:custGeom>
            <a:avLst/>
            <a:gdLst/>
            <a:ahLst/>
            <a:cxnLst/>
            <a:rect l="l" t="t" r="r" b="b"/>
            <a:pathLst>
              <a:path w="36718" h="35348" extrusionOk="0">
                <a:moveTo>
                  <a:pt x="19067" y="465"/>
                </a:moveTo>
                <a:cubicBezTo>
                  <a:pt x="28589" y="465"/>
                  <a:pt x="36253" y="8152"/>
                  <a:pt x="36299" y="17674"/>
                </a:cubicBezTo>
                <a:cubicBezTo>
                  <a:pt x="36299" y="24641"/>
                  <a:pt x="32119" y="30912"/>
                  <a:pt x="25662" y="33559"/>
                </a:cubicBezTo>
                <a:cubicBezTo>
                  <a:pt x="23549" y="34418"/>
                  <a:pt x="21296" y="34860"/>
                  <a:pt x="19067" y="34860"/>
                </a:cubicBezTo>
                <a:cubicBezTo>
                  <a:pt x="14608" y="34860"/>
                  <a:pt x="10195" y="33118"/>
                  <a:pt x="6898" y="29820"/>
                </a:cubicBezTo>
                <a:cubicBezTo>
                  <a:pt x="1974" y="24873"/>
                  <a:pt x="511" y="17511"/>
                  <a:pt x="3182" y="11055"/>
                </a:cubicBezTo>
                <a:cubicBezTo>
                  <a:pt x="5829" y="4668"/>
                  <a:pt x="12100" y="465"/>
                  <a:pt x="19067" y="465"/>
                </a:cubicBezTo>
                <a:close/>
                <a:moveTo>
                  <a:pt x="19067" y="0"/>
                </a:moveTo>
                <a:cubicBezTo>
                  <a:pt x="14492" y="0"/>
                  <a:pt x="9963" y="1789"/>
                  <a:pt x="6572" y="5156"/>
                </a:cubicBezTo>
                <a:cubicBezTo>
                  <a:pt x="1510" y="10219"/>
                  <a:pt x="0" y="17813"/>
                  <a:pt x="2740" y="24432"/>
                </a:cubicBezTo>
                <a:cubicBezTo>
                  <a:pt x="5458" y="31028"/>
                  <a:pt x="11914" y="35347"/>
                  <a:pt x="19044" y="35347"/>
                </a:cubicBezTo>
                <a:cubicBezTo>
                  <a:pt x="28798" y="35347"/>
                  <a:pt x="36694" y="27428"/>
                  <a:pt x="36717" y="17697"/>
                </a:cubicBezTo>
                <a:cubicBezTo>
                  <a:pt x="36717" y="10567"/>
                  <a:pt x="32421" y="4111"/>
                  <a:pt x="25802" y="1371"/>
                </a:cubicBezTo>
                <a:cubicBezTo>
                  <a:pt x="23665" y="442"/>
                  <a:pt x="21366" y="0"/>
                  <a:pt x="19067" y="0"/>
                </a:cubicBez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30"/>
          <p:cNvSpPr/>
          <p:nvPr/>
        </p:nvSpPr>
        <p:spPr>
          <a:xfrm>
            <a:off x="2773473" y="4615366"/>
            <a:ext cx="241826" cy="225753"/>
          </a:xfrm>
          <a:custGeom>
            <a:avLst/>
            <a:gdLst/>
            <a:ahLst/>
            <a:cxnLst/>
            <a:rect l="l" t="t" r="r" b="b"/>
            <a:pathLst>
              <a:path w="7688" h="7177" extrusionOk="0">
                <a:moveTo>
                  <a:pt x="7688" y="1"/>
                </a:moveTo>
                <a:lnTo>
                  <a:pt x="7688" y="1"/>
                </a:lnTo>
                <a:cubicBezTo>
                  <a:pt x="7455" y="94"/>
                  <a:pt x="7246" y="186"/>
                  <a:pt x="7014" y="256"/>
                </a:cubicBezTo>
                <a:cubicBezTo>
                  <a:pt x="6155" y="1859"/>
                  <a:pt x="5110" y="3229"/>
                  <a:pt x="3856" y="4274"/>
                </a:cubicBezTo>
                <a:cubicBezTo>
                  <a:pt x="2671" y="5249"/>
                  <a:pt x="1394" y="6132"/>
                  <a:pt x="1" y="6759"/>
                </a:cubicBezTo>
                <a:lnTo>
                  <a:pt x="163" y="7177"/>
                </a:lnTo>
                <a:cubicBezTo>
                  <a:pt x="1603" y="6480"/>
                  <a:pt x="2927" y="5644"/>
                  <a:pt x="4158" y="4599"/>
                </a:cubicBezTo>
                <a:cubicBezTo>
                  <a:pt x="5551" y="3438"/>
                  <a:pt x="6735" y="1835"/>
                  <a:pt x="7688" y="1"/>
                </a:cubicBez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30"/>
          <p:cNvSpPr/>
          <p:nvPr/>
        </p:nvSpPr>
        <p:spPr>
          <a:xfrm>
            <a:off x="2197088" y="3754096"/>
            <a:ext cx="781688" cy="1070225"/>
          </a:xfrm>
          <a:custGeom>
            <a:avLst/>
            <a:gdLst/>
            <a:ahLst/>
            <a:cxnLst/>
            <a:rect l="l" t="t" r="r" b="b"/>
            <a:pathLst>
              <a:path w="24851" h="34024" extrusionOk="0">
                <a:moveTo>
                  <a:pt x="12844" y="1"/>
                </a:moveTo>
                <a:cubicBezTo>
                  <a:pt x="5435" y="2044"/>
                  <a:pt x="1" y="8802"/>
                  <a:pt x="1" y="16815"/>
                </a:cubicBezTo>
                <a:cubicBezTo>
                  <a:pt x="1" y="25501"/>
                  <a:pt x="6341" y="32700"/>
                  <a:pt x="14632" y="34024"/>
                </a:cubicBezTo>
                <a:cubicBezTo>
                  <a:pt x="20693" y="30958"/>
                  <a:pt x="24850" y="24688"/>
                  <a:pt x="24850" y="17419"/>
                </a:cubicBezTo>
                <a:cubicBezTo>
                  <a:pt x="24850" y="9476"/>
                  <a:pt x="19857" y="2671"/>
                  <a:pt x="12844" y="1"/>
                </a:cubicBezTo>
                <a:close/>
              </a:path>
            </a:pathLst>
          </a:custGeom>
          <a:solidFill>
            <a:srgbClr val="FCFCFC">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30"/>
          <p:cNvSpPr/>
          <p:nvPr/>
        </p:nvSpPr>
        <p:spPr>
          <a:xfrm>
            <a:off x="2851639" y="4695010"/>
            <a:ext cx="31" cy="31"/>
          </a:xfrm>
          <a:custGeom>
            <a:avLst/>
            <a:gdLst/>
            <a:ahLst/>
            <a:cxnLst/>
            <a:rect l="l" t="t" r="r" b="b"/>
            <a:pathLst>
              <a:path w="1" h="1" extrusionOk="0">
                <a:moveTo>
                  <a:pt x="0"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30"/>
          <p:cNvSpPr/>
          <p:nvPr/>
        </p:nvSpPr>
        <p:spPr>
          <a:xfrm>
            <a:off x="2365845" y="4453939"/>
            <a:ext cx="147587" cy="191404"/>
          </a:xfrm>
          <a:custGeom>
            <a:avLst/>
            <a:gdLst/>
            <a:ahLst/>
            <a:cxnLst/>
            <a:rect l="l" t="t" r="r" b="b"/>
            <a:pathLst>
              <a:path w="4692" h="6085" extrusionOk="0">
                <a:moveTo>
                  <a:pt x="999" y="93"/>
                </a:moveTo>
                <a:cubicBezTo>
                  <a:pt x="1" y="604"/>
                  <a:pt x="1278" y="3646"/>
                  <a:pt x="2996" y="5202"/>
                </a:cubicBezTo>
                <a:cubicBezTo>
                  <a:pt x="3414" y="5551"/>
                  <a:pt x="3832" y="5829"/>
                  <a:pt x="4297" y="6062"/>
                </a:cubicBezTo>
                <a:cubicBezTo>
                  <a:pt x="4390" y="6085"/>
                  <a:pt x="4460" y="6085"/>
                  <a:pt x="4506" y="6062"/>
                </a:cubicBezTo>
                <a:cubicBezTo>
                  <a:pt x="4622" y="5992"/>
                  <a:pt x="4692" y="5829"/>
                  <a:pt x="4552" y="5690"/>
                </a:cubicBezTo>
                <a:cubicBezTo>
                  <a:pt x="3925" y="4900"/>
                  <a:pt x="3391" y="4064"/>
                  <a:pt x="2996" y="3159"/>
                </a:cubicBezTo>
                <a:cubicBezTo>
                  <a:pt x="2369" y="1649"/>
                  <a:pt x="2160" y="116"/>
                  <a:pt x="1533" y="0"/>
                </a:cubicBezTo>
                <a:cubicBezTo>
                  <a:pt x="1324" y="0"/>
                  <a:pt x="1115" y="23"/>
                  <a:pt x="999" y="93"/>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30"/>
          <p:cNvSpPr/>
          <p:nvPr/>
        </p:nvSpPr>
        <p:spPr>
          <a:xfrm>
            <a:off x="2511955" y="3878281"/>
            <a:ext cx="747339" cy="770710"/>
          </a:xfrm>
          <a:custGeom>
            <a:avLst/>
            <a:gdLst/>
            <a:ahLst/>
            <a:cxnLst/>
            <a:rect l="l" t="t" r="r" b="b"/>
            <a:pathLst>
              <a:path w="23759" h="24502" extrusionOk="0">
                <a:moveTo>
                  <a:pt x="23758" y="12263"/>
                </a:moveTo>
                <a:cubicBezTo>
                  <a:pt x="23758" y="19021"/>
                  <a:pt x="18440" y="24502"/>
                  <a:pt x="11891" y="24502"/>
                </a:cubicBezTo>
                <a:cubicBezTo>
                  <a:pt x="5319" y="24502"/>
                  <a:pt x="0" y="19021"/>
                  <a:pt x="0" y="12263"/>
                </a:cubicBezTo>
                <a:cubicBezTo>
                  <a:pt x="0" y="5482"/>
                  <a:pt x="5319" y="1"/>
                  <a:pt x="11891" y="1"/>
                </a:cubicBezTo>
                <a:cubicBezTo>
                  <a:pt x="18440" y="1"/>
                  <a:pt x="23758" y="5482"/>
                  <a:pt x="23758" y="12263"/>
                </a:cubicBezTo>
                <a:close/>
              </a:path>
            </a:pathLst>
          </a:custGeom>
          <a:solidFill>
            <a:srgbClr val="E2BFA1"/>
          </a:solidFill>
          <a:ln w="11025" cap="flat" cmpd="sng">
            <a:solidFill>
              <a:srgbClr val="034444"/>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30"/>
          <p:cNvSpPr/>
          <p:nvPr/>
        </p:nvSpPr>
        <p:spPr>
          <a:xfrm>
            <a:off x="2379717" y="4524052"/>
            <a:ext cx="301748" cy="157841"/>
          </a:xfrm>
          <a:custGeom>
            <a:avLst/>
            <a:gdLst/>
            <a:ahLst/>
            <a:cxnLst/>
            <a:rect l="l" t="t" r="r" b="b"/>
            <a:pathLst>
              <a:path w="9593" h="5018" extrusionOk="0">
                <a:moveTo>
                  <a:pt x="7990" y="5017"/>
                </a:moveTo>
                <a:lnTo>
                  <a:pt x="1603" y="5017"/>
                </a:lnTo>
                <a:cubicBezTo>
                  <a:pt x="721" y="5017"/>
                  <a:pt x="1" y="4320"/>
                  <a:pt x="1" y="3438"/>
                </a:cubicBezTo>
                <a:lnTo>
                  <a:pt x="1" y="1603"/>
                </a:lnTo>
                <a:cubicBezTo>
                  <a:pt x="1" y="721"/>
                  <a:pt x="698" y="1"/>
                  <a:pt x="1603" y="1"/>
                </a:cubicBezTo>
                <a:lnTo>
                  <a:pt x="7990" y="1"/>
                </a:lnTo>
                <a:cubicBezTo>
                  <a:pt x="8849" y="1"/>
                  <a:pt x="9592" y="697"/>
                  <a:pt x="9592" y="1603"/>
                </a:cubicBezTo>
                <a:lnTo>
                  <a:pt x="9592" y="3438"/>
                </a:lnTo>
                <a:cubicBezTo>
                  <a:pt x="9546" y="4320"/>
                  <a:pt x="8849" y="5017"/>
                  <a:pt x="7990" y="5017"/>
                </a:cubicBezTo>
                <a:close/>
              </a:path>
            </a:pathLst>
          </a:custGeom>
          <a:solidFill>
            <a:srgbClr val="CECECE"/>
          </a:solidFill>
          <a:ln w="11025" cap="flat" cmpd="sng">
            <a:solidFill>
              <a:srgbClr val="1E1E1E"/>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30"/>
          <p:cNvSpPr/>
          <p:nvPr/>
        </p:nvSpPr>
        <p:spPr>
          <a:xfrm>
            <a:off x="2973622" y="4623419"/>
            <a:ext cx="37306" cy="72346"/>
          </a:xfrm>
          <a:custGeom>
            <a:avLst/>
            <a:gdLst/>
            <a:ahLst/>
            <a:cxnLst/>
            <a:rect l="l" t="t" r="r" b="b"/>
            <a:pathLst>
              <a:path w="1186" h="2300" extrusionOk="0">
                <a:moveTo>
                  <a:pt x="419" y="0"/>
                </a:moveTo>
                <a:cubicBezTo>
                  <a:pt x="326" y="0"/>
                  <a:pt x="256" y="93"/>
                  <a:pt x="256" y="186"/>
                </a:cubicBezTo>
                <a:lnTo>
                  <a:pt x="1" y="2137"/>
                </a:lnTo>
                <a:cubicBezTo>
                  <a:pt x="1" y="2206"/>
                  <a:pt x="71" y="2299"/>
                  <a:pt x="163" y="2299"/>
                </a:cubicBezTo>
                <a:lnTo>
                  <a:pt x="976" y="2299"/>
                </a:lnTo>
                <a:cubicBezTo>
                  <a:pt x="1069" y="2299"/>
                  <a:pt x="1162" y="2206"/>
                  <a:pt x="1185" y="2137"/>
                </a:cubicBezTo>
                <a:lnTo>
                  <a:pt x="930" y="186"/>
                </a:lnTo>
                <a:cubicBezTo>
                  <a:pt x="930" y="93"/>
                  <a:pt x="837" y="0"/>
                  <a:pt x="744" y="0"/>
                </a:cubicBezTo>
                <a:close/>
              </a:path>
            </a:pathLst>
          </a:custGeom>
          <a:solidFill>
            <a:srgbClr val="FFFFFF"/>
          </a:solidFill>
          <a:ln w="11600" cap="flat" cmpd="sng">
            <a:solidFill>
              <a:srgbClr val="BCBCBC"/>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30"/>
          <p:cNvSpPr/>
          <p:nvPr/>
        </p:nvSpPr>
        <p:spPr>
          <a:xfrm>
            <a:off x="2686531" y="4286630"/>
            <a:ext cx="138842" cy="113269"/>
          </a:xfrm>
          <a:custGeom>
            <a:avLst/>
            <a:gdLst/>
            <a:ahLst/>
            <a:cxnLst/>
            <a:rect l="l" t="t" r="r" b="b"/>
            <a:pathLst>
              <a:path w="4414" h="3601" extrusionOk="0">
                <a:moveTo>
                  <a:pt x="2207" y="1"/>
                </a:moveTo>
                <a:cubicBezTo>
                  <a:pt x="999" y="1"/>
                  <a:pt x="1" y="814"/>
                  <a:pt x="1" y="1789"/>
                </a:cubicBezTo>
                <a:cubicBezTo>
                  <a:pt x="1" y="2788"/>
                  <a:pt x="999" y="3601"/>
                  <a:pt x="2207" y="3601"/>
                </a:cubicBezTo>
                <a:cubicBezTo>
                  <a:pt x="3415" y="3601"/>
                  <a:pt x="4413" y="2788"/>
                  <a:pt x="4413" y="1789"/>
                </a:cubicBezTo>
                <a:cubicBezTo>
                  <a:pt x="4413" y="814"/>
                  <a:pt x="3415" y="1"/>
                  <a:pt x="2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30"/>
          <p:cNvSpPr/>
          <p:nvPr/>
        </p:nvSpPr>
        <p:spPr>
          <a:xfrm rot="-186152">
            <a:off x="3152965" y="4286631"/>
            <a:ext cx="101572" cy="113273"/>
          </a:xfrm>
          <a:custGeom>
            <a:avLst/>
            <a:gdLst/>
            <a:ahLst/>
            <a:cxnLst/>
            <a:rect l="l" t="t" r="r" b="b"/>
            <a:pathLst>
              <a:path w="3229" h="3601" extrusionOk="0">
                <a:moveTo>
                  <a:pt x="2207" y="1"/>
                </a:moveTo>
                <a:cubicBezTo>
                  <a:pt x="999" y="1"/>
                  <a:pt x="0" y="814"/>
                  <a:pt x="0" y="1812"/>
                </a:cubicBezTo>
                <a:cubicBezTo>
                  <a:pt x="0" y="2788"/>
                  <a:pt x="976" y="3601"/>
                  <a:pt x="2207" y="3601"/>
                </a:cubicBezTo>
                <a:lnTo>
                  <a:pt x="2346" y="3601"/>
                </a:lnTo>
                <a:cubicBezTo>
                  <a:pt x="2810" y="2532"/>
                  <a:pt x="3112" y="1394"/>
                  <a:pt x="3228" y="210"/>
                </a:cubicBezTo>
                <a:cubicBezTo>
                  <a:pt x="2903" y="71"/>
                  <a:pt x="2578" y="1"/>
                  <a:pt x="2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30"/>
          <p:cNvSpPr/>
          <p:nvPr/>
        </p:nvSpPr>
        <p:spPr>
          <a:xfrm>
            <a:off x="2887435" y="4235515"/>
            <a:ext cx="67974" cy="67219"/>
          </a:xfrm>
          <a:custGeom>
            <a:avLst/>
            <a:gdLst/>
            <a:ahLst/>
            <a:cxnLst/>
            <a:rect l="l" t="t" r="r" b="b"/>
            <a:pathLst>
              <a:path w="2161" h="2137" extrusionOk="0">
                <a:moveTo>
                  <a:pt x="1069" y="0"/>
                </a:moveTo>
                <a:cubicBezTo>
                  <a:pt x="488" y="0"/>
                  <a:pt x="0" y="488"/>
                  <a:pt x="0" y="1068"/>
                </a:cubicBezTo>
                <a:cubicBezTo>
                  <a:pt x="0" y="1672"/>
                  <a:pt x="488" y="2137"/>
                  <a:pt x="1069" y="2137"/>
                </a:cubicBezTo>
                <a:cubicBezTo>
                  <a:pt x="1673" y="2137"/>
                  <a:pt x="2160" y="1672"/>
                  <a:pt x="2160" y="1068"/>
                </a:cubicBezTo>
                <a:cubicBezTo>
                  <a:pt x="2160" y="488"/>
                  <a:pt x="1673" y="0"/>
                  <a:pt x="1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30"/>
          <p:cNvSpPr/>
          <p:nvPr/>
        </p:nvSpPr>
        <p:spPr>
          <a:xfrm>
            <a:off x="3062011" y="4235515"/>
            <a:ext cx="67251" cy="67219"/>
          </a:xfrm>
          <a:custGeom>
            <a:avLst/>
            <a:gdLst/>
            <a:ahLst/>
            <a:cxnLst/>
            <a:rect l="l" t="t" r="r" b="b"/>
            <a:pathLst>
              <a:path w="2138" h="2137" extrusionOk="0">
                <a:moveTo>
                  <a:pt x="1069" y="0"/>
                </a:moveTo>
                <a:cubicBezTo>
                  <a:pt x="465" y="0"/>
                  <a:pt x="1" y="488"/>
                  <a:pt x="1" y="1068"/>
                </a:cubicBezTo>
                <a:cubicBezTo>
                  <a:pt x="1" y="1672"/>
                  <a:pt x="465" y="2137"/>
                  <a:pt x="1069" y="2137"/>
                </a:cubicBezTo>
                <a:cubicBezTo>
                  <a:pt x="1673" y="2137"/>
                  <a:pt x="2138" y="1672"/>
                  <a:pt x="2138" y="1068"/>
                </a:cubicBezTo>
                <a:cubicBezTo>
                  <a:pt x="2138" y="488"/>
                  <a:pt x="1673" y="0"/>
                  <a:pt x="1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30"/>
          <p:cNvSpPr/>
          <p:nvPr/>
        </p:nvSpPr>
        <p:spPr>
          <a:xfrm>
            <a:off x="2854564" y="4172668"/>
            <a:ext cx="133715" cy="21956"/>
          </a:xfrm>
          <a:custGeom>
            <a:avLst/>
            <a:gdLst/>
            <a:ahLst/>
            <a:cxnLst/>
            <a:rect l="l" t="t" r="r" b="b"/>
            <a:pathLst>
              <a:path w="4251" h="698" extrusionOk="0">
                <a:moveTo>
                  <a:pt x="349" y="1"/>
                </a:moveTo>
                <a:cubicBezTo>
                  <a:pt x="140" y="1"/>
                  <a:pt x="0" y="140"/>
                  <a:pt x="0" y="349"/>
                </a:cubicBezTo>
                <a:cubicBezTo>
                  <a:pt x="0" y="558"/>
                  <a:pt x="140" y="698"/>
                  <a:pt x="349" y="698"/>
                </a:cubicBezTo>
                <a:lnTo>
                  <a:pt x="3902" y="698"/>
                </a:lnTo>
                <a:cubicBezTo>
                  <a:pt x="4088" y="698"/>
                  <a:pt x="4250" y="558"/>
                  <a:pt x="4250" y="349"/>
                </a:cubicBezTo>
                <a:cubicBezTo>
                  <a:pt x="4250" y="140"/>
                  <a:pt x="4088" y="1"/>
                  <a:pt x="3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30"/>
          <p:cNvSpPr/>
          <p:nvPr/>
        </p:nvSpPr>
        <p:spPr>
          <a:xfrm>
            <a:off x="3029141" y="4172668"/>
            <a:ext cx="132992" cy="21956"/>
          </a:xfrm>
          <a:custGeom>
            <a:avLst/>
            <a:gdLst/>
            <a:ahLst/>
            <a:cxnLst/>
            <a:rect l="l" t="t" r="r" b="b"/>
            <a:pathLst>
              <a:path w="4228" h="698" extrusionOk="0">
                <a:moveTo>
                  <a:pt x="349" y="1"/>
                </a:moveTo>
                <a:cubicBezTo>
                  <a:pt x="140" y="1"/>
                  <a:pt x="1" y="140"/>
                  <a:pt x="1" y="349"/>
                </a:cubicBezTo>
                <a:cubicBezTo>
                  <a:pt x="1" y="558"/>
                  <a:pt x="140" y="698"/>
                  <a:pt x="349" y="698"/>
                </a:cubicBezTo>
                <a:lnTo>
                  <a:pt x="3879" y="698"/>
                </a:lnTo>
                <a:cubicBezTo>
                  <a:pt x="4065" y="698"/>
                  <a:pt x="4228" y="558"/>
                  <a:pt x="4228" y="349"/>
                </a:cubicBezTo>
                <a:cubicBezTo>
                  <a:pt x="4228" y="140"/>
                  <a:pt x="4088" y="1"/>
                  <a:pt x="38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30"/>
          <p:cNvSpPr/>
          <p:nvPr/>
        </p:nvSpPr>
        <p:spPr>
          <a:xfrm>
            <a:off x="2988249" y="4334127"/>
            <a:ext cx="50422" cy="21956"/>
          </a:xfrm>
          <a:custGeom>
            <a:avLst/>
            <a:gdLst/>
            <a:ahLst/>
            <a:cxnLst/>
            <a:rect l="l" t="t" r="r" b="b"/>
            <a:pathLst>
              <a:path w="1603" h="698" extrusionOk="0">
                <a:moveTo>
                  <a:pt x="349" y="0"/>
                </a:moveTo>
                <a:cubicBezTo>
                  <a:pt x="140" y="0"/>
                  <a:pt x="0" y="140"/>
                  <a:pt x="0" y="349"/>
                </a:cubicBezTo>
                <a:cubicBezTo>
                  <a:pt x="0" y="558"/>
                  <a:pt x="140" y="697"/>
                  <a:pt x="349" y="697"/>
                </a:cubicBezTo>
                <a:lnTo>
                  <a:pt x="1278" y="697"/>
                </a:lnTo>
                <a:cubicBezTo>
                  <a:pt x="1463" y="697"/>
                  <a:pt x="1603" y="558"/>
                  <a:pt x="1603" y="349"/>
                </a:cubicBezTo>
                <a:cubicBezTo>
                  <a:pt x="1603" y="140"/>
                  <a:pt x="1463" y="0"/>
                  <a:pt x="1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0"/>
          <p:cNvSpPr/>
          <p:nvPr/>
        </p:nvSpPr>
        <p:spPr>
          <a:xfrm>
            <a:off x="2498083" y="3898726"/>
            <a:ext cx="31" cy="208232"/>
          </a:xfrm>
          <a:custGeom>
            <a:avLst/>
            <a:gdLst/>
            <a:ahLst/>
            <a:cxnLst/>
            <a:rect l="l" t="t" r="r" b="b"/>
            <a:pathLst>
              <a:path w="1" h="6620" fill="none" extrusionOk="0">
                <a:moveTo>
                  <a:pt x="0" y="1"/>
                </a:moveTo>
                <a:lnTo>
                  <a:pt x="0" y="6620"/>
                </a:lnTo>
              </a:path>
            </a:pathLst>
          </a:custGeom>
          <a:noFill/>
          <a:ln w="11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30"/>
          <p:cNvSpPr/>
          <p:nvPr/>
        </p:nvSpPr>
        <p:spPr>
          <a:xfrm>
            <a:off x="2554325" y="3898726"/>
            <a:ext cx="31" cy="276898"/>
          </a:xfrm>
          <a:custGeom>
            <a:avLst/>
            <a:gdLst/>
            <a:ahLst/>
            <a:cxnLst/>
            <a:rect l="l" t="t" r="r" b="b"/>
            <a:pathLst>
              <a:path w="1" h="8803" fill="none" extrusionOk="0">
                <a:moveTo>
                  <a:pt x="0" y="1"/>
                </a:moveTo>
                <a:lnTo>
                  <a:pt x="0" y="8803"/>
                </a:lnTo>
              </a:path>
            </a:pathLst>
          </a:custGeom>
          <a:noFill/>
          <a:ln w="11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30"/>
          <p:cNvSpPr/>
          <p:nvPr/>
        </p:nvSpPr>
        <p:spPr>
          <a:xfrm>
            <a:off x="2609843" y="3898726"/>
            <a:ext cx="31" cy="390860"/>
          </a:xfrm>
          <a:custGeom>
            <a:avLst/>
            <a:gdLst/>
            <a:ahLst/>
            <a:cxnLst/>
            <a:rect l="l" t="t" r="r" b="b"/>
            <a:pathLst>
              <a:path w="1" h="12426" fill="none" extrusionOk="0">
                <a:moveTo>
                  <a:pt x="0" y="1"/>
                </a:moveTo>
                <a:lnTo>
                  <a:pt x="0" y="12426"/>
                </a:lnTo>
              </a:path>
            </a:pathLst>
          </a:custGeom>
          <a:noFill/>
          <a:ln w="11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30"/>
          <p:cNvSpPr/>
          <p:nvPr/>
        </p:nvSpPr>
        <p:spPr>
          <a:xfrm>
            <a:off x="2665362" y="3898726"/>
            <a:ext cx="31" cy="208232"/>
          </a:xfrm>
          <a:custGeom>
            <a:avLst/>
            <a:gdLst/>
            <a:ahLst/>
            <a:cxnLst/>
            <a:rect l="l" t="t" r="r" b="b"/>
            <a:pathLst>
              <a:path w="1" h="6620" fill="none" extrusionOk="0">
                <a:moveTo>
                  <a:pt x="0" y="1"/>
                </a:moveTo>
                <a:lnTo>
                  <a:pt x="0" y="6620"/>
                </a:lnTo>
              </a:path>
            </a:pathLst>
          </a:custGeom>
          <a:noFill/>
          <a:ln w="11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30"/>
          <p:cNvSpPr/>
          <p:nvPr/>
        </p:nvSpPr>
        <p:spPr>
          <a:xfrm>
            <a:off x="2270159" y="4308554"/>
            <a:ext cx="146863" cy="192159"/>
          </a:xfrm>
          <a:custGeom>
            <a:avLst/>
            <a:gdLst/>
            <a:ahLst/>
            <a:cxnLst/>
            <a:rect l="l" t="t" r="r" b="b"/>
            <a:pathLst>
              <a:path w="4669" h="6109" extrusionOk="0">
                <a:moveTo>
                  <a:pt x="999" y="93"/>
                </a:moveTo>
                <a:cubicBezTo>
                  <a:pt x="0" y="604"/>
                  <a:pt x="1278" y="3670"/>
                  <a:pt x="2996" y="5203"/>
                </a:cubicBezTo>
                <a:cubicBezTo>
                  <a:pt x="3391" y="5551"/>
                  <a:pt x="3832" y="5830"/>
                  <a:pt x="4297" y="6062"/>
                </a:cubicBezTo>
                <a:cubicBezTo>
                  <a:pt x="4390" y="6108"/>
                  <a:pt x="4436" y="6108"/>
                  <a:pt x="4506" y="6062"/>
                </a:cubicBezTo>
                <a:cubicBezTo>
                  <a:pt x="4622" y="6016"/>
                  <a:pt x="4668" y="5830"/>
                  <a:pt x="4552" y="5690"/>
                </a:cubicBezTo>
                <a:cubicBezTo>
                  <a:pt x="3925" y="4901"/>
                  <a:pt x="3391" y="4065"/>
                  <a:pt x="2996" y="3159"/>
                </a:cubicBezTo>
                <a:cubicBezTo>
                  <a:pt x="2346" y="1649"/>
                  <a:pt x="2137" y="117"/>
                  <a:pt x="1533" y="1"/>
                </a:cubicBezTo>
                <a:cubicBezTo>
                  <a:pt x="1347" y="1"/>
                  <a:pt x="1138" y="1"/>
                  <a:pt x="999" y="93"/>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30"/>
          <p:cNvSpPr/>
          <p:nvPr/>
        </p:nvSpPr>
        <p:spPr>
          <a:xfrm>
            <a:off x="2328603" y="3996614"/>
            <a:ext cx="68698" cy="92100"/>
          </a:xfrm>
          <a:custGeom>
            <a:avLst/>
            <a:gdLst/>
            <a:ahLst/>
            <a:cxnLst/>
            <a:rect l="l" t="t" r="r" b="b"/>
            <a:pathLst>
              <a:path w="2184" h="2928" extrusionOk="0">
                <a:moveTo>
                  <a:pt x="1951" y="373"/>
                </a:moveTo>
                <a:cubicBezTo>
                  <a:pt x="1765" y="117"/>
                  <a:pt x="1533" y="1"/>
                  <a:pt x="1301" y="1"/>
                </a:cubicBezTo>
                <a:cubicBezTo>
                  <a:pt x="1231" y="1"/>
                  <a:pt x="1138" y="1"/>
                  <a:pt x="1068" y="24"/>
                </a:cubicBezTo>
                <a:cubicBezTo>
                  <a:pt x="488" y="233"/>
                  <a:pt x="0" y="1092"/>
                  <a:pt x="23" y="1929"/>
                </a:cubicBezTo>
                <a:cubicBezTo>
                  <a:pt x="23" y="2207"/>
                  <a:pt x="116" y="2463"/>
                  <a:pt x="209" y="2695"/>
                </a:cubicBezTo>
                <a:cubicBezTo>
                  <a:pt x="302" y="2834"/>
                  <a:pt x="441" y="2927"/>
                  <a:pt x="581" y="2927"/>
                </a:cubicBezTo>
                <a:lnTo>
                  <a:pt x="604" y="2927"/>
                </a:lnTo>
                <a:cubicBezTo>
                  <a:pt x="767" y="2927"/>
                  <a:pt x="836" y="2811"/>
                  <a:pt x="883" y="2695"/>
                </a:cubicBezTo>
                <a:cubicBezTo>
                  <a:pt x="929" y="2347"/>
                  <a:pt x="1045" y="2021"/>
                  <a:pt x="1254" y="1743"/>
                </a:cubicBezTo>
                <a:cubicBezTo>
                  <a:pt x="1370" y="1580"/>
                  <a:pt x="1486" y="1441"/>
                  <a:pt x="1626" y="1301"/>
                </a:cubicBezTo>
                <a:cubicBezTo>
                  <a:pt x="1881" y="1000"/>
                  <a:pt x="2183" y="698"/>
                  <a:pt x="1951" y="373"/>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30"/>
          <p:cNvSpPr/>
          <p:nvPr/>
        </p:nvSpPr>
        <p:spPr>
          <a:xfrm>
            <a:off x="2385568" y="4026591"/>
            <a:ext cx="48252" cy="62124"/>
          </a:xfrm>
          <a:custGeom>
            <a:avLst/>
            <a:gdLst/>
            <a:ahLst/>
            <a:cxnLst/>
            <a:rect l="l" t="t" r="r" b="b"/>
            <a:pathLst>
              <a:path w="1534" h="1975" extrusionOk="0">
                <a:moveTo>
                  <a:pt x="1348" y="256"/>
                </a:moveTo>
                <a:cubicBezTo>
                  <a:pt x="1278" y="93"/>
                  <a:pt x="1092" y="0"/>
                  <a:pt x="883" y="0"/>
                </a:cubicBezTo>
                <a:cubicBezTo>
                  <a:pt x="837" y="0"/>
                  <a:pt x="767" y="0"/>
                  <a:pt x="721" y="23"/>
                </a:cubicBezTo>
                <a:cubicBezTo>
                  <a:pt x="349" y="163"/>
                  <a:pt x="1" y="743"/>
                  <a:pt x="24" y="1277"/>
                </a:cubicBezTo>
                <a:cubicBezTo>
                  <a:pt x="24" y="1440"/>
                  <a:pt x="47" y="1626"/>
                  <a:pt x="117" y="1765"/>
                </a:cubicBezTo>
                <a:cubicBezTo>
                  <a:pt x="163" y="1881"/>
                  <a:pt x="279" y="1974"/>
                  <a:pt x="419" y="1974"/>
                </a:cubicBezTo>
                <a:lnTo>
                  <a:pt x="465" y="1974"/>
                </a:lnTo>
                <a:cubicBezTo>
                  <a:pt x="581" y="1974"/>
                  <a:pt x="697" y="1881"/>
                  <a:pt x="721" y="1742"/>
                </a:cubicBezTo>
                <a:cubicBezTo>
                  <a:pt x="744" y="1533"/>
                  <a:pt x="813" y="1370"/>
                  <a:pt x="930" y="1185"/>
                </a:cubicBezTo>
                <a:cubicBezTo>
                  <a:pt x="999" y="1092"/>
                  <a:pt x="1069" y="1022"/>
                  <a:pt x="1162" y="929"/>
                </a:cubicBezTo>
                <a:cubicBezTo>
                  <a:pt x="1301" y="743"/>
                  <a:pt x="1533" y="511"/>
                  <a:pt x="1348" y="256"/>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30"/>
          <p:cNvSpPr/>
          <p:nvPr/>
        </p:nvSpPr>
        <p:spPr>
          <a:xfrm>
            <a:off x="6019887" y="4838917"/>
            <a:ext cx="859854" cy="155608"/>
          </a:xfrm>
          <a:custGeom>
            <a:avLst/>
            <a:gdLst/>
            <a:ahLst/>
            <a:cxnLst/>
            <a:rect l="l" t="t" r="r" b="b"/>
            <a:pathLst>
              <a:path w="27336" h="4947" extrusionOk="0">
                <a:moveTo>
                  <a:pt x="13679" y="4947"/>
                </a:moveTo>
                <a:lnTo>
                  <a:pt x="13679" y="4947"/>
                </a:lnTo>
                <a:cubicBezTo>
                  <a:pt x="6132" y="4947"/>
                  <a:pt x="1" y="3832"/>
                  <a:pt x="1" y="2485"/>
                </a:cubicBezTo>
                <a:lnTo>
                  <a:pt x="1" y="2485"/>
                </a:lnTo>
                <a:cubicBezTo>
                  <a:pt x="1" y="1115"/>
                  <a:pt x="6132" y="0"/>
                  <a:pt x="13679" y="0"/>
                </a:cubicBezTo>
                <a:lnTo>
                  <a:pt x="13679" y="0"/>
                </a:lnTo>
                <a:cubicBezTo>
                  <a:pt x="21227" y="0"/>
                  <a:pt x="27335" y="1115"/>
                  <a:pt x="27335" y="2485"/>
                </a:cubicBezTo>
                <a:cubicBezTo>
                  <a:pt x="27335" y="3832"/>
                  <a:pt x="21227" y="4947"/>
                  <a:pt x="13679" y="4947"/>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30"/>
          <p:cNvSpPr/>
          <p:nvPr/>
        </p:nvSpPr>
        <p:spPr>
          <a:xfrm>
            <a:off x="6048385" y="4665034"/>
            <a:ext cx="347012" cy="279824"/>
          </a:xfrm>
          <a:custGeom>
            <a:avLst/>
            <a:gdLst/>
            <a:ahLst/>
            <a:cxnLst/>
            <a:rect l="l" t="t" r="r" b="b"/>
            <a:pathLst>
              <a:path w="11032" h="8896" extrusionOk="0">
                <a:moveTo>
                  <a:pt x="929" y="512"/>
                </a:moveTo>
                <a:lnTo>
                  <a:pt x="232" y="5040"/>
                </a:lnTo>
                <a:cubicBezTo>
                  <a:pt x="0" y="6434"/>
                  <a:pt x="929" y="7781"/>
                  <a:pt x="2323" y="8036"/>
                </a:cubicBezTo>
                <a:lnTo>
                  <a:pt x="7153" y="8872"/>
                </a:lnTo>
                <a:cubicBezTo>
                  <a:pt x="7316" y="8896"/>
                  <a:pt x="7478" y="8896"/>
                  <a:pt x="7618" y="8896"/>
                </a:cubicBezTo>
                <a:cubicBezTo>
                  <a:pt x="8849" y="8896"/>
                  <a:pt x="9940" y="8036"/>
                  <a:pt x="10149" y="6782"/>
                </a:cubicBezTo>
                <a:lnTo>
                  <a:pt x="10846" y="2254"/>
                </a:lnTo>
                <a:cubicBezTo>
                  <a:pt x="11032" y="1209"/>
                  <a:pt x="5644" y="1"/>
                  <a:pt x="2717" y="1"/>
                </a:cubicBezTo>
                <a:cubicBezTo>
                  <a:pt x="1696" y="1"/>
                  <a:pt x="976" y="140"/>
                  <a:pt x="929" y="5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30"/>
          <p:cNvSpPr/>
          <p:nvPr/>
        </p:nvSpPr>
        <p:spPr>
          <a:xfrm>
            <a:off x="6039610" y="4656289"/>
            <a:ext cx="363840" cy="295866"/>
          </a:xfrm>
          <a:custGeom>
            <a:avLst/>
            <a:gdLst/>
            <a:ahLst/>
            <a:cxnLst/>
            <a:rect l="l" t="t" r="r" b="b"/>
            <a:pathLst>
              <a:path w="11567" h="9406" extrusionOk="0">
                <a:moveTo>
                  <a:pt x="6039" y="767"/>
                </a:moveTo>
                <a:cubicBezTo>
                  <a:pt x="9151" y="1278"/>
                  <a:pt x="11009" y="2090"/>
                  <a:pt x="10916" y="2462"/>
                </a:cubicBezTo>
                <a:cubicBezTo>
                  <a:pt x="10753" y="3577"/>
                  <a:pt x="10219" y="6967"/>
                  <a:pt x="10219" y="6991"/>
                </a:cubicBezTo>
                <a:cubicBezTo>
                  <a:pt x="10010" y="8129"/>
                  <a:pt x="9011" y="8941"/>
                  <a:pt x="7897" y="8941"/>
                </a:cubicBezTo>
                <a:cubicBezTo>
                  <a:pt x="7757" y="8941"/>
                  <a:pt x="7641" y="8941"/>
                  <a:pt x="7502" y="8918"/>
                </a:cubicBezTo>
                <a:lnTo>
                  <a:pt x="2648" y="8082"/>
                </a:lnTo>
                <a:cubicBezTo>
                  <a:pt x="1371" y="7850"/>
                  <a:pt x="511" y="6619"/>
                  <a:pt x="720" y="5342"/>
                </a:cubicBezTo>
                <a:cubicBezTo>
                  <a:pt x="720" y="5295"/>
                  <a:pt x="1255" y="1928"/>
                  <a:pt x="1417" y="813"/>
                </a:cubicBezTo>
                <a:cubicBezTo>
                  <a:pt x="1464" y="650"/>
                  <a:pt x="1951" y="465"/>
                  <a:pt x="3020" y="465"/>
                </a:cubicBezTo>
                <a:cubicBezTo>
                  <a:pt x="3763" y="465"/>
                  <a:pt x="4738" y="558"/>
                  <a:pt x="6039" y="767"/>
                </a:cubicBezTo>
                <a:close/>
                <a:moveTo>
                  <a:pt x="976" y="743"/>
                </a:moveTo>
                <a:cubicBezTo>
                  <a:pt x="790" y="1858"/>
                  <a:pt x="279" y="5226"/>
                  <a:pt x="279" y="5295"/>
                </a:cubicBezTo>
                <a:cubicBezTo>
                  <a:pt x="1" y="6828"/>
                  <a:pt x="1022" y="8291"/>
                  <a:pt x="2555" y="8547"/>
                </a:cubicBezTo>
                <a:lnTo>
                  <a:pt x="7409" y="9383"/>
                </a:lnTo>
                <a:cubicBezTo>
                  <a:pt x="7595" y="9406"/>
                  <a:pt x="7757" y="9406"/>
                  <a:pt x="7897" y="9406"/>
                </a:cubicBezTo>
                <a:cubicBezTo>
                  <a:pt x="9267" y="9406"/>
                  <a:pt x="10428" y="8431"/>
                  <a:pt x="10660" y="7084"/>
                </a:cubicBezTo>
                <a:cubicBezTo>
                  <a:pt x="10660" y="7060"/>
                  <a:pt x="11194" y="3670"/>
                  <a:pt x="11357" y="2555"/>
                </a:cubicBezTo>
                <a:cubicBezTo>
                  <a:pt x="11566" y="1278"/>
                  <a:pt x="7014" y="465"/>
                  <a:pt x="6108" y="325"/>
                </a:cubicBezTo>
                <a:cubicBezTo>
                  <a:pt x="5342" y="209"/>
                  <a:pt x="4111" y="23"/>
                  <a:pt x="2996" y="23"/>
                </a:cubicBezTo>
                <a:cubicBezTo>
                  <a:pt x="1951" y="0"/>
                  <a:pt x="1046" y="186"/>
                  <a:pt x="976" y="743"/>
                </a:cubicBez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30"/>
          <p:cNvSpPr/>
          <p:nvPr/>
        </p:nvSpPr>
        <p:spPr>
          <a:xfrm>
            <a:off x="6447961" y="4651162"/>
            <a:ext cx="379159" cy="306120"/>
          </a:xfrm>
          <a:custGeom>
            <a:avLst/>
            <a:gdLst/>
            <a:ahLst/>
            <a:cxnLst/>
            <a:rect l="l" t="t" r="r" b="b"/>
            <a:pathLst>
              <a:path w="12054" h="9732" extrusionOk="0">
                <a:moveTo>
                  <a:pt x="419" y="3763"/>
                </a:moveTo>
                <a:cubicBezTo>
                  <a:pt x="814" y="4854"/>
                  <a:pt x="2068" y="8036"/>
                  <a:pt x="2068" y="8036"/>
                </a:cubicBezTo>
                <a:cubicBezTo>
                  <a:pt x="2462" y="9081"/>
                  <a:pt x="3461" y="9731"/>
                  <a:pt x="4506" y="9731"/>
                </a:cubicBezTo>
                <a:cubicBezTo>
                  <a:pt x="4785" y="9731"/>
                  <a:pt x="5087" y="9662"/>
                  <a:pt x="5365" y="9569"/>
                </a:cubicBezTo>
                <a:lnTo>
                  <a:pt x="10010" y="7897"/>
                </a:lnTo>
                <a:cubicBezTo>
                  <a:pt x="11380" y="7409"/>
                  <a:pt x="12054" y="5923"/>
                  <a:pt x="11589" y="4576"/>
                </a:cubicBezTo>
                <a:cubicBezTo>
                  <a:pt x="11589" y="4576"/>
                  <a:pt x="10335" y="1371"/>
                  <a:pt x="9941" y="326"/>
                </a:cubicBezTo>
                <a:cubicBezTo>
                  <a:pt x="9848" y="117"/>
                  <a:pt x="9546" y="1"/>
                  <a:pt x="9081" y="1"/>
                </a:cubicBezTo>
                <a:cubicBezTo>
                  <a:pt x="6643" y="24"/>
                  <a:pt x="1" y="2648"/>
                  <a:pt x="419" y="37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30"/>
          <p:cNvSpPr/>
          <p:nvPr/>
        </p:nvSpPr>
        <p:spPr>
          <a:xfrm>
            <a:off x="6451609" y="4644588"/>
            <a:ext cx="383562" cy="320715"/>
          </a:xfrm>
          <a:custGeom>
            <a:avLst/>
            <a:gdLst/>
            <a:ahLst/>
            <a:cxnLst/>
            <a:rect l="l" t="t" r="r" b="b"/>
            <a:pathLst>
              <a:path w="12194" h="10196" extrusionOk="0">
                <a:moveTo>
                  <a:pt x="9290" y="488"/>
                </a:moveTo>
                <a:cubicBezTo>
                  <a:pt x="9430" y="535"/>
                  <a:pt x="9546" y="581"/>
                  <a:pt x="9592" y="604"/>
                </a:cubicBezTo>
                <a:cubicBezTo>
                  <a:pt x="9964" y="1696"/>
                  <a:pt x="11218" y="4878"/>
                  <a:pt x="11241" y="4878"/>
                </a:cubicBezTo>
                <a:cubicBezTo>
                  <a:pt x="11682" y="6109"/>
                  <a:pt x="11055" y="7432"/>
                  <a:pt x="9848" y="7897"/>
                </a:cubicBezTo>
                <a:lnTo>
                  <a:pt x="5203" y="9592"/>
                </a:lnTo>
                <a:cubicBezTo>
                  <a:pt x="4948" y="9662"/>
                  <a:pt x="4646" y="9731"/>
                  <a:pt x="4390" y="9731"/>
                </a:cubicBezTo>
                <a:cubicBezTo>
                  <a:pt x="3438" y="9731"/>
                  <a:pt x="2532" y="9104"/>
                  <a:pt x="2184" y="8199"/>
                </a:cubicBezTo>
                <a:cubicBezTo>
                  <a:pt x="2184" y="8152"/>
                  <a:pt x="930" y="4971"/>
                  <a:pt x="535" y="3925"/>
                </a:cubicBezTo>
                <a:cubicBezTo>
                  <a:pt x="489" y="3856"/>
                  <a:pt x="558" y="3786"/>
                  <a:pt x="651" y="3670"/>
                </a:cubicBezTo>
                <a:cubicBezTo>
                  <a:pt x="1627" y="2439"/>
                  <a:pt x="6922" y="488"/>
                  <a:pt x="8942" y="488"/>
                </a:cubicBezTo>
                <a:lnTo>
                  <a:pt x="9035" y="488"/>
                </a:lnTo>
                <a:cubicBezTo>
                  <a:pt x="9128" y="465"/>
                  <a:pt x="9198" y="465"/>
                  <a:pt x="9290" y="488"/>
                </a:cubicBezTo>
                <a:close/>
                <a:moveTo>
                  <a:pt x="256" y="3345"/>
                </a:moveTo>
                <a:cubicBezTo>
                  <a:pt x="47" y="3600"/>
                  <a:pt x="1" y="3833"/>
                  <a:pt x="94" y="4065"/>
                </a:cubicBezTo>
                <a:cubicBezTo>
                  <a:pt x="465" y="5133"/>
                  <a:pt x="1719" y="8338"/>
                  <a:pt x="1743" y="8338"/>
                </a:cubicBezTo>
                <a:cubicBezTo>
                  <a:pt x="2161" y="9430"/>
                  <a:pt x="3229" y="10196"/>
                  <a:pt x="4390" y="10196"/>
                </a:cubicBezTo>
                <a:cubicBezTo>
                  <a:pt x="4715" y="10196"/>
                  <a:pt x="5017" y="10126"/>
                  <a:pt x="5342" y="10010"/>
                </a:cubicBezTo>
                <a:lnTo>
                  <a:pt x="9987" y="8338"/>
                </a:lnTo>
                <a:cubicBezTo>
                  <a:pt x="11473" y="7781"/>
                  <a:pt x="12193" y="6178"/>
                  <a:pt x="11659" y="4738"/>
                </a:cubicBezTo>
                <a:cubicBezTo>
                  <a:pt x="11659" y="4669"/>
                  <a:pt x="10428" y="1510"/>
                  <a:pt x="10010" y="442"/>
                </a:cubicBezTo>
                <a:cubicBezTo>
                  <a:pt x="9917" y="210"/>
                  <a:pt x="9685" y="94"/>
                  <a:pt x="9383" y="24"/>
                </a:cubicBezTo>
                <a:cubicBezTo>
                  <a:pt x="9267" y="1"/>
                  <a:pt x="9105" y="1"/>
                  <a:pt x="8965" y="1"/>
                </a:cubicBezTo>
                <a:cubicBezTo>
                  <a:pt x="6805" y="1"/>
                  <a:pt x="1348" y="2044"/>
                  <a:pt x="256" y="3345"/>
                </a:cubicBez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30"/>
          <p:cNvSpPr/>
          <p:nvPr/>
        </p:nvSpPr>
        <p:spPr>
          <a:xfrm>
            <a:off x="5877427" y="3738746"/>
            <a:ext cx="1096521" cy="1096553"/>
          </a:xfrm>
          <a:custGeom>
            <a:avLst/>
            <a:gdLst/>
            <a:ahLst/>
            <a:cxnLst/>
            <a:rect l="l" t="t" r="r" b="b"/>
            <a:pathLst>
              <a:path w="34860" h="34861" extrusionOk="0">
                <a:moveTo>
                  <a:pt x="1" y="17419"/>
                </a:moveTo>
                <a:cubicBezTo>
                  <a:pt x="1" y="27057"/>
                  <a:pt x="7804" y="34860"/>
                  <a:pt x="17442" y="34860"/>
                </a:cubicBezTo>
                <a:cubicBezTo>
                  <a:pt x="27080" y="34860"/>
                  <a:pt x="34860" y="27057"/>
                  <a:pt x="34860" y="17419"/>
                </a:cubicBezTo>
                <a:cubicBezTo>
                  <a:pt x="34860" y="7804"/>
                  <a:pt x="27057" y="1"/>
                  <a:pt x="17442" y="1"/>
                </a:cubicBezTo>
                <a:cubicBezTo>
                  <a:pt x="7827" y="1"/>
                  <a:pt x="1" y="7781"/>
                  <a:pt x="1" y="1741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30"/>
          <p:cNvSpPr/>
          <p:nvPr/>
        </p:nvSpPr>
        <p:spPr>
          <a:xfrm>
            <a:off x="6454535" y="3789892"/>
            <a:ext cx="520171" cy="1001559"/>
          </a:xfrm>
          <a:custGeom>
            <a:avLst/>
            <a:gdLst/>
            <a:ahLst/>
            <a:cxnLst/>
            <a:rect l="l" t="t" r="r" b="b"/>
            <a:pathLst>
              <a:path w="16537" h="31841" extrusionOk="0">
                <a:moveTo>
                  <a:pt x="6527" y="1"/>
                </a:moveTo>
                <a:cubicBezTo>
                  <a:pt x="2486" y="3368"/>
                  <a:pt x="1" y="9151"/>
                  <a:pt x="1" y="15863"/>
                </a:cubicBezTo>
                <a:cubicBezTo>
                  <a:pt x="1" y="22388"/>
                  <a:pt x="2253" y="28450"/>
                  <a:pt x="5946" y="31841"/>
                </a:cubicBezTo>
                <a:cubicBezTo>
                  <a:pt x="12147" y="29216"/>
                  <a:pt x="16536" y="22992"/>
                  <a:pt x="16536" y="15793"/>
                </a:cubicBezTo>
                <a:cubicBezTo>
                  <a:pt x="16536" y="8802"/>
                  <a:pt x="12449" y="2787"/>
                  <a:pt x="6527" y="1"/>
                </a:cubicBezTo>
                <a:close/>
              </a:path>
            </a:pathLst>
          </a:custGeom>
          <a:solidFill>
            <a:srgbClr val="FFFFFF"/>
          </a:solidFill>
          <a:ln w="11600" cap="flat" cmpd="sng">
            <a:solidFill>
              <a:srgbClr val="BCBCBC"/>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0"/>
          <p:cNvSpPr/>
          <p:nvPr/>
        </p:nvSpPr>
        <p:spPr>
          <a:xfrm>
            <a:off x="5870129" y="3730725"/>
            <a:ext cx="1154965" cy="1111871"/>
          </a:xfrm>
          <a:custGeom>
            <a:avLst/>
            <a:gdLst/>
            <a:ahLst/>
            <a:cxnLst/>
            <a:rect l="l" t="t" r="r" b="b"/>
            <a:pathLst>
              <a:path w="36718" h="35348" extrusionOk="0">
                <a:moveTo>
                  <a:pt x="33582" y="11078"/>
                </a:moveTo>
                <a:cubicBezTo>
                  <a:pt x="36253" y="17511"/>
                  <a:pt x="34767" y="24897"/>
                  <a:pt x="29867" y="29843"/>
                </a:cubicBezTo>
                <a:cubicBezTo>
                  <a:pt x="26592" y="33118"/>
                  <a:pt x="22179" y="34883"/>
                  <a:pt x="17697" y="34883"/>
                </a:cubicBezTo>
                <a:cubicBezTo>
                  <a:pt x="15491" y="34883"/>
                  <a:pt x="13261" y="34465"/>
                  <a:pt x="11125" y="33582"/>
                </a:cubicBezTo>
                <a:cubicBezTo>
                  <a:pt x="4692" y="30912"/>
                  <a:pt x="488" y="24641"/>
                  <a:pt x="488" y="17697"/>
                </a:cubicBezTo>
                <a:cubicBezTo>
                  <a:pt x="488" y="8175"/>
                  <a:pt x="8175" y="488"/>
                  <a:pt x="17697" y="488"/>
                </a:cubicBezTo>
                <a:cubicBezTo>
                  <a:pt x="24641" y="465"/>
                  <a:pt x="30912" y="4668"/>
                  <a:pt x="33582" y="11078"/>
                </a:cubicBezTo>
                <a:close/>
                <a:moveTo>
                  <a:pt x="10916" y="1371"/>
                </a:moveTo>
                <a:cubicBezTo>
                  <a:pt x="4320" y="4088"/>
                  <a:pt x="1" y="10544"/>
                  <a:pt x="1" y="17697"/>
                </a:cubicBezTo>
                <a:cubicBezTo>
                  <a:pt x="1" y="27451"/>
                  <a:pt x="7920" y="35347"/>
                  <a:pt x="17674" y="35347"/>
                </a:cubicBezTo>
                <a:cubicBezTo>
                  <a:pt x="24827" y="35347"/>
                  <a:pt x="31260" y="31051"/>
                  <a:pt x="34000" y="24432"/>
                </a:cubicBezTo>
                <a:cubicBezTo>
                  <a:pt x="36718" y="17860"/>
                  <a:pt x="35208" y="10242"/>
                  <a:pt x="30145" y="5156"/>
                </a:cubicBezTo>
                <a:cubicBezTo>
                  <a:pt x="26755" y="1789"/>
                  <a:pt x="22249" y="0"/>
                  <a:pt x="17651" y="0"/>
                </a:cubicBezTo>
                <a:cubicBezTo>
                  <a:pt x="15375" y="0"/>
                  <a:pt x="13099" y="442"/>
                  <a:pt x="10916" y="1371"/>
                </a:cubicBez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30"/>
          <p:cNvSpPr/>
          <p:nvPr/>
        </p:nvSpPr>
        <p:spPr>
          <a:xfrm>
            <a:off x="6152848" y="4615366"/>
            <a:ext cx="242550" cy="225753"/>
          </a:xfrm>
          <a:custGeom>
            <a:avLst/>
            <a:gdLst/>
            <a:ahLst/>
            <a:cxnLst/>
            <a:rect l="l" t="t" r="r" b="b"/>
            <a:pathLst>
              <a:path w="7711" h="7177" extrusionOk="0">
                <a:moveTo>
                  <a:pt x="0" y="1"/>
                </a:moveTo>
                <a:lnTo>
                  <a:pt x="0" y="1"/>
                </a:lnTo>
                <a:cubicBezTo>
                  <a:pt x="952" y="1835"/>
                  <a:pt x="2160" y="3438"/>
                  <a:pt x="3554" y="4599"/>
                </a:cubicBezTo>
                <a:cubicBezTo>
                  <a:pt x="4761" y="5644"/>
                  <a:pt x="6108" y="6480"/>
                  <a:pt x="7525" y="7177"/>
                </a:cubicBezTo>
                <a:lnTo>
                  <a:pt x="7711" y="6759"/>
                </a:lnTo>
                <a:cubicBezTo>
                  <a:pt x="6317" y="6132"/>
                  <a:pt x="5040" y="5249"/>
                  <a:pt x="3832" y="4274"/>
                </a:cubicBezTo>
                <a:cubicBezTo>
                  <a:pt x="2625" y="3229"/>
                  <a:pt x="1556" y="1859"/>
                  <a:pt x="674" y="256"/>
                </a:cubicBezTo>
                <a:cubicBezTo>
                  <a:pt x="442" y="186"/>
                  <a:pt x="233" y="94"/>
                  <a:pt x="0" y="1"/>
                </a:cubicBez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30"/>
          <p:cNvSpPr/>
          <p:nvPr/>
        </p:nvSpPr>
        <p:spPr>
          <a:xfrm>
            <a:off x="6183517" y="3755574"/>
            <a:ext cx="781688" cy="1069470"/>
          </a:xfrm>
          <a:custGeom>
            <a:avLst/>
            <a:gdLst/>
            <a:ahLst/>
            <a:cxnLst/>
            <a:rect l="l" t="t" r="r" b="b"/>
            <a:pathLst>
              <a:path w="24851" h="34000" extrusionOk="0">
                <a:moveTo>
                  <a:pt x="12007" y="0"/>
                </a:moveTo>
                <a:cubicBezTo>
                  <a:pt x="4994" y="2671"/>
                  <a:pt x="1" y="9452"/>
                  <a:pt x="1" y="17418"/>
                </a:cubicBezTo>
                <a:cubicBezTo>
                  <a:pt x="1" y="24664"/>
                  <a:pt x="4135" y="30958"/>
                  <a:pt x="10219" y="34000"/>
                </a:cubicBezTo>
                <a:cubicBezTo>
                  <a:pt x="18510" y="32676"/>
                  <a:pt x="24850" y="25477"/>
                  <a:pt x="24850" y="16791"/>
                </a:cubicBezTo>
                <a:cubicBezTo>
                  <a:pt x="24850" y="8779"/>
                  <a:pt x="19416" y="2021"/>
                  <a:pt x="12007" y="0"/>
                </a:cubicBezTo>
                <a:close/>
              </a:path>
            </a:pathLst>
          </a:custGeom>
          <a:solidFill>
            <a:srgbClr val="FCFCFC">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0"/>
          <p:cNvSpPr/>
          <p:nvPr/>
        </p:nvSpPr>
        <p:spPr>
          <a:xfrm>
            <a:off x="6316478" y="4695010"/>
            <a:ext cx="31" cy="31"/>
          </a:xfrm>
          <a:custGeom>
            <a:avLst/>
            <a:gdLst/>
            <a:ahLst/>
            <a:cxnLst/>
            <a:rect l="l" t="t" r="r" b="b"/>
            <a:pathLst>
              <a:path w="1" h="1" extrusionOk="0">
                <a:moveTo>
                  <a:pt x="0"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30"/>
          <p:cNvSpPr/>
          <p:nvPr/>
        </p:nvSpPr>
        <p:spPr>
          <a:xfrm>
            <a:off x="6655439" y="4453939"/>
            <a:ext cx="146863" cy="192882"/>
          </a:xfrm>
          <a:custGeom>
            <a:avLst/>
            <a:gdLst/>
            <a:ahLst/>
            <a:cxnLst/>
            <a:rect l="l" t="t" r="r" b="b"/>
            <a:pathLst>
              <a:path w="4669" h="6132" extrusionOk="0">
                <a:moveTo>
                  <a:pt x="3136" y="23"/>
                </a:moveTo>
                <a:cubicBezTo>
                  <a:pt x="2532" y="140"/>
                  <a:pt x="2323" y="1649"/>
                  <a:pt x="1672" y="3182"/>
                </a:cubicBezTo>
                <a:cubicBezTo>
                  <a:pt x="1278" y="4088"/>
                  <a:pt x="720" y="4924"/>
                  <a:pt x="116" y="5713"/>
                </a:cubicBezTo>
                <a:cubicBezTo>
                  <a:pt x="0" y="5829"/>
                  <a:pt x="47" y="6015"/>
                  <a:pt x="163" y="6085"/>
                </a:cubicBezTo>
                <a:cubicBezTo>
                  <a:pt x="233" y="6131"/>
                  <a:pt x="325" y="6131"/>
                  <a:pt x="372" y="6085"/>
                </a:cubicBezTo>
                <a:cubicBezTo>
                  <a:pt x="860" y="5853"/>
                  <a:pt x="1301" y="5574"/>
                  <a:pt x="1672" y="5226"/>
                </a:cubicBezTo>
                <a:cubicBezTo>
                  <a:pt x="3368" y="3693"/>
                  <a:pt x="4668" y="627"/>
                  <a:pt x="3693" y="116"/>
                </a:cubicBezTo>
                <a:cubicBezTo>
                  <a:pt x="3577" y="23"/>
                  <a:pt x="3368" y="0"/>
                  <a:pt x="3136" y="23"/>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0"/>
          <p:cNvSpPr/>
          <p:nvPr/>
        </p:nvSpPr>
        <p:spPr>
          <a:xfrm>
            <a:off x="5908850" y="3878281"/>
            <a:ext cx="747339" cy="770710"/>
          </a:xfrm>
          <a:custGeom>
            <a:avLst/>
            <a:gdLst/>
            <a:ahLst/>
            <a:cxnLst/>
            <a:rect l="l" t="t" r="r" b="b"/>
            <a:pathLst>
              <a:path w="23759" h="24502" extrusionOk="0">
                <a:moveTo>
                  <a:pt x="23759" y="12263"/>
                </a:moveTo>
                <a:cubicBezTo>
                  <a:pt x="23759" y="19021"/>
                  <a:pt x="18440" y="24502"/>
                  <a:pt x="11891" y="24502"/>
                </a:cubicBezTo>
                <a:cubicBezTo>
                  <a:pt x="5319" y="24502"/>
                  <a:pt x="0" y="19021"/>
                  <a:pt x="0" y="12263"/>
                </a:cubicBezTo>
                <a:cubicBezTo>
                  <a:pt x="0" y="5482"/>
                  <a:pt x="5319" y="1"/>
                  <a:pt x="11891" y="1"/>
                </a:cubicBezTo>
                <a:cubicBezTo>
                  <a:pt x="18440" y="1"/>
                  <a:pt x="23759" y="5482"/>
                  <a:pt x="23759" y="12263"/>
                </a:cubicBezTo>
                <a:close/>
              </a:path>
            </a:pathLst>
          </a:custGeom>
          <a:solidFill>
            <a:srgbClr val="E2BFA1"/>
          </a:solidFill>
          <a:ln w="11025" cap="flat" cmpd="sng">
            <a:solidFill>
              <a:srgbClr val="034444"/>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30"/>
          <p:cNvSpPr/>
          <p:nvPr/>
        </p:nvSpPr>
        <p:spPr>
          <a:xfrm>
            <a:off x="5833610" y="4524052"/>
            <a:ext cx="300993" cy="157841"/>
          </a:xfrm>
          <a:custGeom>
            <a:avLst/>
            <a:gdLst/>
            <a:ahLst/>
            <a:cxnLst/>
            <a:rect l="l" t="t" r="r" b="b"/>
            <a:pathLst>
              <a:path w="9569" h="5018" extrusionOk="0">
                <a:moveTo>
                  <a:pt x="1603" y="5017"/>
                </a:moveTo>
                <a:lnTo>
                  <a:pt x="7989" y="5017"/>
                </a:lnTo>
                <a:cubicBezTo>
                  <a:pt x="8849" y="5017"/>
                  <a:pt x="9569" y="4320"/>
                  <a:pt x="9569" y="3438"/>
                </a:cubicBezTo>
                <a:lnTo>
                  <a:pt x="9569" y="1603"/>
                </a:lnTo>
                <a:cubicBezTo>
                  <a:pt x="9569" y="721"/>
                  <a:pt x="8872" y="1"/>
                  <a:pt x="7989" y="1"/>
                </a:cubicBezTo>
                <a:lnTo>
                  <a:pt x="1603" y="1"/>
                </a:lnTo>
                <a:cubicBezTo>
                  <a:pt x="720" y="1"/>
                  <a:pt x="0" y="697"/>
                  <a:pt x="0" y="1603"/>
                </a:cubicBezTo>
                <a:lnTo>
                  <a:pt x="0" y="3438"/>
                </a:lnTo>
                <a:cubicBezTo>
                  <a:pt x="24" y="4320"/>
                  <a:pt x="720" y="5017"/>
                  <a:pt x="1603" y="5017"/>
                </a:cubicBezTo>
                <a:close/>
              </a:path>
            </a:pathLst>
          </a:custGeom>
          <a:solidFill>
            <a:srgbClr val="CECECE"/>
          </a:solidFill>
          <a:ln w="11025" cap="flat" cmpd="sng">
            <a:solidFill>
              <a:srgbClr val="1E1E1E"/>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30"/>
          <p:cNvSpPr/>
          <p:nvPr/>
        </p:nvSpPr>
        <p:spPr>
          <a:xfrm>
            <a:off x="6158699" y="4623419"/>
            <a:ext cx="36551" cy="72346"/>
          </a:xfrm>
          <a:custGeom>
            <a:avLst/>
            <a:gdLst/>
            <a:ahLst/>
            <a:cxnLst/>
            <a:rect l="l" t="t" r="r" b="b"/>
            <a:pathLst>
              <a:path w="1162" h="2300" extrusionOk="0">
                <a:moveTo>
                  <a:pt x="441" y="0"/>
                </a:moveTo>
                <a:cubicBezTo>
                  <a:pt x="348" y="0"/>
                  <a:pt x="256" y="93"/>
                  <a:pt x="256" y="186"/>
                </a:cubicBezTo>
                <a:lnTo>
                  <a:pt x="0" y="2137"/>
                </a:lnTo>
                <a:cubicBezTo>
                  <a:pt x="0" y="2206"/>
                  <a:pt x="93" y="2299"/>
                  <a:pt x="163" y="2299"/>
                </a:cubicBezTo>
                <a:lnTo>
                  <a:pt x="975" y="2299"/>
                </a:lnTo>
                <a:cubicBezTo>
                  <a:pt x="1068" y="2299"/>
                  <a:pt x="1161" y="2206"/>
                  <a:pt x="1161" y="2137"/>
                </a:cubicBezTo>
                <a:lnTo>
                  <a:pt x="906" y="186"/>
                </a:lnTo>
                <a:cubicBezTo>
                  <a:pt x="906" y="93"/>
                  <a:pt x="813" y="0"/>
                  <a:pt x="720" y="0"/>
                </a:cubicBezTo>
                <a:close/>
              </a:path>
            </a:pathLst>
          </a:custGeom>
          <a:solidFill>
            <a:srgbClr val="FFFFFF"/>
          </a:solidFill>
          <a:ln w="11600" cap="flat" cmpd="sng">
            <a:solidFill>
              <a:srgbClr val="BCBCBC"/>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30"/>
          <p:cNvSpPr/>
          <p:nvPr/>
        </p:nvSpPr>
        <p:spPr>
          <a:xfrm>
            <a:off x="6342774" y="4286630"/>
            <a:ext cx="138842" cy="113269"/>
          </a:xfrm>
          <a:custGeom>
            <a:avLst/>
            <a:gdLst/>
            <a:ahLst/>
            <a:cxnLst/>
            <a:rect l="l" t="t" r="r" b="b"/>
            <a:pathLst>
              <a:path w="4414" h="3601" extrusionOk="0">
                <a:moveTo>
                  <a:pt x="2207" y="1"/>
                </a:moveTo>
                <a:cubicBezTo>
                  <a:pt x="999" y="1"/>
                  <a:pt x="0" y="814"/>
                  <a:pt x="0" y="1789"/>
                </a:cubicBezTo>
                <a:cubicBezTo>
                  <a:pt x="0"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30"/>
          <p:cNvSpPr/>
          <p:nvPr/>
        </p:nvSpPr>
        <p:spPr>
          <a:xfrm>
            <a:off x="6213462" y="4235515"/>
            <a:ext cx="67251" cy="67219"/>
          </a:xfrm>
          <a:custGeom>
            <a:avLst/>
            <a:gdLst/>
            <a:ahLst/>
            <a:cxnLst/>
            <a:rect l="l" t="t" r="r" b="b"/>
            <a:pathLst>
              <a:path w="2138" h="2137" extrusionOk="0">
                <a:moveTo>
                  <a:pt x="1069" y="0"/>
                </a:moveTo>
                <a:cubicBezTo>
                  <a:pt x="465" y="0"/>
                  <a:pt x="1" y="488"/>
                  <a:pt x="1" y="1068"/>
                </a:cubicBezTo>
                <a:cubicBezTo>
                  <a:pt x="1" y="1672"/>
                  <a:pt x="465" y="2137"/>
                  <a:pt x="1069" y="2137"/>
                </a:cubicBezTo>
                <a:cubicBezTo>
                  <a:pt x="1673" y="2137"/>
                  <a:pt x="2137" y="1672"/>
                  <a:pt x="2137" y="1068"/>
                </a:cubicBezTo>
                <a:cubicBezTo>
                  <a:pt x="2137" y="488"/>
                  <a:pt x="1673" y="0"/>
                  <a:pt x="1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30"/>
          <p:cNvSpPr/>
          <p:nvPr/>
        </p:nvSpPr>
        <p:spPr>
          <a:xfrm>
            <a:off x="6039610" y="4235515"/>
            <a:ext cx="67974" cy="67219"/>
          </a:xfrm>
          <a:custGeom>
            <a:avLst/>
            <a:gdLst/>
            <a:ahLst/>
            <a:cxnLst/>
            <a:rect l="l" t="t" r="r" b="b"/>
            <a:pathLst>
              <a:path w="2161" h="2137" extrusionOk="0">
                <a:moveTo>
                  <a:pt x="1092" y="0"/>
                </a:moveTo>
                <a:cubicBezTo>
                  <a:pt x="488" y="0"/>
                  <a:pt x="1" y="488"/>
                  <a:pt x="1" y="1068"/>
                </a:cubicBezTo>
                <a:cubicBezTo>
                  <a:pt x="1" y="1672"/>
                  <a:pt x="488" y="2137"/>
                  <a:pt x="1092" y="2137"/>
                </a:cubicBezTo>
                <a:cubicBezTo>
                  <a:pt x="1673" y="2137"/>
                  <a:pt x="2160" y="1672"/>
                  <a:pt x="2160" y="1068"/>
                </a:cubicBezTo>
                <a:cubicBezTo>
                  <a:pt x="2160" y="488"/>
                  <a:pt x="1673"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30"/>
          <p:cNvSpPr/>
          <p:nvPr/>
        </p:nvSpPr>
        <p:spPr>
          <a:xfrm>
            <a:off x="6180592" y="4172668"/>
            <a:ext cx="132992" cy="21956"/>
          </a:xfrm>
          <a:custGeom>
            <a:avLst/>
            <a:gdLst/>
            <a:ahLst/>
            <a:cxnLst/>
            <a:rect l="l" t="t" r="r" b="b"/>
            <a:pathLst>
              <a:path w="4228" h="698" extrusionOk="0">
                <a:moveTo>
                  <a:pt x="349" y="1"/>
                </a:moveTo>
                <a:cubicBezTo>
                  <a:pt x="140" y="1"/>
                  <a:pt x="1" y="140"/>
                  <a:pt x="1" y="349"/>
                </a:cubicBezTo>
                <a:cubicBezTo>
                  <a:pt x="1" y="558"/>
                  <a:pt x="140" y="698"/>
                  <a:pt x="349" y="698"/>
                </a:cubicBezTo>
                <a:lnTo>
                  <a:pt x="3879" y="698"/>
                </a:lnTo>
                <a:cubicBezTo>
                  <a:pt x="4088" y="698"/>
                  <a:pt x="4228" y="558"/>
                  <a:pt x="4228" y="349"/>
                </a:cubicBezTo>
                <a:cubicBezTo>
                  <a:pt x="4228" y="140"/>
                  <a:pt x="4088" y="1"/>
                  <a:pt x="38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30"/>
          <p:cNvSpPr/>
          <p:nvPr/>
        </p:nvSpPr>
        <p:spPr>
          <a:xfrm>
            <a:off x="6006015" y="4172668"/>
            <a:ext cx="133715" cy="21956"/>
          </a:xfrm>
          <a:custGeom>
            <a:avLst/>
            <a:gdLst/>
            <a:ahLst/>
            <a:cxnLst/>
            <a:rect l="l" t="t" r="r" b="b"/>
            <a:pathLst>
              <a:path w="4251" h="698" extrusionOk="0">
                <a:moveTo>
                  <a:pt x="349" y="1"/>
                </a:moveTo>
                <a:cubicBezTo>
                  <a:pt x="140" y="1"/>
                  <a:pt x="0" y="140"/>
                  <a:pt x="0" y="349"/>
                </a:cubicBezTo>
                <a:cubicBezTo>
                  <a:pt x="0" y="558"/>
                  <a:pt x="186" y="698"/>
                  <a:pt x="349" y="698"/>
                </a:cubicBezTo>
                <a:lnTo>
                  <a:pt x="3902" y="698"/>
                </a:lnTo>
                <a:cubicBezTo>
                  <a:pt x="4088" y="698"/>
                  <a:pt x="4250" y="558"/>
                  <a:pt x="4250" y="349"/>
                </a:cubicBezTo>
                <a:cubicBezTo>
                  <a:pt x="4250" y="140"/>
                  <a:pt x="4088" y="1"/>
                  <a:pt x="3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30"/>
          <p:cNvSpPr/>
          <p:nvPr/>
        </p:nvSpPr>
        <p:spPr>
          <a:xfrm>
            <a:off x="6129477" y="4334127"/>
            <a:ext cx="51146" cy="21956"/>
          </a:xfrm>
          <a:custGeom>
            <a:avLst/>
            <a:gdLst/>
            <a:ahLst/>
            <a:cxnLst/>
            <a:rect l="l" t="t" r="r" b="b"/>
            <a:pathLst>
              <a:path w="1626" h="698" extrusionOk="0">
                <a:moveTo>
                  <a:pt x="348" y="0"/>
                </a:moveTo>
                <a:cubicBezTo>
                  <a:pt x="139" y="0"/>
                  <a:pt x="0" y="140"/>
                  <a:pt x="0" y="349"/>
                </a:cubicBezTo>
                <a:cubicBezTo>
                  <a:pt x="0" y="558"/>
                  <a:pt x="139" y="697"/>
                  <a:pt x="348" y="697"/>
                </a:cubicBezTo>
                <a:lnTo>
                  <a:pt x="1277" y="697"/>
                </a:lnTo>
                <a:cubicBezTo>
                  <a:pt x="1486" y="697"/>
                  <a:pt x="1626" y="558"/>
                  <a:pt x="1626" y="349"/>
                </a:cubicBezTo>
                <a:cubicBezTo>
                  <a:pt x="1626" y="140"/>
                  <a:pt x="1486" y="0"/>
                  <a:pt x="1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30"/>
          <p:cNvSpPr/>
          <p:nvPr/>
        </p:nvSpPr>
        <p:spPr>
          <a:xfrm>
            <a:off x="6670034" y="3898726"/>
            <a:ext cx="31" cy="208232"/>
          </a:xfrm>
          <a:custGeom>
            <a:avLst/>
            <a:gdLst/>
            <a:ahLst/>
            <a:cxnLst/>
            <a:rect l="l" t="t" r="r" b="b"/>
            <a:pathLst>
              <a:path w="1" h="6620" fill="none" extrusionOk="0">
                <a:moveTo>
                  <a:pt x="1" y="1"/>
                </a:moveTo>
                <a:lnTo>
                  <a:pt x="1" y="6620"/>
                </a:lnTo>
              </a:path>
            </a:pathLst>
          </a:custGeom>
          <a:noFill/>
          <a:ln w="11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30"/>
          <p:cNvSpPr/>
          <p:nvPr/>
        </p:nvSpPr>
        <p:spPr>
          <a:xfrm>
            <a:off x="6614516" y="3898726"/>
            <a:ext cx="31" cy="276898"/>
          </a:xfrm>
          <a:custGeom>
            <a:avLst/>
            <a:gdLst/>
            <a:ahLst/>
            <a:cxnLst/>
            <a:rect l="l" t="t" r="r" b="b"/>
            <a:pathLst>
              <a:path w="1" h="8803" fill="none" extrusionOk="0">
                <a:moveTo>
                  <a:pt x="1" y="1"/>
                </a:moveTo>
                <a:lnTo>
                  <a:pt x="1" y="8803"/>
                </a:lnTo>
              </a:path>
            </a:pathLst>
          </a:custGeom>
          <a:noFill/>
          <a:ln w="11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30"/>
          <p:cNvSpPr/>
          <p:nvPr/>
        </p:nvSpPr>
        <p:spPr>
          <a:xfrm>
            <a:off x="6558274" y="3898726"/>
            <a:ext cx="31" cy="390860"/>
          </a:xfrm>
          <a:custGeom>
            <a:avLst/>
            <a:gdLst/>
            <a:ahLst/>
            <a:cxnLst/>
            <a:rect l="l" t="t" r="r" b="b"/>
            <a:pathLst>
              <a:path w="1" h="12426" fill="none" extrusionOk="0">
                <a:moveTo>
                  <a:pt x="1" y="1"/>
                </a:moveTo>
                <a:lnTo>
                  <a:pt x="1" y="12426"/>
                </a:lnTo>
              </a:path>
            </a:pathLst>
          </a:custGeom>
          <a:noFill/>
          <a:ln w="11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30"/>
          <p:cNvSpPr/>
          <p:nvPr/>
        </p:nvSpPr>
        <p:spPr>
          <a:xfrm>
            <a:off x="6502755" y="3898726"/>
            <a:ext cx="31" cy="208232"/>
          </a:xfrm>
          <a:custGeom>
            <a:avLst/>
            <a:gdLst/>
            <a:ahLst/>
            <a:cxnLst/>
            <a:rect l="l" t="t" r="r" b="b"/>
            <a:pathLst>
              <a:path w="1" h="6620" fill="none" extrusionOk="0">
                <a:moveTo>
                  <a:pt x="1" y="1"/>
                </a:moveTo>
                <a:lnTo>
                  <a:pt x="1" y="6620"/>
                </a:lnTo>
              </a:path>
            </a:pathLst>
          </a:custGeom>
          <a:noFill/>
          <a:ln w="11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30"/>
          <p:cNvSpPr/>
          <p:nvPr/>
        </p:nvSpPr>
        <p:spPr>
          <a:xfrm>
            <a:off x="6750402" y="4308554"/>
            <a:ext cx="146863" cy="192882"/>
          </a:xfrm>
          <a:custGeom>
            <a:avLst/>
            <a:gdLst/>
            <a:ahLst/>
            <a:cxnLst/>
            <a:rect l="l" t="t" r="r" b="b"/>
            <a:pathLst>
              <a:path w="4669" h="6132" extrusionOk="0">
                <a:moveTo>
                  <a:pt x="3136" y="24"/>
                </a:moveTo>
                <a:cubicBezTo>
                  <a:pt x="2532" y="140"/>
                  <a:pt x="2323" y="1649"/>
                  <a:pt x="1673" y="3205"/>
                </a:cubicBezTo>
                <a:cubicBezTo>
                  <a:pt x="1278" y="4088"/>
                  <a:pt x="720" y="4947"/>
                  <a:pt x="117" y="5714"/>
                </a:cubicBezTo>
                <a:cubicBezTo>
                  <a:pt x="0" y="5830"/>
                  <a:pt x="47" y="6016"/>
                  <a:pt x="163" y="6108"/>
                </a:cubicBezTo>
                <a:cubicBezTo>
                  <a:pt x="233" y="6132"/>
                  <a:pt x="326" y="6132"/>
                  <a:pt x="372" y="6108"/>
                </a:cubicBezTo>
                <a:cubicBezTo>
                  <a:pt x="860" y="5853"/>
                  <a:pt x="1301" y="5574"/>
                  <a:pt x="1673" y="5226"/>
                </a:cubicBezTo>
                <a:cubicBezTo>
                  <a:pt x="3368" y="3693"/>
                  <a:pt x="4668" y="628"/>
                  <a:pt x="3693" y="117"/>
                </a:cubicBezTo>
                <a:cubicBezTo>
                  <a:pt x="3577" y="1"/>
                  <a:pt x="3391" y="1"/>
                  <a:pt x="3136" y="24"/>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30"/>
          <p:cNvSpPr/>
          <p:nvPr/>
        </p:nvSpPr>
        <p:spPr>
          <a:xfrm>
            <a:off x="6771571" y="3996614"/>
            <a:ext cx="67974" cy="92100"/>
          </a:xfrm>
          <a:custGeom>
            <a:avLst/>
            <a:gdLst/>
            <a:ahLst/>
            <a:cxnLst/>
            <a:rect l="l" t="t" r="r" b="b"/>
            <a:pathLst>
              <a:path w="2161" h="2928" extrusionOk="0">
                <a:moveTo>
                  <a:pt x="233" y="373"/>
                </a:moveTo>
                <a:cubicBezTo>
                  <a:pt x="396" y="117"/>
                  <a:pt x="628" y="1"/>
                  <a:pt x="860" y="1"/>
                </a:cubicBezTo>
                <a:cubicBezTo>
                  <a:pt x="953" y="1"/>
                  <a:pt x="1046" y="1"/>
                  <a:pt x="1092" y="24"/>
                </a:cubicBezTo>
                <a:cubicBezTo>
                  <a:pt x="1673" y="233"/>
                  <a:pt x="2161" y="1092"/>
                  <a:pt x="2138" y="1929"/>
                </a:cubicBezTo>
                <a:cubicBezTo>
                  <a:pt x="2138" y="2207"/>
                  <a:pt x="2045" y="2463"/>
                  <a:pt x="1975" y="2695"/>
                </a:cubicBezTo>
                <a:cubicBezTo>
                  <a:pt x="1882" y="2834"/>
                  <a:pt x="1743" y="2927"/>
                  <a:pt x="1580" y="2927"/>
                </a:cubicBezTo>
                <a:lnTo>
                  <a:pt x="1557" y="2927"/>
                </a:lnTo>
                <a:cubicBezTo>
                  <a:pt x="1418" y="2927"/>
                  <a:pt x="1325" y="2811"/>
                  <a:pt x="1301" y="2695"/>
                </a:cubicBezTo>
                <a:cubicBezTo>
                  <a:pt x="1232" y="2347"/>
                  <a:pt x="1116" y="2021"/>
                  <a:pt x="930" y="1743"/>
                </a:cubicBezTo>
                <a:cubicBezTo>
                  <a:pt x="814" y="1580"/>
                  <a:pt x="698" y="1441"/>
                  <a:pt x="535" y="1301"/>
                </a:cubicBezTo>
                <a:cubicBezTo>
                  <a:pt x="280" y="1000"/>
                  <a:pt x="1" y="698"/>
                  <a:pt x="233" y="373"/>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30"/>
          <p:cNvSpPr/>
          <p:nvPr/>
        </p:nvSpPr>
        <p:spPr>
          <a:xfrm>
            <a:off x="6735052" y="4026591"/>
            <a:ext cx="48252" cy="62124"/>
          </a:xfrm>
          <a:custGeom>
            <a:avLst/>
            <a:gdLst/>
            <a:ahLst/>
            <a:cxnLst/>
            <a:rect l="l" t="t" r="r" b="b"/>
            <a:pathLst>
              <a:path w="1534" h="1975" extrusionOk="0">
                <a:moveTo>
                  <a:pt x="163" y="256"/>
                </a:moveTo>
                <a:cubicBezTo>
                  <a:pt x="256" y="93"/>
                  <a:pt x="419" y="0"/>
                  <a:pt x="628" y="0"/>
                </a:cubicBezTo>
                <a:cubicBezTo>
                  <a:pt x="697" y="0"/>
                  <a:pt x="744" y="0"/>
                  <a:pt x="814" y="23"/>
                </a:cubicBezTo>
                <a:cubicBezTo>
                  <a:pt x="1185" y="163"/>
                  <a:pt x="1534" y="743"/>
                  <a:pt x="1510" y="1277"/>
                </a:cubicBezTo>
                <a:cubicBezTo>
                  <a:pt x="1510" y="1440"/>
                  <a:pt x="1464" y="1626"/>
                  <a:pt x="1417" y="1765"/>
                </a:cubicBezTo>
                <a:cubicBezTo>
                  <a:pt x="1348" y="1881"/>
                  <a:pt x="1232" y="1974"/>
                  <a:pt x="1092" y="1974"/>
                </a:cubicBezTo>
                <a:lnTo>
                  <a:pt x="1069" y="1974"/>
                </a:lnTo>
                <a:cubicBezTo>
                  <a:pt x="953" y="1974"/>
                  <a:pt x="837" y="1881"/>
                  <a:pt x="814" y="1742"/>
                </a:cubicBezTo>
                <a:cubicBezTo>
                  <a:pt x="767" y="1533"/>
                  <a:pt x="721" y="1370"/>
                  <a:pt x="605" y="1185"/>
                </a:cubicBezTo>
                <a:cubicBezTo>
                  <a:pt x="512" y="1092"/>
                  <a:pt x="465" y="1022"/>
                  <a:pt x="372" y="929"/>
                </a:cubicBezTo>
                <a:cubicBezTo>
                  <a:pt x="233" y="743"/>
                  <a:pt x="1" y="511"/>
                  <a:pt x="163" y="256"/>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30"/>
          <p:cNvSpPr txBox="1"/>
          <p:nvPr/>
        </p:nvSpPr>
        <p:spPr>
          <a:xfrm>
            <a:off x="2335907" y="4520247"/>
            <a:ext cx="383700" cy="1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latin typeface="Audiowide"/>
                <a:ea typeface="Audiowide"/>
                <a:cs typeface="Audiowide"/>
                <a:sym typeface="Audiowide"/>
              </a:rPr>
              <a:t>001</a:t>
            </a:r>
            <a:endParaRPr sz="700" dirty="0">
              <a:latin typeface="Audiowide"/>
              <a:ea typeface="Audiowide"/>
              <a:cs typeface="Audiowide"/>
              <a:sym typeface="Audiowide"/>
            </a:endParaRPr>
          </a:p>
        </p:txBody>
      </p:sp>
      <p:grpSp>
        <p:nvGrpSpPr>
          <p:cNvPr id="464" name="Google Shape;464;p30"/>
          <p:cNvGrpSpPr/>
          <p:nvPr/>
        </p:nvGrpSpPr>
        <p:grpSpPr>
          <a:xfrm>
            <a:off x="3989063" y="3801932"/>
            <a:ext cx="1105297" cy="1205388"/>
            <a:chOff x="3989063" y="3801932"/>
            <a:chExt cx="1105297" cy="1205388"/>
          </a:xfrm>
        </p:grpSpPr>
        <p:sp>
          <p:nvSpPr>
            <p:cNvPr id="465" name="Google Shape;465;p30"/>
            <p:cNvSpPr/>
            <p:nvPr/>
          </p:nvSpPr>
          <p:spPr>
            <a:xfrm>
              <a:off x="4126396" y="4851681"/>
              <a:ext cx="859854" cy="155639"/>
            </a:xfrm>
            <a:custGeom>
              <a:avLst/>
              <a:gdLst/>
              <a:ahLst/>
              <a:cxnLst/>
              <a:rect l="l" t="t" r="r" b="b"/>
              <a:pathLst>
                <a:path w="27336" h="4948" extrusionOk="0">
                  <a:moveTo>
                    <a:pt x="1" y="2462"/>
                  </a:moveTo>
                  <a:cubicBezTo>
                    <a:pt x="1" y="1092"/>
                    <a:pt x="6109" y="1"/>
                    <a:pt x="13656" y="1"/>
                  </a:cubicBezTo>
                  <a:lnTo>
                    <a:pt x="13656" y="1"/>
                  </a:lnTo>
                  <a:cubicBezTo>
                    <a:pt x="21204" y="1"/>
                    <a:pt x="27335" y="1092"/>
                    <a:pt x="27335" y="2462"/>
                  </a:cubicBezTo>
                  <a:lnTo>
                    <a:pt x="27335" y="2462"/>
                  </a:lnTo>
                  <a:cubicBezTo>
                    <a:pt x="27335" y="3833"/>
                    <a:pt x="21204" y="4924"/>
                    <a:pt x="13656" y="4924"/>
                  </a:cubicBezTo>
                  <a:lnTo>
                    <a:pt x="13656" y="4924"/>
                  </a:lnTo>
                  <a:cubicBezTo>
                    <a:pt x="6109" y="4947"/>
                    <a:pt x="1" y="3856"/>
                    <a:pt x="1" y="2462"/>
                  </a:cubicBezTo>
                  <a:close/>
                </a:path>
              </a:pathLst>
            </a:custGeom>
            <a:solidFill>
              <a:srgbClr val="191919">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30"/>
            <p:cNvSpPr/>
            <p:nvPr/>
          </p:nvSpPr>
          <p:spPr>
            <a:xfrm>
              <a:off x="4627540" y="4685850"/>
              <a:ext cx="309014" cy="252049"/>
            </a:xfrm>
            <a:custGeom>
              <a:avLst/>
              <a:gdLst/>
              <a:ahLst/>
              <a:cxnLst/>
              <a:rect l="l" t="t" r="r" b="b"/>
              <a:pathLst>
                <a:path w="9824" h="8013" extrusionOk="0">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30"/>
            <p:cNvSpPr/>
            <p:nvPr/>
          </p:nvSpPr>
          <p:spPr>
            <a:xfrm>
              <a:off x="4620242" y="4678552"/>
              <a:ext cx="324364" cy="265921"/>
            </a:xfrm>
            <a:custGeom>
              <a:avLst/>
              <a:gdLst/>
              <a:ahLst/>
              <a:cxnLst/>
              <a:rect l="l" t="t" r="r" b="b"/>
              <a:pathLst>
                <a:path w="10312" h="8454" extrusionOk="0">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30"/>
            <p:cNvSpPr/>
            <p:nvPr/>
          </p:nvSpPr>
          <p:spPr>
            <a:xfrm>
              <a:off x="4190690" y="4687328"/>
              <a:ext cx="309045" cy="246922"/>
            </a:xfrm>
            <a:custGeom>
              <a:avLst/>
              <a:gdLst/>
              <a:ahLst/>
              <a:cxnLst/>
              <a:rect l="l" t="t" r="r" b="b"/>
              <a:pathLst>
                <a:path w="9825" h="7850" extrusionOk="0">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w="9525" cap="flat" cmpd="sng">
              <a:solidFill>
                <a:srgbClr val="0344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30"/>
            <p:cNvSpPr/>
            <p:nvPr/>
          </p:nvSpPr>
          <p:spPr>
            <a:xfrm>
              <a:off x="4182638" y="4679999"/>
              <a:ext cx="322194" cy="261580"/>
            </a:xfrm>
            <a:custGeom>
              <a:avLst/>
              <a:gdLst/>
              <a:ahLst/>
              <a:cxnLst/>
              <a:rect l="l" t="t" r="r" b="b"/>
              <a:pathLst>
                <a:path w="10243" h="8316" extrusionOk="0">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30"/>
            <p:cNvSpPr/>
            <p:nvPr/>
          </p:nvSpPr>
          <p:spPr>
            <a:xfrm>
              <a:off x="4037283" y="3809230"/>
              <a:ext cx="1050503" cy="1049779"/>
            </a:xfrm>
            <a:custGeom>
              <a:avLst/>
              <a:gdLst/>
              <a:ahLst/>
              <a:cxnLst/>
              <a:rect l="l" t="t" r="r" b="b"/>
              <a:pathLst>
                <a:path w="33397" h="33374" extrusionOk="0">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30"/>
            <p:cNvSpPr/>
            <p:nvPr/>
          </p:nvSpPr>
          <p:spPr>
            <a:xfrm>
              <a:off x="4037283" y="3909320"/>
              <a:ext cx="350660" cy="856205"/>
            </a:xfrm>
            <a:custGeom>
              <a:avLst/>
              <a:gdLst/>
              <a:ahLst/>
              <a:cxnLst/>
              <a:rect l="l" t="t" r="r" b="b"/>
              <a:pathLst>
                <a:path w="11148" h="27220" extrusionOk="0">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w="11600" cap="flat" cmpd="sng">
              <a:solidFill>
                <a:srgbClr val="BCBCBC"/>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30"/>
            <p:cNvSpPr/>
            <p:nvPr/>
          </p:nvSpPr>
          <p:spPr>
            <a:xfrm>
              <a:off x="4735651" y="3907873"/>
              <a:ext cx="351415" cy="856897"/>
            </a:xfrm>
            <a:custGeom>
              <a:avLst/>
              <a:gdLst/>
              <a:ahLst/>
              <a:cxnLst/>
              <a:rect l="l" t="t" r="r" b="b"/>
              <a:pathLst>
                <a:path w="11172" h="27242" extrusionOk="0">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w="11600" cap="flat" cmpd="sng">
              <a:solidFill>
                <a:srgbClr val="BCBCBC"/>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30"/>
            <p:cNvSpPr/>
            <p:nvPr/>
          </p:nvSpPr>
          <p:spPr>
            <a:xfrm>
              <a:off x="4552299" y="3804858"/>
              <a:ext cx="14627" cy="1046854"/>
            </a:xfrm>
            <a:custGeom>
              <a:avLst/>
              <a:gdLst/>
              <a:ahLst/>
              <a:cxnLst/>
              <a:rect l="l" t="t" r="r" b="b"/>
              <a:pathLst>
                <a:path w="465" h="33281" extrusionOk="0">
                  <a:moveTo>
                    <a:pt x="0" y="1"/>
                  </a:moveTo>
                  <a:lnTo>
                    <a:pt x="0" y="33281"/>
                  </a:lnTo>
                  <a:lnTo>
                    <a:pt x="465" y="33281"/>
                  </a:lnTo>
                  <a:lnTo>
                    <a:pt x="465" y="1"/>
                  </a:ln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30"/>
            <p:cNvSpPr/>
            <p:nvPr/>
          </p:nvSpPr>
          <p:spPr>
            <a:xfrm>
              <a:off x="4882484" y="3983837"/>
              <a:ext cx="81846" cy="113993"/>
            </a:xfrm>
            <a:custGeom>
              <a:avLst/>
              <a:gdLst/>
              <a:ahLst/>
              <a:cxnLst/>
              <a:rect l="l" t="t" r="r" b="b"/>
              <a:pathLst>
                <a:path w="2602" h="3624" extrusionOk="0">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30"/>
            <p:cNvSpPr/>
            <p:nvPr/>
          </p:nvSpPr>
          <p:spPr>
            <a:xfrm>
              <a:off x="4881005" y="4038631"/>
              <a:ext cx="54103" cy="72346"/>
            </a:xfrm>
            <a:custGeom>
              <a:avLst/>
              <a:gdLst/>
              <a:ahLst/>
              <a:cxnLst/>
              <a:rect l="l" t="t" r="r" b="b"/>
              <a:pathLst>
                <a:path w="1720" h="2300" extrusionOk="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30"/>
            <p:cNvSpPr/>
            <p:nvPr/>
          </p:nvSpPr>
          <p:spPr>
            <a:xfrm>
              <a:off x="4168042" y="3983837"/>
              <a:ext cx="82569" cy="113993"/>
            </a:xfrm>
            <a:custGeom>
              <a:avLst/>
              <a:gdLst/>
              <a:ahLst/>
              <a:cxnLst/>
              <a:rect l="l" t="t" r="r" b="b"/>
              <a:pathLst>
                <a:path w="2625" h="3624" extrusionOk="0">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30"/>
            <p:cNvSpPr/>
            <p:nvPr/>
          </p:nvSpPr>
          <p:spPr>
            <a:xfrm>
              <a:off x="4197264" y="4038631"/>
              <a:ext cx="54071" cy="72346"/>
            </a:xfrm>
            <a:custGeom>
              <a:avLst/>
              <a:gdLst/>
              <a:ahLst/>
              <a:cxnLst/>
              <a:rect l="l" t="t" r="r" b="b"/>
              <a:pathLst>
                <a:path w="1719" h="2300" extrusionOk="0">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30"/>
            <p:cNvSpPr/>
            <p:nvPr/>
          </p:nvSpPr>
          <p:spPr>
            <a:xfrm>
              <a:off x="4193616" y="3922468"/>
              <a:ext cx="746616" cy="770710"/>
            </a:xfrm>
            <a:custGeom>
              <a:avLst/>
              <a:gdLst/>
              <a:ahLst/>
              <a:cxnLst/>
              <a:rect l="l" t="t" r="r" b="b"/>
              <a:pathLst>
                <a:path w="23736" h="24502" extrusionOk="0">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w="11025" cap="flat" cmpd="sng">
              <a:solidFill>
                <a:srgbClr val="034444"/>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30"/>
            <p:cNvSpPr/>
            <p:nvPr/>
          </p:nvSpPr>
          <p:spPr>
            <a:xfrm>
              <a:off x="3989063" y="3801932"/>
              <a:ext cx="1105297" cy="1063651"/>
            </a:xfrm>
            <a:custGeom>
              <a:avLst/>
              <a:gdLst/>
              <a:ahLst/>
              <a:cxnLst/>
              <a:rect l="l" t="t" r="r" b="b"/>
              <a:pathLst>
                <a:path w="35139" h="33815" extrusionOk="0">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30"/>
            <p:cNvSpPr/>
            <p:nvPr/>
          </p:nvSpPr>
          <p:spPr>
            <a:xfrm>
              <a:off x="4082579" y="4568240"/>
              <a:ext cx="300993" cy="157841"/>
            </a:xfrm>
            <a:custGeom>
              <a:avLst/>
              <a:gdLst/>
              <a:ahLst/>
              <a:cxnLst/>
              <a:rect l="l" t="t" r="r" b="b"/>
              <a:pathLst>
                <a:path w="9569" h="5018" extrusionOk="0">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w="11025" cap="flat" cmpd="sng">
              <a:solidFill>
                <a:srgbClr val="1E1E1E"/>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30"/>
            <p:cNvSpPr/>
            <p:nvPr/>
          </p:nvSpPr>
          <p:spPr>
            <a:xfrm>
              <a:off x="4541321" y="4686573"/>
              <a:ext cx="36582" cy="72378"/>
            </a:xfrm>
            <a:custGeom>
              <a:avLst/>
              <a:gdLst/>
              <a:ahLst/>
              <a:cxnLst/>
              <a:rect l="l" t="t" r="r" b="b"/>
              <a:pathLst>
                <a:path w="1163" h="2301" extrusionOk="0">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w="11600" cap="flat" cmpd="sng">
              <a:solidFill>
                <a:srgbClr val="BCBCBC"/>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30"/>
            <p:cNvSpPr/>
            <p:nvPr/>
          </p:nvSpPr>
          <p:spPr>
            <a:xfrm>
              <a:off x="4039070" y="3821231"/>
              <a:ext cx="767785" cy="1049056"/>
            </a:xfrm>
            <a:custGeom>
              <a:avLst/>
              <a:gdLst/>
              <a:ahLst/>
              <a:cxnLst/>
              <a:rect l="l" t="t" r="r" b="b"/>
              <a:pathLst>
                <a:path w="24409" h="33351" extrusionOk="0">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30"/>
            <p:cNvSpPr/>
            <p:nvPr/>
          </p:nvSpPr>
          <p:spPr>
            <a:xfrm>
              <a:off x="4224284" y="3942914"/>
              <a:ext cx="31" cy="208232"/>
            </a:xfrm>
            <a:custGeom>
              <a:avLst/>
              <a:gdLst/>
              <a:ahLst/>
              <a:cxnLst/>
              <a:rect l="l" t="t" r="r" b="b"/>
              <a:pathLst>
                <a:path w="1" h="6620" fill="none" extrusionOk="0">
                  <a:moveTo>
                    <a:pt x="1" y="1"/>
                  </a:moveTo>
                  <a:lnTo>
                    <a:pt x="1" y="6620"/>
                  </a:lnTo>
                </a:path>
              </a:pathLst>
            </a:custGeom>
            <a:noFill/>
            <a:ln w="11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30"/>
            <p:cNvSpPr/>
            <p:nvPr/>
          </p:nvSpPr>
          <p:spPr>
            <a:xfrm>
              <a:off x="4280526" y="3942914"/>
              <a:ext cx="31" cy="276898"/>
            </a:xfrm>
            <a:custGeom>
              <a:avLst/>
              <a:gdLst/>
              <a:ahLst/>
              <a:cxnLst/>
              <a:rect l="l" t="t" r="r" b="b"/>
              <a:pathLst>
                <a:path w="1" h="8803" fill="none" extrusionOk="0">
                  <a:moveTo>
                    <a:pt x="1" y="1"/>
                  </a:moveTo>
                  <a:lnTo>
                    <a:pt x="1" y="8803"/>
                  </a:lnTo>
                </a:path>
              </a:pathLst>
            </a:custGeom>
            <a:noFill/>
            <a:ln w="11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30"/>
            <p:cNvSpPr/>
            <p:nvPr/>
          </p:nvSpPr>
          <p:spPr>
            <a:xfrm>
              <a:off x="4336045" y="3942914"/>
              <a:ext cx="31" cy="390860"/>
            </a:xfrm>
            <a:custGeom>
              <a:avLst/>
              <a:gdLst/>
              <a:ahLst/>
              <a:cxnLst/>
              <a:rect l="l" t="t" r="r" b="b"/>
              <a:pathLst>
                <a:path w="1" h="12426" fill="none" extrusionOk="0">
                  <a:moveTo>
                    <a:pt x="1" y="1"/>
                  </a:moveTo>
                  <a:lnTo>
                    <a:pt x="1" y="12426"/>
                  </a:lnTo>
                </a:path>
              </a:pathLst>
            </a:custGeom>
            <a:noFill/>
            <a:ln w="11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30"/>
            <p:cNvSpPr/>
            <p:nvPr/>
          </p:nvSpPr>
          <p:spPr>
            <a:xfrm>
              <a:off x="4391563" y="3942914"/>
              <a:ext cx="31" cy="208232"/>
            </a:xfrm>
            <a:custGeom>
              <a:avLst/>
              <a:gdLst/>
              <a:ahLst/>
              <a:cxnLst/>
              <a:rect l="l" t="t" r="r" b="b"/>
              <a:pathLst>
                <a:path w="1" h="6620" fill="none" extrusionOk="0">
                  <a:moveTo>
                    <a:pt x="1" y="1"/>
                  </a:moveTo>
                  <a:lnTo>
                    <a:pt x="1" y="6620"/>
                  </a:lnTo>
                </a:path>
              </a:pathLst>
            </a:custGeom>
            <a:noFill/>
            <a:ln w="11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30"/>
            <p:cNvSpPr/>
            <p:nvPr/>
          </p:nvSpPr>
          <p:spPr>
            <a:xfrm>
              <a:off x="4444911" y="4279703"/>
              <a:ext cx="67219" cy="67219"/>
            </a:xfrm>
            <a:custGeom>
              <a:avLst/>
              <a:gdLst/>
              <a:ahLst/>
              <a:cxnLst/>
              <a:rect l="l" t="t" r="r" b="b"/>
              <a:pathLst>
                <a:path w="2137" h="2137" extrusionOk="0">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30"/>
            <p:cNvSpPr/>
            <p:nvPr/>
          </p:nvSpPr>
          <p:spPr>
            <a:xfrm>
              <a:off x="4618040" y="4279703"/>
              <a:ext cx="67974" cy="67219"/>
            </a:xfrm>
            <a:custGeom>
              <a:avLst/>
              <a:gdLst/>
              <a:ahLst/>
              <a:cxnLst/>
              <a:rect l="l" t="t" r="r" b="b"/>
              <a:pathLst>
                <a:path w="2161" h="2137" extrusionOk="0">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30"/>
            <p:cNvSpPr/>
            <p:nvPr/>
          </p:nvSpPr>
          <p:spPr>
            <a:xfrm>
              <a:off x="4412040" y="4216856"/>
              <a:ext cx="132960" cy="21956"/>
            </a:xfrm>
            <a:custGeom>
              <a:avLst/>
              <a:gdLst/>
              <a:ahLst/>
              <a:cxnLst/>
              <a:rect l="l" t="t" r="r" b="b"/>
              <a:pathLst>
                <a:path w="4227" h="698" extrusionOk="0">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30"/>
            <p:cNvSpPr/>
            <p:nvPr/>
          </p:nvSpPr>
          <p:spPr>
            <a:xfrm>
              <a:off x="4585169" y="4216856"/>
              <a:ext cx="133715" cy="21956"/>
            </a:xfrm>
            <a:custGeom>
              <a:avLst/>
              <a:gdLst/>
              <a:ahLst/>
              <a:cxnLst/>
              <a:rect l="l" t="t" r="r" b="b"/>
              <a:pathLst>
                <a:path w="4251" h="698" extrusionOk="0">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30"/>
            <p:cNvSpPr/>
            <p:nvPr/>
          </p:nvSpPr>
          <p:spPr>
            <a:xfrm>
              <a:off x="4544970" y="4378314"/>
              <a:ext cx="51177" cy="21956"/>
            </a:xfrm>
            <a:custGeom>
              <a:avLst/>
              <a:gdLst/>
              <a:ahLst/>
              <a:cxnLst/>
              <a:rect l="l" t="t" r="r" b="b"/>
              <a:pathLst>
                <a:path w="1627" h="698" extrusionOk="0">
                  <a:moveTo>
                    <a:pt x="349" y="0"/>
                  </a:moveTo>
                  <a:cubicBezTo>
                    <a:pt x="164" y="0"/>
                    <a:pt x="1" y="140"/>
                    <a:pt x="1" y="349"/>
                  </a:cubicBezTo>
                  <a:cubicBezTo>
                    <a:pt x="1" y="558"/>
                    <a:pt x="164" y="697"/>
                    <a:pt x="349" y="697"/>
                  </a:cubicBezTo>
                  <a:lnTo>
                    <a:pt x="1278" y="697"/>
                  </a:lnTo>
                  <a:cubicBezTo>
                    <a:pt x="1487" y="697"/>
                    <a:pt x="1627" y="558"/>
                    <a:pt x="1627" y="349"/>
                  </a:cubicBezTo>
                  <a:cubicBezTo>
                    <a:pt x="1627" y="140"/>
                    <a:pt x="1487" y="0"/>
                    <a:pt x="1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30"/>
            <p:cNvSpPr/>
            <p:nvPr/>
          </p:nvSpPr>
          <p:spPr>
            <a:xfrm>
              <a:off x="4256432" y="4330817"/>
              <a:ext cx="138842" cy="113269"/>
            </a:xfrm>
            <a:custGeom>
              <a:avLst/>
              <a:gdLst/>
              <a:ahLst/>
              <a:cxnLst/>
              <a:rect l="l" t="t" r="r" b="b"/>
              <a:pathLst>
                <a:path w="4414" h="3601" extrusionOk="0">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30"/>
            <p:cNvSpPr/>
            <p:nvPr/>
          </p:nvSpPr>
          <p:spPr>
            <a:xfrm>
              <a:off x="4745874" y="4330817"/>
              <a:ext cx="138842" cy="113269"/>
            </a:xfrm>
            <a:custGeom>
              <a:avLst/>
              <a:gdLst/>
              <a:ahLst/>
              <a:cxnLst/>
              <a:rect l="l" t="t" r="r" b="b"/>
              <a:pathLst>
                <a:path w="4414" h="3601" extrusionOk="0">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30"/>
            <p:cNvSpPr txBox="1"/>
            <p:nvPr/>
          </p:nvSpPr>
          <p:spPr>
            <a:xfrm>
              <a:off x="4020362" y="4568975"/>
              <a:ext cx="419700" cy="1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latin typeface="Audiowide"/>
                  <a:ea typeface="Audiowide"/>
                  <a:cs typeface="Audiowide"/>
                  <a:sym typeface="Audiowide"/>
                </a:rPr>
                <a:t>002</a:t>
              </a:r>
              <a:endParaRPr sz="700" dirty="0">
                <a:latin typeface="Audiowide"/>
                <a:ea typeface="Audiowide"/>
                <a:cs typeface="Audiowide"/>
                <a:sym typeface="Audiowide"/>
              </a:endParaRPr>
            </a:p>
          </p:txBody>
        </p:sp>
      </p:grpSp>
      <p:sp>
        <p:nvSpPr>
          <p:cNvPr id="495" name="Google Shape;495;p30"/>
          <p:cNvSpPr txBox="1"/>
          <p:nvPr/>
        </p:nvSpPr>
        <p:spPr>
          <a:xfrm>
            <a:off x="5773563" y="4518600"/>
            <a:ext cx="419700" cy="1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latin typeface="Audiowide"/>
                <a:ea typeface="Audiowide"/>
                <a:cs typeface="Audiowide"/>
                <a:sym typeface="Audiowide"/>
              </a:rPr>
              <a:t>003</a:t>
            </a:r>
            <a:endParaRPr sz="700" dirty="0">
              <a:latin typeface="Audiowide"/>
              <a:ea typeface="Audiowide"/>
              <a:cs typeface="Audiowide"/>
              <a:sym typeface="Audiowi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9"/>
        <p:cNvGrpSpPr/>
        <p:nvPr/>
      </p:nvGrpSpPr>
      <p:grpSpPr>
        <a:xfrm>
          <a:off x="0" y="0"/>
          <a:ext cx="0" cy="0"/>
          <a:chOff x="0" y="0"/>
          <a:chExt cx="0" cy="0"/>
        </a:xfrm>
      </p:grpSpPr>
      <p:sp>
        <p:nvSpPr>
          <p:cNvPr id="500" name="Google Shape;500;p31"/>
          <p:cNvSpPr/>
          <p:nvPr/>
        </p:nvSpPr>
        <p:spPr>
          <a:xfrm>
            <a:off x="4199925" y="1405574"/>
            <a:ext cx="484800" cy="484800"/>
          </a:xfrm>
          <a:prstGeom prst="roundRect">
            <a:avLst>
              <a:gd name="adj" fmla="val 39242"/>
            </a:avLst>
          </a:prstGeom>
          <a:solidFill>
            <a:srgbClr val="DE8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31"/>
          <p:cNvSpPr/>
          <p:nvPr/>
        </p:nvSpPr>
        <p:spPr>
          <a:xfrm>
            <a:off x="5287326" y="2522430"/>
            <a:ext cx="337208" cy="215395"/>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502" name="Google Shape;502;p31"/>
          <p:cNvSpPr txBox="1">
            <a:spLocks noGrp="1"/>
          </p:cNvSpPr>
          <p:nvPr>
            <p:ph type="title" idx="2"/>
          </p:nvPr>
        </p:nvSpPr>
        <p:spPr>
          <a:xfrm>
            <a:off x="936600" y="2333671"/>
            <a:ext cx="7270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Analysis</a:t>
            </a:r>
            <a:endParaRPr sz="5400" dirty="0"/>
          </a:p>
        </p:txBody>
      </p:sp>
      <p:sp>
        <p:nvSpPr>
          <p:cNvPr id="503" name="Google Shape;503;p31"/>
          <p:cNvSpPr txBox="1">
            <a:spLocks noGrp="1"/>
          </p:cNvSpPr>
          <p:nvPr>
            <p:ph type="subTitle" idx="1"/>
          </p:nvPr>
        </p:nvSpPr>
        <p:spPr>
          <a:xfrm>
            <a:off x="2727061" y="3119023"/>
            <a:ext cx="36150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SQL Queries</a:t>
            </a:r>
            <a:endParaRPr sz="2400" dirty="0"/>
          </a:p>
        </p:txBody>
      </p:sp>
      <p:grpSp>
        <p:nvGrpSpPr>
          <p:cNvPr id="505" name="Google Shape;505;p31"/>
          <p:cNvGrpSpPr/>
          <p:nvPr/>
        </p:nvGrpSpPr>
        <p:grpSpPr>
          <a:xfrm flipH="1">
            <a:off x="284" y="2590428"/>
            <a:ext cx="2580834" cy="2559381"/>
            <a:chOff x="-761089" y="594525"/>
            <a:chExt cx="5186563" cy="5143450"/>
          </a:xfrm>
        </p:grpSpPr>
        <p:sp>
          <p:nvSpPr>
            <p:cNvPr id="506" name="Google Shape;506;p31"/>
            <p:cNvSpPr/>
            <p:nvPr/>
          </p:nvSpPr>
          <p:spPr>
            <a:xfrm>
              <a:off x="2726750" y="594525"/>
              <a:ext cx="1698400" cy="4321525"/>
            </a:xfrm>
            <a:custGeom>
              <a:avLst/>
              <a:gdLst/>
              <a:ahLst/>
              <a:cxnLst/>
              <a:rect l="l" t="t" r="r" b="b"/>
              <a:pathLst>
                <a:path w="67936" h="172861" extrusionOk="0">
                  <a:moveTo>
                    <a:pt x="67935" y="0"/>
                  </a:moveTo>
                  <a:lnTo>
                    <a:pt x="1" y="22524"/>
                  </a:lnTo>
                  <a:lnTo>
                    <a:pt x="1" y="172860"/>
                  </a:lnTo>
                  <a:lnTo>
                    <a:pt x="67935" y="172860"/>
                  </a:lnTo>
                  <a:lnTo>
                    <a:pt x="67935" y="0"/>
                  </a:lnTo>
                  <a:close/>
                </a:path>
              </a:pathLst>
            </a:custGeom>
            <a:solidFill>
              <a:schemeClr val="accent1"/>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31"/>
            <p:cNvSpPr/>
            <p:nvPr/>
          </p:nvSpPr>
          <p:spPr>
            <a:xfrm>
              <a:off x="-761089" y="2681950"/>
              <a:ext cx="5186563" cy="3056025"/>
            </a:xfrm>
            <a:custGeom>
              <a:avLst/>
              <a:gdLst/>
              <a:ahLst/>
              <a:cxnLst/>
              <a:rect l="l" t="t" r="r" b="b"/>
              <a:pathLst>
                <a:path w="111097" h="89364" extrusionOk="0">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31"/>
            <p:cNvSpPr/>
            <p:nvPr/>
          </p:nvSpPr>
          <p:spPr>
            <a:xfrm>
              <a:off x="3315675" y="1561875"/>
              <a:ext cx="427850" cy="826025"/>
            </a:xfrm>
            <a:custGeom>
              <a:avLst/>
              <a:gdLst/>
              <a:ahLst/>
              <a:cxnLst/>
              <a:rect l="l" t="t" r="r" b="b"/>
              <a:pathLst>
                <a:path w="17114" h="33041" extrusionOk="0">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w="28575" cap="flat" cmpd="sng">
              <a:solidFill>
                <a:srgbClr val="8AB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31"/>
            <p:cNvSpPr/>
            <p:nvPr/>
          </p:nvSpPr>
          <p:spPr>
            <a:xfrm>
              <a:off x="3314275" y="1559175"/>
              <a:ext cx="337184" cy="832964"/>
            </a:xfrm>
            <a:custGeom>
              <a:avLst/>
              <a:gdLst/>
              <a:ahLst/>
              <a:cxnLst/>
              <a:rect l="l" t="t" r="r" b="b"/>
              <a:pathLst>
                <a:path w="13375" h="33041" extrusionOk="0">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8AB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10" name="Google Shape;510;p31"/>
          <p:cNvSpPr/>
          <p:nvPr/>
        </p:nvSpPr>
        <p:spPr>
          <a:xfrm rot="5400000">
            <a:off x="6829600" y="2297225"/>
            <a:ext cx="82800" cy="771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31"/>
          <p:cNvSpPr/>
          <p:nvPr/>
        </p:nvSpPr>
        <p:spPr>
          <a:xfrm rot="10800000">
            <a:off x="2808547" y="1927775"/>
            <a:ext cx="87000" cy="980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12" name="Google Shape;512;p31"/>
          <p:cNvGrpSpPr/>
          <p:nvPr/>
        </p:nvGrpSpPr>
        <p:grpSpPr>
          <a:xfrm>
            <a:off x="6563159" y="2590428"/>
            <a:ext cx="2580834" cy="2559381"/>
            <a:chOff x="-761089" y="594525"/>
            <a:chExt cx="5186563" cy="5143450"/>
          </a:xfrm>
        </p:grpSpPr>
        <p:sp>
          <p:nvSpPr>
            <p:cNvPr id="513" name="Google Shape;513;p31"/>
            <p:cNvSpPr/>
            <p:nvPr/>
          </p:nvSpPr>
          <p:spPr>
            <a:xfrm>
              <a:off x="2726750" y="594525"/>
              <a:ext cx="1698400" cy="4321525"/>
            </a:xfrm>
            <a:custGeom>
              <a:avLst/>
              <a:gdLst/>
              <a:ahLst/>
              <a:cxnLst/>
              <a:rect l="l" t="t" r="r" b="b"/>
              <a:pathLst>
                <a:path w="67936" h="172861" extrusionOk="0">
                  <a:moveTo>
                    <a:pt x="67935" y="0"/>
                  </a:moveTo>
                  <a:lnTo>
                    <a:pt x="1" y="22524"/>
                  </a:lnTo>
                  <a:lnTo>
                    <a:pt x="1" y="172860"/>
                  </a:lnTo>
                  <a:lnTo>
                    <a:pt x="67935" y="172860"/>
                  </a:lnTo>
                  <a:lnTo>
                    <a:pt x="67935" y="0"/>
                  </a:lnTo>
                  <a:close/>
                </a:path>
              </a:pathLst>
            </a:custGeom>
            <a:solidFill>
              <a:schemeClr val="accent3"/>
            </a:solidFill>
            <a:ln w="28575" cap="flat" cmpd="sng">
              <a:solidFill>
                <a:srgbClr val="2E9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31"/>
            <p:cNvSpPr/>
            <p:nvPr/>
          </p:nvSpPr>
          <p:spPr>
            <a:xfrm>
              <a:off x="-761089" y="2681950"/>
              <a:ext cx="5186563" cy="3056025"/>
            </a:xfrm>
            <a:custGeom>
              <a:avLst/>
              <a:gdLst/>
              <a:ahLst/>
              <a:cxnLst/>
              <a:rect l="l" t="t" r="r" b="b"/>
              <a:pathLst>
                <a:path w="111097" h="89364" extrusionOk="0">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31"/>
            <p:cNvSpPr/>
            <p:nvPr/>
          </p:nvSpPr>
          <p:spPr>
            <a:xfrm>
              <a:off x="3315675" y="1561875"/>
              <a:ext cx="427850" cy="826025"/>
            </a:xfrm>
            <a:custGeom>
              <a:avLst/>
              <a:gdLst/>
              <a:ahLst/>
              <a:cxnLst/>
              <a:rect l="l" t="t" r="r" b="b"/>
              <a:pathLst>
                <a:path w="17114" h="33041" extrusionOk="0">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w="28575" cap="flat" cmpd="sng">
              <a:solidFill>
                <a:srgbClr val="2E9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31"/>
            <p:cNvSpPr/>
            <p:nvPr/>
          </p:nvSpPr>
          <p:spPr>
            <a:xfrm>
              <a:off x="3314275" y="1559175"/>
              <a:ext cx="337184" cy="832964"/>
            </a:xfrm>
            <a:custGeom>
              <a:avLst/>
              <a:gdLst/>
              <a:ahLst/>
              <a:cxnLst/>
              <a:rect l="l" t="t" r="r" b="b"/>
              <a:pathLst>
                <a:path w="13375" h="33041" extrusionOk="0">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1E6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7" name="Graphic 6" descr="Game controller with solid fill">
            <a:extLst>
              <a:ext uri="{FF2B5EF4-FFF2-40B4-BE49-F238E27FC236}">
                <a16:creationId xmlns:a16="http://schemas.microsoft.com/office/drawing/2014/main" id="{8E492CB3-C3AA-48C6-9856-34933AE2204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47460" y="985760"/>
            <a:ext cx="1446029" cy="12405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7000"/>
          </a:stretch>
        </a:blipFill>
        <a:effectLst/>
      </p:bgPr>
    </p:bg>
    <p:spTree>
      <p:nvGrpSpPr>
        <p:cNvPr id="1" name="Shape 520"/>
        <p:cNvGrpSpPr/>
        <p:nvPr/>
      </p:nvGrpSpPr>
      <p:grpSpPr>
        <a:xfrm>
          <a:off x="0" y="0"/>
          <a:ext cx="0" cy="0"/>
          <a:chOff x="0" y="0"/>
          <a:chExt cx="0" cy="0"/>
        </a:xfrm>
      </p:grpSpPr>
      <p:sp>
        <p:nvSpPr>
          <p:cNvPr id="521" name="Google Shape;521;p32"/>
          <p:cNvSpPr/>
          <p:nvPr/>
        </p:nvSpPr>
        <p:spPr>
          <a:xfrm>
            <a:off x="1775129" y="320283"/>
            <a:ext cx="330967" cy="211429"/>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522" name="Google Shape;522;p32"/>
          <p:cNvSpPr/>
          <p:nvPr/>
        </p:nvSpPr>
        <p:spPr>
          <a:xfrm>
            <a:off x="5756729" y="100542"/>
            <a:ext cx="330967" cy="211429"/>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523" name="Google Shape;523;p32"/>
          <p:cNvSpPr/>
          <p:nvPr/>
        </p:nvSpPr>
        <p:spPr>
          <a:xfrm>
            <a:off x="3748801" y="214221"/>
            <a:ext cx="351300" cy="351300"/>
          </a:xfrm>
          <a:prstGeom prst="roundRect">
            <a:avLst>
              <a:gd name="adj" fmla="val 39242"/>
            </a:avLst>
          </a:prstGeom>
          <a:solidFill>
            <a:srgbClr val="DE8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32"/>
          <p:cNvSpPr txBox="1">
            <a:spLocks noGrp="1"/>
          </p:cNvSpPr>
          <p:nvPr>
            <p:ph type="subTitle" idx="1"/>
          </p:nvPr>
        </p:nvSpPr>
        <p:spPr>
          <a:xfrm>
            <a:off x="-2" y="665757"/>
            <a:ext cx="9144001" cy="64136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en-US" sz="2000" dirty="0"/>
              <a:t>Extract `P_ID`, `Dev_ID`, `PName`, and `Difficulty_level` of all players at Level 0.</a:t>
            </a:r>
          </a:p>
        </p:txBody>
      </p:sp>
      <p:sp>
        <p:nvSpPr>
          <p:cNvPr id="525" name="Google Shape;525;p32"/>
          <p:cNvSpPr txBox="1">
            <a:spLocks noGrp="1"/>
          </p:cNvSpPr>
          <p:nvPr>
            <p:ph type="title"/>
          </p:nvPr>
        </p:nvSpPr>
        <p:spPr>
          <a:xfrm>
            <a:off x="1010600" y="96379"/>
            <a:ext cx="7122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Task 01</a:t>
            </a:r>
            <a:endParaRPr sz="4000" dirty="0"/>
          </a:p>
        </p:txBody>
      </p:sp>
      <p:sp>
        <p:nvSpPr>
          <p:cNvPr id="530" name="Google Shape;530;p32"/>
          <p:cNvSpPr/>
          <p:nvPr/>
        </p:nvSpPr>
        <p:spPr>
          <a:xfrm rot="10800000">
            <a:off x="2224200" y="-14197"/>
            <a:ext cx="80400" cy="51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32"/>
          <p:cNvSpPr/>
          <p:nvPr/>
        </p:nvSpPr>
        <p:spPr>
          <a:xfrm rot="10800000">
            <a:off x="6645400" y="-70904"/>
            <a:ext cx="69600" cy="51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TextBox 16">
            <a:extLst>
              <a:ext uri="{FF2B5EF4-FFF2-40B4-BE49-F238E27FC236}">
                <a16:creationId xmlns:a16="http://schemas.microsoft.com/office/drawing/2014/main" id="{5178A965-23E8-4555-9D28-6244AC5163A3}"/>
              </a:ext>
            </a:extLst>
          </p:cNvPr>
          <p:cNvSpPr txBox="1"/>
          <p:nvPr/>
        </p:nvSpPr>
        <p:spPr>
          <a:xfrm>
            <a:off x="138998" y="2047809"/>
            <a:ext cx="5120804" cy="1996700"/>
          </a:xfrm>
          <a:custGeom>
            <a:avLst/>
            <a:gdLst>
              <a:gd name="connsiteX0" fmla="*/ 0 w 5120804"/>
              <a:gd name="connsiteY0" fmla="*/ 0 h 1996700"/>
              <a:gd name="connsiteX1" fmla="*/ 5120804 w 5120804"/>
              <a:gd name="connsiteY1" fmla="*/ 0 h 1996700"/>
              <a:gd name="connsiteX2" fmla="*/ 5120804 w 5120804"/>
              <a:gd name="connsiteY2" fmla="*/ 1996700 h 1996700"/>
              <a:gd name="connsiteX3" fmla="*/ 0 w 5120804"/>
              <a:gd name="connsiteY3" fmla="*/ 1996700 h 1996700"/>
              <a:gd name="connsiteX4" fmla="*/ 0 w 5120804"/>
              <a:gd name="connsiteY4" fmla="*/ 0 h 199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0804" h="1996700" extrusionOk="0">
                <a:moveTo>
                  <a:pt x="0" y="0"/>
                </a:moveTo>
                <a:cubicBezTo>
                  <a:pt x="2496464" y="-5264"/>
                  <a:pt x="3320418" y="84467"/>
                  <a:pt x="5120804" y="0"/>
                </a:cubicBezTo>
                <a:cubicBezTo>
                  <a:pt x="4992631" y="459621"/>
                  <a:pt x="5249954" y="1723417"/>
                  <a:pt x="5120804" y="1996700"/>
                </a:cubicBezTo>
                <a:cubicBezTo>
                  <a:pt x="2908598" y="2103020"/>
                  <a:pt x="776858" y="1989051"/>
                  <a:pt x="0" y="1996700"/>
                </a:cubicBezTo>
                <a:cubicBezTo>
                  <a:pt x="160128" y="1087275"/>
                  <a:pt x="25049" y="638572"/>
                  <a:pt x="0" y="0"/>
                </a:cubicBezTo>
                <a:close/>
              </a:path>
            </a:pathLst>
          </a:custGeom>
          <a:noFill/>
          <a:ln w="19050">
            <a:solidFill>
              <a:schemeClr val="accent6"/>
            </a:solidFill>
            <a:extLst>
              <a:ext uri="{C807C97D-BFC1-408E-A445-0C87EB9F89A2}">
                <ask:lineSketchStyleProps xmlns:ask="http://schemas.microsoft.com/office/drawing/2018/sketchyshapes" sd="2650216993">
                  <a:prstGeom prst="rect">
                    <a:avLst/>
                  </a:prstGeom>
                  <ask:type>
                    <ask:lineSketchCurved/>
                  </ask:type>
                </ask:lineSketchStyleProps>
              </a:ext>
            </a:extLst>
          </a:ln>
        </p:spPr>
        <p:txBody>
          <a:bodyPr wrap="square">
            <a:spAutoFit/>
          </a:bodyPr>
          <a:lstStyle/>
          <a:p>
            <a:pPr marL="90805">
              <a:lnSpc>
                <a:spcPct val="150000"/>
              </a:lnSpc>
              <a:spcBef>
                <a:spcPts val="850"/>
              </a:spcBef>
            </a:pPr>
            <a:r>
              <a:rPr lang="en-US" b="1" dirty="0">
                <a:solidFill>
                  <a:srgbClr val="4985E8"/>
                </a:solidFill>
                <a:latin typeface="Consolas"/>
                <a:cs typeface="Consolas"/>
              </a:rPr>
              <a:t>SELECT</a:t>
            </a:r>
            <a:r>
              <a:rPr lang="en-US" b="1" spc="200" dirty="0">
                <a:solidFill>
                  <a:srgbClr val="4985E8"/>
                </a:solidFill>
                <a:latin typeface="Consolas"/>
                <a:cs typeface="Consolas"/>
              </a:rPr>
              <a:t> </a:t>
            </a:r>
            <a:r>
              <a:rPr lang="en-US" b="1" spc="-10" dirty="0">
                <a:solidFill>
                  <a:srgbClr val="C9C9C9"/>
                </a:solidFill>
                <a:latin typeface="Consolas"/>
                <a:cs typeface="Consolas"/>
              </a:rPr>
              <a:t>pd.p_id,</a:t>
            </a:r>
            <a:r>
              <a:rPr lang="en-US" b="1" dirty="0">
                <a:latin typeface="Consolas"/>
                <a:cs typeface="Consolas"/>
              </a:rPr>
              <a:t> </a:t>
            </a:r>
            <a:r>
              <a:rPr lang="en-US" b="1" spc="-10" dirty="0">
                <a:solidFill>
                  <a:srgbClr val="C9C9C9"/>
                </a:solidFill>
                <a:latin typeface="Consolas"/>
                <a:cs typeface="Consolas"/>
              </a:rPr>
              <a:t>dev_id, player_name, difficulty</a:t>
            </a:r>
            <a:endParaRPr lang="en-US" b="1" dirty="0">
              <a:latin typeface="Consolas"/>
              <a:cs typeface="Consolas"/>
            </a:endParaRPr>
          </a:p>
          <a:p>
            <a:pPr marL="90805" marR="2128520">
              <a:lnSpc>
                <a:spcPct val="150000"/>
              </a:lnSpc>
            </a:pPr>
            <a:r>
              <a:rPr lang="en-US" b="1" dirty="0">
                <a:solidFill>
                  <a:srgbClr val="4985E8"/>
                </a:solidFill>
                <a:latin typeface="Consolas"/>
                <a:cs typeface="Consolas"/>
              </a:rPr>
              <a:t>FROM</a:t>
            </a:r>
            <a:r>
              <a:rPr lang="en-US" b="1" spc="300" dirty="0">
                <a:solidFill>
                  <a:srgbClr val="4985E8"/>
                </a:solidFill>
                <a:latin typeface="Consolas"/>
                <a:cs typeface="Consolas"/>
              </a:rPr>
              <a:t> </a:t>
            </a:r>
            <a:r>
              <a:rPr lang="en-US" b="1" dirty="0">
                <a:solidFill>
                  <a:srgbClr val="C9C9C9"/>
                </a:solidFill>
                <a:latin typeface="Consolas"/>
                <a:cs typeface="Consolas"/>
              </a:rPr>
              <a:t>player_details</a:t>
            </a:r>
            <a:r>
              <a:rPr lang="en-US" b="1" spc="245" dirty="0">
                <a:solidFill>
                  <a:srgbClr val="C9C9C9"/>
                </a:solidFill>
                <a:latin typeface="Consolas"/>
                <a:cs typeface="Consolas"/>
              </a:rPr>
              <a:t> </a:t>
            </a:r>
            <a:r>
              <a:rPr lang="en-US" b="1" dirty="0">
                <a:solidFill>
                  <a:srgbClr val="4985E8"/>
                </a:solidFill>
                <a:latin typeface="Consolas"/>
                <a:cs typeface="Consolas"/>
              </a:rPr>
              <a:t>AS </a:t>
            </a:r>
            <a:r>
              <a:rPr lang="en-US" b="1" spc="-25" dirty="0">
                <a:solidFill>
                  <a:srgbClr val="C9C9C9"/>
                </a:solidFill>
                <a:latin typeface="Consolas"/>
                <a:cs typeface="Consolas"/>
              </a:rPr>
              <a:t>pd </a:t>
            </a:r>
            <a:r>
              <a:rPr lang="en-US" b="1" dirty="0">
                <a:solidFill>
                  <a:srgbClr val="4985E8"/>
                </a:solidFill>
                <a:latin typeface="Consolas"/>
                <a:cs typeface="Consolas"/>
              </a:rPr>
              <a:t>INNER</a:t>
            </a:r>
            <a:r>
              <a:rPr lang="en-US" b="1" spc="204" dirty="0">
                <a:solidFill>
                  <a:srgbClr val="4985E8"/>
                </a:solidFill>
                <a:latin typeface="Consolas"/>
                <a:cs typeface="Consolas"/>
              </a:rPr>
              <a:t> </a:t>
            </a:r>
            <a:r>
              <a:rPr lang="en-US" b="1" dirty="0">
                <a:solidFill>
                  <a:srgbClr val="4985E8"/>
                </a:solidFill>
                <a:latin typeface="Consolas"/>
                <a:cs typeface="Consolas"/>
              </a:rPr>
              <a:t>JOIN</a:t>
            </a:r>
            <a:r>
              <a:rPr lang="en-US" b="1" spc="204" dirty="0">
                <a:solidFill>
                  <a:srgbClr val="4985E8"/>
                </a:solidFill>
                <a:latin typeface="Consolas"/>
                <a:cs typeface="Consolas"/>
              </a:rPr>
              <a:t> </a:t>
            </a:r>
            <a:r>
              <a:rPr lang="en-US" b="1" dirty="0">
                <a:solidFill>
                  <a:srgbClr val="C9C9C9"/>
                </a:solidFill>
                <a:latin typeface="Consolas"/>
                <a:cs typeface="Consolas"/>
              </a:rPr>
              <a:t>level_details</a:t>
            </a:r>
            <a:r>
              <a:rPr lang="en-US" b="1" spc="330" dirty="0">
                <a:solidFill>
                  <a:srgbClr val="C9C9C9"/>
                </a:solidFill>
                <a:latin typeface="Consolas"/>
                <a:cs typeface="Consolas"/>
              </a:rPr>
              <a:t> </a:t>
            </a:r>
            <a:r>
              <a:rPr lang="en-US" b="1" dirty="0">
                <a:solidFill>
                  <a:srgbClr val="4985E8"/>
                </a:solidFill>
                <a:latin typeface="Consolas"/>
                <a:cs typeface="Consolas"/>
              </a:rPr>
              <a:t>AS</a:t>
            </a:r>
            <a:r>
              <a:rPr lang="en-US" b="1" spc="210" dirty="0">
                <a:solidFill>
                  <a:srgbClr val="4985E8"/>
                </a:solidFill>
                <a:latin typeface="Consolas"/>
                <a:cs typeface="Consolas"/>
              </a:rPr>
              <a:t> </a:t>
            </a:r>
            <a:r>
              <a:rPr lang="en-US" b="1" spc="25" dirty="0">
                <a:solidFill>
                  <a:srgbClr val="C9C9C9"/>
                </a:solidFill>
                <a:latin typeface="Consolas"/>
                <a:cs typeface="Consolas"/>
              </a:rPr>
              <a:t>ld</a:t>
            </a:r>
            <a:endParaRPr lang="en-US" b="1" spc="25" dirty="0">
              <a:latin typeface="Consolas"/>
              <a:cs typeface="Consolas"/>
            </a:endParaRPr>
          </a:p>
          <a:p>
            <a:pPr marL="90805" marR="2128520">
              <a:lnSpc>
                <a:spcPct val="150000"/>
              </a:lnSpc>
            </a:pPr>
            <a:r>
              <a:rPr lang="en-US" b="1" dirty="0">
                <a:solidFill>
                  <a:srgbClr val="4985E8"/>
                </a:solidFill>
                <a:latin typeface="Consolas"/>
                <a:cs typeface="Consolas"/>
              </a:rPr>
              <a:t>ON</a:t>
            </a:r>
            <a:r>
              <a:rPr lang="en-US" b="1" spc="114" dirty="0">
                <a:solidFill>
                  <a:srgbClr val="4985E8"/>
                </a:solidFill>
                <a:latin typeface="Consolas"/>
                <a:cs typeface="Consolas"/>
              </a:rPr>
              <a:t> </a:t>
            </a:r>
            <a:r>
              <a:rPr lang="en-US" b="1" dirty="0">
                <a:solidFill>
                  <a:srgbClr val="C9C9C9"/>
                </a:solidFill>
                <a:latin typeface="Consolas"/>
                <a:cs typeface="Consolas"/>
              </a:rPr>
              <a:t>pd.p_id</a:t>
            </a:r>
            <a:r>
              <a:rPr lang="en-US" b="1" spc="120" dirty="0">
                <a:solidFill>
                  <a:srgbClr val="C9C9C9"/>
                </a:solidFill>
                <a:latin typeface="Consolas"/>
                <a:cs typeface="Consolas"/>
              </a:rPr>
              <a:t> </a:t>
            </a:r>
            <a:r>
              <a:rPr lang="en-US" b="1" dirty="0">
                <a:solidFill>
                  <a:srgbClr val="C9C9C9"/>
                </a:solidFill>
                <a:latin typeface="Consolas"/>
                <a:cs typeface="Consolas"/>
              </a:rPr>
              <a:t>=</a:t>
            </a:r>
            <a:r>
              <a:rPr lang="en-US" b="1" spc="204" dirty="0">
                <a:solidFill>
                  <a:srgbClr val="C9C9C9"/>
                </a:solidFill>
                <a:latin typeface="Consolas"/>
                <a:cs typeface="Consolas"/>
              </a:rPr>
              <a:t> </a:t>
            </a:r>
            <a:r>
              <a:rPr lang="en-US" b="1" spc="-10" dirty="0">
                <a:solidFill>
                  <a:srgbClr val="C9C9C9"/>
                </a:solidFill>
                <a:latin typeface="Consolas"/>
                <a:cs typeface="Consolas"/>
              </a:rPr>
              <a:t>ld.p_id </a:t>
            </a:r>
          </a:p>
          <a:p>
            <a:pPr marL="90805" marR="2128520">
              <a:lnSpc>
                <a:spcPct val="150000"/>
              </a:lnSpc>
            </a:pPr>
            <a:r>
              <a:rPr lang="en-US" b="1" dirty="0">
                <a:solidFill>
                  <a:srgbClr val="4985E8"/>
                </a:solidFill>
                <a:latin typeface="Consolas"/>
                <a:cs typeface="Consolas"/>
              </a:rPr>
              <a:t>WHERE</a:t>
            </a:r>
            <a:r>
              <a:rPr lang="en-US" b="1" spc="155" dirty="0">
                <a:solidFill>
                  <a:srgbClr val="4985E8"/>
                </a:solidFill>
                <a:latin typeface="Consolas"/>
                <a:cs typeface="Consolas"/>
              </a:rPr>
              <a:t> </a:t>
            </a:r>
            <a:r>
              <a:rPr lang="en-US" b="1" dirty="0">
                <a:solidFill>
                  <a:srgbClr val="C9C9C9"/>
                </a:solidFill>
                <a:latin typeface="Consolas"/>
                <a:cs typeface="Consolas"/>
              </a:rPr>
              <a:t>pd.level</a:t>
            </a:r>
            <a:r>
              <a:rPr lang="en-US" b="1" spc="160" dirty="0">
                <a:solidFill>
                  <a:srgbClr val="C9C9C9"/>
                </a:solidFill>
                <a:latin typeface="Consolas"/>
                <a:cs typeface="Consolas"/>
              </a:rPr>
              <a:t> </a:t>
            </a:r>
            <a:r>
              <a:rPr lang="en-US" b="1" dirty="0">
                <a:solidFill>
                  <a:srgbClr val="C9C9C9"/>
                </a:solidFill>
                <a:latin typeface="Consolas"/>
                <a:cs typeface="Consolas"/>
              </a:rPr>
              <a:t>=</a:t>
            </a:r>
            <a:r>
              <a:rPr lang="en-US" b="1" spc="240" dirty="0">
                <a:solidFill>
                  <a:srgbClr val="C9C9C9"/>
                </a:solidFill>
                <a:latin typeface="Consolas"/>
                <a:cs typeface="Consolas"/>
              </a:rPr>
              <a:t> </a:t>
            </a:r>
            <a:r>
              <a:rPr lang="en-US" b="1" spc="-25" dirty="0">
                <a:solidFill>
                  <a:srgbClr val="CC4124"/>
                </a:solidFill>
                <a:latin typeface="Consolas"/>
                <a:cs typeface="Consolas"/>
              </a:rPr>
              <a:t>0</a:t>
            </a:r>
            <a:r>
              <a:rPr lang="en-US" b="1" spc="-25" dirty="0">
                <a:solidFill>
                  <a:srgbClr val="C9C9C9"/>
                </a:solidFill>
                <a:latin typeface="Consolas"/>
                <a:cs typeface="Consolas"/>
              </a:rPr>
              <a:t>;</a:t>
            </a:r>
            <a:endParaRPr lang="en-US" b="1" dirty="0">
              <a:latin typeface="Consolas"/>
              <a:cs typeface="Consolas"/>
            </a:endParaRPr>
          </a:p>
        </p:txBody>
      </p:sp>
      <p:pic>
        <p:nvPicPr>
          <p:cNvPr id="18" name="object 5">
            <a:extLst>
              <a:ext uri="{FF2B5EF4-FFF2-40B4-BE49-F238E27FC236}">
                <a16:creationId xmlns:a16="http://schemas.microsoft.com/office/drawing/2014/main" id="{029073E8-E987-488C-9082-B4DC2C515288}"/>
              </a:ext>
            </a:extLst>
          </p:cNvPr>
          <p:cNvPicPr/>
          <p:nvPr/>
        </p:nvPicPr>
        <p:blipFill>
          <a:blip r:embed="rId4" cstate="print"/>
          <a:stretch>
            <a:fillRect/>
          </a:stretch>
        </p:blipFill>
        <p:spPr>
          <a:xfrm>
            <a:off x="5484982" y="2228559"/>
            <a:ext cx="3474720" cy="2635758"/>
          </a:xfrm>
          <a:prstGeom prst="rect">
            <a:avLst/>
          </a:prstGeom>
        </p:spPr>
      </p:pic>
      <p:sp>
        <p:nvSpPr>
          <p:cNvPr id="20" name="TextBox 19">
            <a:extLst>
              <a:ext uri="{FF2B5EF4-FFF2-40B4-BE49-F238E27FC236}">
                <a16:creationId xmlns:a16="http://schemas.microsoft.com/office/drawing/2014/main" id="{E3C2D6D0-FF98-4252-B029-7727EE6D581B}"/>
              </a:ext>
            </a:extLst>
          </p:cNvPr>
          <p:cNvSpPr txBox="1"/>
          <p:nvPr/>
        </p:nvSpPr>
        <p:spPr>
          <a:xfrm>
            <a:off x="6357509" y="1590514"/>
            <a:ext cx="2446704" cy="461665"/>
          </a:xfrm>
          <a:prstGeom prst="rect">
            <a:avLst/>
          </a:prstGeom>
          <a:noFill/>
        </p:spPr>
        <p:txBody>
          <a:bodyPr wrap="square">
            <a:spAutoFit/>
          </a:bodyPr>
          <a:lstStyle/>
          <a:p>
            <a:pPr lvl="0" algn="l" rtl="0">
              <a:spcBef>
                <a:spcPts val="0"/>
              </a:spcBef>
              <a:spcAft>
                <a:spcPts val="0"/>
              </a:spcAft>
            </a:pPr>
            <a:r>
              <a:rPr lang="en-US" sz="2400" b="1" dirty="0">
                <a:solidFill>
                  <a:schemeClr val="bg1"/>
                </a:solidFill>
                <a:latin typeface="Anaheim" panose="020B0604020202020204" charset="0"/>
              </a:rPr>
              <a:t>Result Preview </a:t>
            </a:r>
          </a:p>
        </p:txBody>
      </p:sp>
      <p:grpSp>
        <p:nvGrpSpPr>
          <p:cNvPr id="14" name="Google Shape;811;p37">
            <a:extLst>
              <a:ext uri="{FF2B5EF4-FFF2-40B4-BE49-F238E27FC236}">
                <a16:creationId xmlns:a16="http://schemas.microsoft.com/office/drawing/2014/main" id="{E52F527E-F2C5-42A3-8D7A-FC21E56C68E4}"/>
              </a:ext>
            </a:extLst>
          </p:cNvPr>
          <p:cNvGrpSpPr/>
          <p:nvPr/>
        </p:nvGrpSpPr>
        <p:grpSpPr>
          <a:xfrm>
            <a:off x="-2" y="4000146"/>
            <a:ext cx="1105266" cy="1143354"/>
            <a:chOff x="1311125" y="1692350"/>
            <a:chExt cx="878450" cy="908650"/>
          </a:xfrm>
        </p:grpSpPr>
        <p:sp>
          <p:nvSpPr>
            <p:cNvPr id="15" name="Google Shape;812;p37">
              <a:extLst>
                <a:ext uri="{FF2B5EF4-FFF2-40B4-BE49-F238E27FC236}">
                  <a16:creationId xmlns:a16="http://schemas.microsoft.com/office/drawing/2014/main" id="{1A352059-D902-4785-861C-B4A2A2F15C12}"/>
                </a:ext>
              </a:extLst>
            </p:cNvPr>
            <p:cNvSpPr/>
            <p:nvPr/>
          </p:nvSpPr>
          <p:spPr>
            <a:xfrm>
              <a:off x="1818550" y="2396025"/>
              <a:ext cx="246200" cy="200325"/>
            </a:xfrm>
            <a:custGeom>
              <a:avLst/>
              <a:gdLst/>
              <a:ahLst/>
              <a:cxnLst/>
              <a:rect l="l" t="t" r="r" b="b"/>
              <a:pathLst>
                <a:path w="9848" h="8013" extrusionOk="0">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813;p37">
              <a:extLst>
                <a:ext uri="{FF2B5EF4-FFF2-40B4-BE49-F238E27FC236}">
                  <a16:creationId xmlns:a16="http://schemas.microsoft.com/office/drawing/2014/main" id="{059D6C4F-85AB-440D-8748-28854760D93A}"/>
                </a:ext>
              </a:extLst>
            </p:cNvPr>
            <p:cNvSpPr/>
            <p:nvPr/>
          </p:nvSpPr>
          <p:spPr>
            <a:xfrm>
              <a:off x="1812175" y="2390225"/>
              <a:ext cx="257225" cy="210775"/>
            </a:xfrm>
            <a:custGeom>
              <a:avLst/>
              <a:gdLst/>
              <a:ahLst/>
              <a:cxnLst/>
              <a:rect l="l" t="t" r="r" b="b"/>
              <a:pathLst>
                <a:path w="10289" h="8431" extrusionOk="0">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814;p37">
              <a:extLst>
                <a:ext uri="{FF2B5EF4-FFF2-40B4-BE49-F238E27FC236}">
                  <a16:creationId xmlns:a16="http://schemas.microsoft.com/office/drawing/2014/main" id="{048BEF5A-E9AE-4F4B-980E-A409E4BFF2A3}"/>
                </a:ext>
              </a:extLst>
            </p:cNvPr>
            <p:cNvSpPr/>
            <p:nvPr/>
          </p:nvSpPr>
          <p:spPr>
            <a:xfrm>
              <a:off x="1471350" y="2396025"/>
              <a:ext cx="245625" cy="196275"/>
            </a:xfrm>
            <a:custGeom>
              <a:avLst/>
              <a:gdLst/>
              <a:ahLst/>
              <a:cxnLst/>
              <a:rect l="l" t="t" r="r" b="b"/>
              <a:pathLst>
                <a:path w="9825" h="7851" extrusionOk="0">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815;p37">
              <a:extLst>
                <a:ext uri="{FF2B5EF4-FFF2-40B4-BE49-F238E27FC236}">
                  <a16:creationId xmlns:a16="http://schemas.microsoft.com/office/drawing/2014/main" id="{82CBC3A7-D9F1-4400-9F07-DADA229B83A6}"/>
                </a:ext>
              </a:extLst>
            </p:cNvPr>
            <p:cNvSpPr/>
            <p:nvPr/>
          </p:nvSpPr>
          <p:spPr>
            <a:xfrm>
              <a:off x="1464975" y="2390800"/>
              <a:ext cx="256075" cy="208475"/>
            </a:xfrm>
            <a:custGeom>
              <a:avLst/>
              <a:gdLst/>
              <a:ahLst/>
              <a:cxnLst/>
              <a:rect l="l" t="t" r="r" b="b"/>
              <a:pathLst>
                <a:path w="10243" h="8339" extrusionOk="0">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816;p37">
              <a:extLst>
                <a:ext uri="{FF2B5EF4-FFF2-40B4-BE49-F238E27FC236}">
                  <a16:creationId xmlns:a16="http://schemas.microsoft.com/office/drawing/2014/main" id="{C8D50CCF-A406-49ED-A022-A8AEFA80F86A}"/>
                </a:ext>
              </a:extLst>
            </p:cNvPr>
            <p:cNvSpPr/>
            <p:nvPr/>
          </p:nvSpPr>
          <p:spPr>
            <a:xfrm>
              <a:off x="1349425" y="1698150"/>
              <a:ext cx="834925" cy="834350"/>
            </a:xfrm>
            <a:custGeom>
              <a:avLst/>
              <a:gdLst/>
              <a:ahLst/>
              <a:cxnLst/>
              <a:rect l="l" t="t" r="r" b="b"/>
              <a:pathLst>
                <a:path w="33397" h="33374" extrusionOk="0">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817;p37">
              <a:extLst>
                <a:ext uri="{FF2B5EF4-FFF2-40B4-BE49-F238E27FC236}">
                  <a16:creationId xmlns:a16="http://schemas.microsoft.com/office/drawing/2014/main" id="{9AFC90D2-7847-4803-8949-89E40F9ED5E2}"/>
                </a:ext>
              </a:extLst>
            </p:cNvPr>
            <p:cNvSpPr/>
            <p:nvPr/>
          </p:nvSpPr>
          <p:spPr>
            <a:xfrm>
              <a:off x="2021175" y="1836900"/>
              <a:ext cx="65075" cy="90600"/>
            </a:xfrm>
            <a:custGeom>
              <a:avLst/>
              <a:gdLst/>
              <a:ahLst/>
              <a:cxnLst/>
              <a:rect l="l" t="t" r="r" b="b"/>
              <a:pathLst>
                <a:path w="2603" h="3624" extrusionOk="0">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818;p37">
              <a:extLst>
                <a:ext uri="{FF2B5EF4-FFF2-40B4-BE49-F238E27FC236}">
                  <a16:creationId xmlns:a16="http://schemas.microsoft.com/office/drawing/2014/main" id="{EAF35A68-C87D-44F8-970F-96BB0F029D45}"/>
                </a:ext>
              </a:extLst>
            </p:cNvPr>
            <p:cNvSpPr/>
            <p:nvPr/>
          </p:nvSpPr>
          <p:spPr>
            <a:xfrm>
              <a:off x="2020025" y="1880450"/>
              <a:ext cx="43000" cy="57500"/>
            </a:xfrm>
            <a:custGeom>
              <a:avLst/>
              <a:gdLst/>
              <a:ahLst/>
              <a:cxnLst/>
              <a:rect l="l" t="t" r="r" b="b"/>
              <a:pathLst>
                <a:path w="1720" h="2300" extrusionOk="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819;p37">
              <a:extLst>
                <a:ext uri="{FF2B5EF4-FFF2-40B4-BE49-F238E27FC236}">
                  <a16:creationId xmlns:a16="http://schemas.microsoft.com/office/drawing/2014/main" id="{7A5D3942-FC58-4CAF-B86D-FDA526EA2DEC}"/>
                </a:ext>
              </a:extLst>
            </p:cNvPr>
            <p:cNvSpPr/>
            <p:nvPr/>
          </p:nvSpPr>
          <p:spPr>
            <a:xfrm>
              <a:off x="1452775" y="1836900"/>
              <a:ext cx="65050" cy="90600"/>
            </a:xfrm>
            <a:custGeom>
              <a:avLst/>
              <a:gdLst/>
              <a:ahLst/>
              <a:cxnLst/>
              <a:rect l="l" t="t" r="r" b="b"/>
              <a:pathLst>
                <a:path w="2602" h="3624" extrusionOk="0">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820;p37">
              <a:extLst>
                <a:ext uri="{FF2B5EF4-FFF2-40B4-BE49-F238E27FC236}">
                  <a16:creationId xmlns:a16="http://schemas.microsoft.com/office/drawing/2014/main" id="{8BDE526E-99D8-4245-8C08-EB1E14C5BFC9}"/>
                </a:ext>
              </a:extLst>
            </p:cNvPr>
            <p:cNvSpPr/>
            <p:nvPr/>
          </p:nvSpPr>
          <p:spPr>
            <a:xfrm>
              <a:off x="1476000" y="1880450"/>
              <a:ext cx="43000" cy="57500"/>
            </a:xfrm>
            <a:custGeom>
              <a:avLst/>
              <a:gdLst/>
              <a:ahLst/>
              <a:cxnLst/>
              <a:rect l="l" t="t" r="r" b="b"/>
              <a:pathLst>
                <a:path w="1720" h="2300" extrusionOk="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821;p37">
              <a:extLst>
                <a:ext uri="{FF2B5EF4-FFF2-40B4-BE49-F238E27FC236}">
                  <a16:creationId xmlns:a16="http://schemas.microsoft.com/office/drawing/2014/main" id="{282AF97B-9FCF-4716-8F1B-8EF97D92FF7E}"/>
                </a:ext>
              </a:extLst>
            </p:cNvPr>
            <p:cNvSpPr/>
            <p:nvPr/>
          </p:nvSpPr>
          <p:spPr>
            <a:xfrm>
              <a:off x="1495750" y="1752150"/>
              <a:ext cx="552750" cy="685125"/>
            </a:xfrm>
            <a:custGeom>
              <a:avLst/>
              <a:gdLst/>
              <a:ahLst/>
              <a:cxnLst/>
              <a:rect l="l" t="t" r="r" b="b"/>
              <a:pathLst>
                <a:path w="22110" h="27405" extrusionOk="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w="12200" cap="flat" cmpd="sng">
              <a:solidFill>
                <a:srgbClr val="000000"/>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822;p37">
              <a:extLst>
                <a:ext uri="{FF2B5EF4-FFF2-40B4-BE49-F238E27FC236}">
                  <a16:creationId xmlns:a16="http://schemas.microsoft.com/office/drawing/2014/main" id="{3C899542-A99E-4F8D-8945-D33B5B57F1C7}"/>
                </a:ext>
              </a:extLst>
            </p:cNvPr>
            <p:cNvSpPr/>
            <p:nvPr/>
          </p:nvSpPr>
          <p:spPr>
            <a:xfrm>
              <a:off x="1496900" y="2130700"/>
              <a:ext cx="550450" cy="307150"/>
            </a:xfrm>
            <a:custGeom>
              <a:avLst/>
              <a:gdLst/>
              <a:ahLst/>
              <a:cxnLst/>
              <a:rect l="l" t="t" r="r" b="b"/>
              <a:pathLst>
                <a:path w="22018" h="12286" extrusionOk="0">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823;p37">
              <a:extLst>
                <a:ext uri="{FF2B5EF4-FFF2-40B4-BE49-F238E27FC236}">
                  <a16:creationId xmlns:a16="http://schemas.microsoft.com/office/drawing/2014/main" id="{D14A84EB-28DD-4A92-B422-194F5612B253}"/>
                </a:ext>
              </a:extLst>
            </p:cNvPr>
            <p:cNvSpPr/>
            <p:nvPr/>
          </p:nvSpPr>
          <p:spPr>
            <a:xfrm>
              <a:off x="1343050" y="1698150"/>
              <a:ext cx="610225" cy="834350"/>
            </a:xfrm>
            <a:custGeom>
              <a:avLst/>
              <a:gdLst/>
              <a:ahLst/>
              <a:cxnLst/>
              <a:rect l="l" t="t" r="r" b="b"/>
              <a:pathLst>
                <a:path w="24409" h="33374" extrusionOk="0">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824;p37">
              <a:extLst>
                <a:ext uri="{FF2B5EF4-FFF2-40B4-BE49-F238E27FC236}">
                  <a16:creationId xmlns:a16="http://schemas.microsoft.com/office/drawing/2014/main" id="{26F63A0D-B19C-4A41-8AA3-C9A4C207C140}"/>
                </a:ext>
              </a:extLst>
            </p:cNvPr>
            <p:cNvSpPr/>
            <p:nvPr/>
          </p:nvSpPr>
          <p:spPr>
            <a:xfrm>
              <a:off x="1311125" y="1692350"/>
              <a:ext cx="878450" cy="846525"/>
            </a:xfrm>
            <a:custGeom>
              <a:avLst/>
              <a:gdLst/>
              <a:ahLst/>
              <a:cxnLst/>
              <a:rect l="l" t="t" r="r" b="b"/>
              <a:pathLst>
                <a:path w="35138" h="33861" extrusionOk="0">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825;p37">
              <a:extLst>
                <a:ext uri="{FF2B5EF4-FFF2-40B4-BE49-F238E27FC236}">
                  <a16:creationId xmlns:a16="http://schemas.microsoft.com/office/drawing/2014/main" id="{12149101-726C-4DA2-BC7D-FFEA5CAFE1DC}"/>
                </a:ext>
              </a:extLst>
            </p:cNvPr>
            <p:cNvSpPr/>
            <p:nvPr/>
          </p:nvSpPr>
          <p:spPr>
            <a:xfrm>
              <a:off x="1644950" y="1798000"/>
              <a:ext cx="281625" cy="280475"/>
            </a:xfrm>
            <a:custGeom>
              <a:avLst/>
              <a:gdLst/>
              <a:ahLst/>
              <a:cxnLst/>
              <a:rect l="l" t="t" r="r" b="b"/>
              <a:pathLst>
                <a:path w="11265" h="11219" extrusionOk="0">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5"/>
        <p:cNvGrpSpPr/>
        <p:nvPr/>
      </p:nvGrpSpPr>
      <p:grpSpPr>
        <a:xfrm>
          <a:off x="0" y="0"/>
          <a:ext cx="0" cy="0"/>
          <a:chOff x="0" y="0"/>
          <a:chExt cx="0" cy="0"/>
        </a:xfrm>
      </p:grpSpPr>
      <p:sp>
        <p:nvSpPr>
          <p:cNvPr id="93" name="Google Shape;521;p32">
            <a:extLst>
              <a:ext uri="{FF2B5EF4-FFF2-40B4-BE49-F238E27FC236}">
                <a16:creationId xmlns:a16="http://schemas.microsoft.com/office/drawing/2014/main" id="{C3923CBA-2CC6-42CC-9FE2-95A6553FA9DB}"/>
              </a:ext>
            </a:extLst>
          </p:cNvPr>
          <p:cNvSpPr/>
          <p:nvPr/>
        </p:nvSpPr>
        <p:spPr>
          <a:xfrm>
            <a:off x="1775129" y="320283"/>
            <a:ext cx="330967" cy="211429"/>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94" name="Google Shape;522;p32">
            <a:extLst>
              <a:ext uri="{FF2B5EF4-FFF2-40B4-BE49-F238E27FC236}">
                <a16:creationId xmlns:a16="http://schemas.microsoft.com/office/drawing/2014/main" id="{957E1810-BB5B-49F9-ACF7-2432CB6EE963}"/>
              </a:ext>
            </a:extLst>
          </p:cNvPr>
          <p:cNvSpPr/>
          <p:nvPr/>
        </p:nvSpPr>
        <p:spPr>
          <a:xfrm>
            <a:off x="5756729" y="100542"/>
            <a:ext cx="330967" cy="211429"/>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95" name="Google Shape;523;p32">
            <a:extLst>
              <a:ext uri="{FF2B5EF4-FFF2-40B4-BE49-F238E27FC236}">
                <a16:creationId xmlns:a16="http://schemas.microsoft.com/office/drawing/2014/main" id="{DE7D238B-C926-4720-ACC7-9F2F51140C10}"/>
              </a:ext>
            </a:extLst>
          </p:cNvPr>
          <p:cNvSpPr/>
          <p:nvPr/>
        </p:nvSpPr>
        <p:spPr>
          <a:xfrm>
            <a:off x="3748801" y="214221"/>
            <a:ext cx="351300" cy="351300"/>
          </a:xfrm>
          <a:prstGeom prst="roundRect">
            <a:avLst>
              <a:gd name="adj" fmla="val 39242"/>
            </a:avLst>
          </a:prstGeom>
          <a:solidFill>
            <a:srgbClr val="DE8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524;p32">
            <a:extLst>
              <a:ext uri="{FF2B5EF4-FFF2-40B4-BE49-F238E27FC236}">
                <a16:creationId xmlns:a16="http://schemas.microsoft.com/office/drawing/2014/main" id="{63936A93-27A2-4C30-84AD-3F7C578DDC51}"/>
              </a:ext>
            </a:extLst>
          </p:cNvPr>
          <p:cNvSpPr txBox="1">
            <a:spLocks/>
          </p:cNvSpPr>
          <p:nvPr/>
        </p:nvSpPr>
        <p:spPr>
          <a:xfrm>
            <a:off x="-1" y="701201"/>
            <a:ext cx="9144001" cy="64136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Anaheim" panose="020B0604020202020204" charset="0"/>
              </a:rPr>
              <a:t>Find `Level1_code`wise average `Kill_Count` where `lives_earned` is 2, and at least 3 stages are crossed</a:t>
            </a:r>
            <a:endParaRPr lang="en-US" sz="1600" dirty="0">
              <a:solidFill>
                <a:schemeClr val="bg1"/>
              </a:solidFill>
              <a:latin typeface="Anaheim" panose="020B0604020202020204" charset="0"/>
            </a:endParaRPr>
          </a:p>
        </p:txBody>
      </p:sp>
      <p:sp>
        <p:nvSpPr>
          <p:cNvPr id="97" name="Google Shape;525;p32">
            <a:extLst>
              <a:ext uri="{FF2B5EF4-FFF2-40B4-BE49-F238E27FC236}">
                <a16:creationId xmlns:a16="http://schemas.microsoft.com/office/drawing/2014/main" id="{3D2593E1-6304-41C4-984C-5123E8330E7B}"/>
              </a:ext>
            </a:extLst>
          </p:cNvPr>
          <p:cNvSpPr txBox="1">
            <a:spLocks noGrp="1"/>
          </p:cNvSpPr>
          <p:nvPr>
            <p:ph type="title"/>
          </p:nvPr>
        </p:nvSpPr>
        <p:spPr>
          <a:xfrm>
            <a:off x="1010600" y="96379"/>
            <a:ext cx="7122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Task 02</a:t>
            </a:r>
            <a:endParaRPr sz="4000" dirty="0"/>
          </a:p>
        </p:txBody>
      </p:sp>
      <p:sp>
        <p:nvSpPr>
          <p:cNvPr id="102" name="Google Shape;530;p32">
            <a:extLst>
              <a:ext uri="{FF2B5EF4-FFF2-40B4-BE49-F238E27FC236}">
                <a16:creationId xmlns:a16="http://schemas.microsoft.com/office/drawing/2014/main" id="{703350F5-5948-4765-B428-A22D0230A2FA}"/>
              </a:ext>
            </a:extLst>
          </p:cNvPr>
          <p:cNvSpPr/>
          <p:nvPr/>
        </p:nvSpPr>
        <p:spPr>
          <a:xfrm rot="10800000">
            <a:off x="2224200" y="-14197"/>
            <a:ext cx="80400" cy="51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531;p32">
            <a:extLst>
              <a:ext uri="{FF2B5EF4-FFF2-40B4-BE49-F238E27FC236}">
                <a16:creationId xmlns:a16="http://schemas.microsoft.com/office/drawing/2014/main" id="{8043BA23-A22B-4826-B085-FE2C822D37C1}"/>
              </a:ext>
            </a:extLst>
          </p:cNvPr>
          <p:cNvSpPr/>
          <p:nvPr/>
        </p:nvSpPr>
        <p:spPr>
          <a:xfrm rot="10800000">
            <a:off x="6645400" y="-70904"/>
            <a:ext cx="69600" cy="51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TextBox 103">
            <a:extLst>
              <a:ext uri="{FF2B5EF4-FFF2-40B4-BE49-F238E27FC236}">
                <a16:creationId xmlns:a16="http://schemas.microsoft.com/office/drawing/2014/main" id="{CB9CFF9B-82AF-4B9C-B698-25180C3C847F}"/>
              </a:ext>
            </a:extLst>
          </p:cNvPr>
          <p:cNvSpPr txBox="1"/>
          <p:nvPr/>
        </p:nvSpPr>
        <p:spPr>
          <a:xfrm>
            <a:off x="113719" y="1568907"/>
            <a:ext cx="5310116" cy="3145733"/>
          </a:xfrm>
          <a:custGeom>
            <a:avLst/>
            <a:gdLst>
              <a:gd name="connsiteX0" fmla="*/ 0 w 5310116"/>
              <a:gd name="connsiteY0" fmla="*/ 0 h 3145733"/>
              <a:gd name="connsiteX1" fmla="*/ 5310116 w 5310116"/>
              <a:gd name="connsiteY1" fmla="*/ 0 h 3145733"/>
              <a:gd name="connsiteX2" fmla="*/ 5310116 w 5310116"/>
              <a:gd name="connsiteY2" fmla="*/ 3145733 h 3145733"/>
              <a:gd name="connsiteX3" fmla="*/ 0 w 5310116"/>
              <a:gd name="connsiteY3" fmla="*/ 3145733 h 3145733"/>
              <a:gd name="connsiteX4" fmla="*/ 0 w 5310116"/>
              <a:gd name="connsiteY4" fmla="*/ 0 h 3145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0116" h="3145733" extrusionOk="0">
                <a:moveTo>
                  <a:pt x="0" y="0"/>
                </a:moveTo>
                <a:cubicBezTo>
                  <a:pt x="1059261" y="-42219"/>
                  <a:pt x="4455258" y="63140"/>
                  <a:pt x="5310116" y="0"/>
                </a:cubicBezTo>
                <a:cubicBezTo>
                  <a:pt x="5437749" y="1214859"/>
                  <a:pt x="5255936" y="2095532"/>
                  <a:pt x="5310116" y="3145733"/>
                </a:cubicBezTo>
                <a:cubicBezTo>
                  <a:pt x="3561291" y="3239388"/>
                  <a:pt x="2357951" y="3079931"/>
                  <a:pt x="0" y="3145733"/>
                </a:cubicBezTo>
                <a:cubicBezTo>
                  <a:pt x="-19792" y="2458645"/>
                  <a:pt x="164427" y="889309"/>
                  <a:pt x="0" y="0"/>
                </a:cubicBezTo>
                <a:close/>
              </a:path>
            </a:pathLst>
          </a:custGeom>
          <a:noFill/>
          <a:ln w="19050">
            <a:solidFill>
              <a:schemeClr val="accent6"/>
            </a:solidFill>
            <a:extLst>
              <a:ext uri="{C807C97D-BFC1-408E-A445-0C87EB9F89A2}">
                <ask:lineSketchStyleProps xmlns:ask="http://schemas.microsoft.com/office/drawing/2018/sketchyshapes" sd="879248734">
                  <a:prstGeom prst="rect">
                    <a:avLst/>
                  </a:prstGeom>
                  <ask:type>
                    <ask:lineSketchCurved/>
                  </ask:type>
                </ask:lineSketchStyleProps>
              </a:ext>
            </a:extLst>
          </a:ln>
        </p:spPr>
        <p:txBody>
          <a:bodyPr wrap="square">
            <a:spAutoFit/>
          </a:bodyPr>
          <a:lstStyle/>
          <a:p>
            <a:pPr marL="90805" marR="379095">
              <a:lnSpc>
                <a:spcPct val="150000"/>
              </a:lnSpc>
              <a:spcBef>
                <a:spcPts val="15"/>
              </a:spcBef>
            </a:pPr>
            <a:r>
              <a:rPr lang="en-US" b="1" dirty="0">
                <a:solidFill>
                  <a:srgbClr val="4985E8"/>
                </a:solidFill>
                <a:latin typeface="Consolas"/>
                <a:cs typeface="Consolas"/>
              </a:rPr>
              <a:t>SELECT</a:t>
            </a:r>
            <a:r>
              <a:rPr lang="en-US" b="1" spc="260" dirty="0">
                <a:solidFill>
                  <a:srgbClr val="4985E8"/>
                </a:solidFill>
                <a:latin typeface="Consolas"/>
                <a:cs typeface="Consolas"/>
              </a:rPr>
              <a:t> </a:t>
            </a:r>
            <a:r>
              <a:rPr lang="en-US" b="1" dirty="0">
                <a:solidFill>
                  <a:srgbClr val="CCCCCC"/>
                </a:solidFill>
                <a:latin typeface="Consolas"/>
                <a:cs typeface="Consolas"/>
              </a:rPr>
              <a:t>l1_code,</a:t>
            </a:r>
            <a:r>
              <a:rPr lang="en-US" b="1" spc="380" dirty="0">
                <a:solidFill>
                  <a:srgbClr val="CCCCCC"/>
                </a:solidFill>
                <a:latin typeface="Consolas"/>
                <a:cs typeface="Consolas"/>
              </a:rPr>
              <a:t> </a:t>
            </a:r>
            <a:r>
              <a:rPr lang="en-US" b="1" dirty="0">
                <a:solidFill>
                  <a:srgbClr val="4985E8"/>
                </a:solidFill>
                <a:latin typeface="Consolas"/>
                <a:cs typeface="Consolas"/>
              </a:rPr>
              <a:t>AVG</a:t>
            </a:r>
            <a:r>
              <a:rPr lang="en-US" b="1" dirty="0">
                <a:solidFill>
                  <a:srgbClr val="CCCCCC"/>
                </a:solidFill>
                <a:latin typeface="Consolas"/>
                <a:cs typeface="Consolas"/>
              </a:rPr>
              <a:t>(kill_count)</a:t>
            </a:r>
            <a:r>
              <a:rPr lang="en-US" b="1" spc="254" dirty="0">
                <a:solidFill>
                  <a:srgbClr val="CCCCCC"/>
                </a:solidFill>
                <a:latin typeface="Consolas"/>
                <a:cs typeface="Consolas"/>
              </a:rPr>
              <a:t> </a:t>
            </a:r>
            <a:r>
              <a:rPr lang="en-US" b="1" dirty="0">
                <a:solidFill>
                  <a:srgbClr val="4985E8"/>
                </a:solidFill>
                <a:latin typeface="Consolas"/>
                <a:cs typeface="Consolas"/>
              </a:rPr>
              <a:t>AS</a:t>
            </a:r>
            <a:r>
              <a:rPr lang="en-US" b="1" spc="365" dirty="0">
                <a:solidFill>
                  <a:srgbClr val="4985E8"/>
                </a:solidFill>
                <a:latin typeface="Consolas"/>
                <a:cs typeface="Consolas"/>
              </a:rPr>
              <a:t> </a:t>
            </a:r>
            <a:r>
              <a:rPr lang="en-US" b="1" spc="-10" dirty="0">
                <a:solidFill>
                  <a:srgbClr val="CCCCCC"/>
                </a:solidFill>
                <a:latin typeface="Consolas"/>
                <a:cs typeface="Consolas"/>
              </a:rPr>
              <a:t>avg_kill_count </a:t>
            </a:r>
          </a:p>
          <a:p>
            <a:pPr marL="90805" marR="379095">
              <a:lnSpc>
                <a:spcPct val="150000"/>
              </a:lnSpc>
              <a:spcBef>
                <a:spcPts val="15"/>
              </a:spcBef>
            </a:pPr>
            <a:r>
              <a:rPr lang="en-US" b="1" dirty="0">
                <a:solidFill>
                  <a:srgbClr val="4985E8"/>
                </a:solidFill>
                <a:latin typeface="Consolas"/>
                <a:cs typeface="Consolas"/>
              </a:rPr>
              <a:t>FROM</a:t>
            </a:r>
            <a:r>
              <a:rPr lang="en-US" b="1" spc="185" dirty="0">
                <a:solidFill>
                  <a:srgbClr val="4985E8"/>
                </a:solidFill>
                <a:latin typeface="Consolas"/>
                <a:cs typeface="Consolas"/>
              </a:rPr>
              <a:t> </a:t>
            </a:r>
            <a:r>
              <a:rPr lang="en-US" b="1" spc="-10" dirty="0">
                <a:solidFill>
                  <a:srgbClr val="CCCCCC"/>
                </a:solidFill>
                <a:latin typeface="Consolas"/>
                <a:cs typeface="Consolas"/>
              </a:rPr>
              <a:t>level_details</a:t>
            </a:r>
            <a:endParaRPr lang="en-US" b="1" dirty="0">
              <a:latin typeface="Consolas"/>
              <a:cs typeface="Consolas"/>
            </a:endParaRPr>
          </a:p>
          <a:p>
            <a:pPr marL="90805">
              <a:lnSpc>
                <a:spcPct val="150000"/>
              </a:lnSpc>
              <a:spcBef>
                <a:spcPts val="330"/>
              </a:spcBef>
            </a:pPr>
            <a:r>
              <a:rPr lang="en-US" b="1" dirty="0">
                <a:solidFill>
                  <a:srgbClr val="4985E8"/>
                </a:solidFill>
                <a:latin typeface="Consolas"/>
                <a:cs typeface="Consolas"/>
              </a:rPr>
              <a:t>INNER</a:t>
            </a:r>
            <a:r>
              <a:rPr lang="en-US" b="1" spc="175" dirty="0">
                <a:solidFill>
                  <a:srgbClr val="4985E8"/>
                </a:solidFill>
                <a:latin typeface="Consolas"/>
                <a:cs typeface="Consolas"/>
              </a:rPr>
              <a:t> </a:t>
            </a:r>
            <a:r>
              <a:rPr lang="en-US" b="1" dirty="0">
                <a:solidFill>
                  <a:srgbClr val="4985E8"/>
                </a:solidFill>
                <a:latin typeface="Consolas"/>
                <a:cs typeface="Consolas"/>
              </a:rPr>
              <a:t>JOIN</a:t>
            </a:r>
            <a:r>
              <a:rPr lang="en-US" b="1" spc="180" dirty="0">
                <a:solidFill>
                  <a:srgbClr val="4985E8"/>
                </a:solidFill>
                <a:latin typeface="Consolas"/>
                <a:cs typeface="Consolas"/>
              </a:rPr>
              <a:t> </a:t>
            </a:r>
            <a:r>
              <a:rPr lang="en-US" b="1" spc="-10" dirty="0" err="1">
                <a:solidFill>
                  <a:srgbClr val="CCCCCC"/>
                </a:solidFill>
                <a:latin typeface="Consolas"/>
                <a:cs typeface="Consolas"/>
              </a:rPr>
              <a:t>player_details</a:t>
            </a:r>
            <a:r>
              <a:rPr lang="en-US" b="1" spc="-10" dirty="0">
                <a:latin typeface="Consolas"/>
                <a:cs typeface="Consolas"/>
              </a:rPr>
              <a:t> </a:t>
            </a:r>
            <a:r>
              <a:rPr lang="en-US" b="1" dirty="0">
                <a:solidFill>
                  <a:srgbClr val="4985E8"/>
                </a:solidFill>
                <a:latin typeface="Consolas"/>
                <a:cs typeface="Consolas"/>
              </a:rPr>
              <a:t>ON</a:t>
            </a:r>
            <a:r>
              <a:rPr lang="en-US" b="1" spc="395" dirty="0">
                <a:solidFill>
                  <a:srgbClr val="4985E8"/>
                </a:solidFill>
                <a:latin typeface="Consolas"/>
                <a:cs typeface="Consolas"/>
              </a:rPr>
              <a:t> </a:t>
            </a:r>
            <a:r>
              <a:rPr lang="en-US" b="1" dirty="0">
                <a:solidFill>
                  <a:srgbClr val="CCCCCC"/>
                </a:solidFill>
                <a:latin typeface="Consolas"/>
                <a:cs typeface="Consolas"/>
              </a:rPr>
              <a:t>player_details.p_id</a:t>
            </a:r>
            <a:r>
              <a:rPr lang="en-US" b="1" spc="-60" dirty="0">
                <a:solidFill>
                  <a:srgbClr val="CCCCCC"/>
                </a:solidFill>
                <a:latin typeface="Consolas"/>
                <a:cs typeface="Consolas"/>
              </a:rPr>
              <a:t>=</a:t>
            </a:r>
            <a:r>
              <a:rPr lang="en-US" b="1" spc="-10" dirty="0">
                <a:solidFill>
                  <a:srgbClr val="CCCCCC"/>
                </a:solidFill>
                <a:latin typeface="Consolas"/>
                <a:cs typeface="Consolas"/>
              </a:rPr>
              <a:t>level_details.p_id</a:t>
            </a:r>
            <a:endParaRPr lang="en-US" b="1" dirty="0">
              <a:latin typeface="Consolas"/>
              <a:cs typeface="Consolas"/>
            </a:endParaRPr>
          </a:p>
          <a:p>
            <a:pPr marL="90805">
              <a:lnSpc>
                <a:spcPct val="150000"/>
              </a:lnSpc>
              <a:spcBef>
                <a:spcPts val="330"/>
              </a:spcBef>
            </a:pPr>
            <a:r>
              <a:rPr lang="en-US" b="1" dirty="0">
                <a:solidFill>
                  <a:srgbClr val="4985E8"/>
                </a:solidFill>
                <a:latin typeface="Consolas"/>
                <a:cs typeface="Consolas"/>
              </a:rPr>
              <a:t>WHERE</a:t>
            </a:r>
            <a:r>
              <a:rPr lang="en-US" b="1" spc="195" dirty="0">
                <a:solidFill>
                  <a:srgbClr val="4985E8"/>
                </a:solidFill>
                <a:latin typeface="Consolas"/>
                <a:cs typeface="Consolas"/>
              </a:rPr>
              <a:t> </a:t>
            </a:r>
            <a:r>
              <a:rPr lang="en-US" b="1" dirty="0">
                <a:solidFill>
                  <a:srgbClr val="CCCCCC"/>
                </a:solidFill>
                <a:latin typeface="Consolas"/>
                <a:cs typeface="Consolas"/>
              </a:rPr>
              <a:t>lives_earned</a:t>
            </a:r>
            <a:r>
              <a:rPr lang="en-US" b="1" spc="204" dirty="0">
                <a:solidFill>
                  <a:srgbClr val="CCCCCC"/>
                </a:solidFill>
                <a:latin typeface="Consolas"/>
                <a:cs typeface="Consolas"/>
              </a:rPr>
              <a:t> </a:t>
            </a:r>
            <a:r>
              <a:rPr lang="en-US" b="1" dirty="0">
                <a:solidFill>
                  <a:srgbClr val="CCCCCC"/>
                </a:solidFill>
                <a:latin typeface="Consolas"/>
                <a:cs typeface="Consolas"/>
              </a:rPr>
              <a:t>=</a:t>
            </a:r>
            <a:r>
              <a:rPr lang="en-US" b="1" spc="280" dirty="0">
                <a:solidFill>
                  <a:srgbClr val="CCCCCC"/>
                </a:solidFill>
                <a:latin typeface="Consolas"/>
                <a:cs typeface="Consolas"/>
              </a:rPr>
              <a:t> </a:t>
            </a:r>
            <a:r>
              <a:rPr lang="en-US" b="1" spc="-50" dirty="0">
                <a:solidFill>
                  <a:srgbClr val="CC4124"/>
                </a:solidFill>
                <a:latin typeface="Consolas"/>
                <a:cs typeface="Consolas"/>
              </a:rPr>
              <a:t>2</a:t>
            </a:r>
            <a:endParaRPr lang="en-US" b="1" spc="-50" dirty="0">
              <a:latin typeface="Consolas"/>
              <a:cs typeface="Consolas"/>
            </a:endParaRPr>
          </a:p>
          <a:p>
            <a:pPr marL="90805">
              <a:lnSpc>
                <a:spcPct val="150000"/>
              </a:lnSpc>
              <a:spcBef>
                <a:spcPts val="330"/>
              </a:spcBef>
            </a:pPr>
            <a:r>
              <a:rPr lang="en-US" b="1" dirty="0">
                <a:solidFill>
                  <a:srgbClr val="4985E8"/>
                </a:solidFill>
                <a:latin typeface="Consolas"/>
                <a:cs typeface="Consolas"/>
              </a:rPr>
              <a:t>AND</a:t>
            </a:r>
            <a:r>
              <a:rPr lang="en-US" b="1" spc="215" dirty="0">
                <a:solidFill>
                  <a:srgbClr val="4985E8"/>
                </a:solidFill>
                <a:latin typeface="Consolas"/>
                <a:cs typeface="Consolas"/>
              </a:rPr>
              <a:t> </a:t>
            </a:r>
            <a:r>
              <a:rPr lang="en-US" b="1" dirty="0">
                <a:solidFill>
                  <a:srgbClr val="CCCCCC"/>
                </a:solidFill>
                <a:latin typeface="Consolas"/>
                <a:cs typeface="Consolas"/>
              </a:rPr>
              <a:t>stages_crossed</a:t>
            </a:r>
            <a:r>
              <a:rPr lang="en-US" b="1" spc="315" dirty="0">
                <a:solidFill>
                  <a:srgbClr val="CCCCCC"/>
                </a:solidFill>
                <a:latin typeface="Consolas"/>
                <a:cs typeface="Consolas"/>
              </a:rPr>
              <a:t> </a:t>
            </a:r>
            <a:r>
              <a:rPr lang="en-US" b="1" dirty="0">
                <a:solidFill>
                  <a:srgbClr val="CCCCCC"/>
                </a:solidFill>
                <a:latin typeface="Consolas"/>
                <a:cs typeface="Consolas"/>
              </a:rPr>
              <a:t>&gt;=</a:t>
            </a:r>
            <a:r>
              <a:rPr lang="en-US" b="1" spc="204" dirty="0">
                <a:solidFill>
                  <a:srgbClr val="CCCCCC"/>
                </a:solidFill>
                <a:latin typeface="Consolas"/>
                <a:cs typeface="Consolas"/>
              </a:rPr>
              <a:t> </a:t>
            </a:r>
            <a:r>
              <a:rPr lang="en-US" b="1" spc="-50" dirty="0">
                <a:solidFill>
                  <a:srgbClr val="CC4124"/>
                </a:solidFill>
                <a:latin typeface="Consolas"/>
                <a:cs typeface="Consolas"/>
              </a:rPr>
              <a:t>3 </a:t>
            </a:r>
          </a:p>
          <a:p>
            <a:pPr marL="90805">
              <a:lnSpc>
                <a:spcPct val="150000"/>
              </a:lnSpc>
              <a:spcBef>
                <a:spcPts val="330"/>
              </a:spcBef>
            </a:pPr>
            <a:r>
              <a:rPr lang="en-US" b="1" dirty="0">
                <a:solidFill>
                  <a:srgbClr val="4985E8"/>
                </a:solidFill>
                <a:latin typeface="Consolas"/>
                <a:cs typeface="Consolas"/>
              </a:rPr>
              <a:t>GROUP</a:t>
            </a:r>
            <a:r>
              <a:rPr lang="en-US" b="1" spc="105" dirty="0">
                <a:solidFill>
                  <a:srgbClr val="4985E8"/>
                </a:solidFill>
                <a:latin typeface="Consolas"/>
                <a:cs typeface="Consolas"/>
              </a:rPr>
              <a:t> </a:t>
            </a:r>
            <a:r>
              <a:rPr lang="en-US" b="1" dirty="0">
                <a:solidFill>
                  <a:srgbClr val="4985E8"/>
                </a:solidFill>
                <a:latin typeface="Consolas"/>
                <a:cs typeface="Consolas"/>
              </a:rPr>
              <a:t>BY</a:t>
            </a:r>
            <a:r>
              <a:rPr lang="en-US" b="1" spc="195" dirty="0">
                <a:solidFill>
                  <a:srgbClr val="4985E8"/>
                </a:solidFill>
                <a:latin typeface="Consolas"/>
                <a:cs typeface="Consolas"/>
              </a:rPr>
              <a:t> </a:t>
            </a:r>
            <a:r>
              <a:rPr lang="en-US" b="1" spc="-10" dirty="0">
                <a:solidFill>
                  <a:srgbClr val="CCCCCC"/>
                </a:solidFill>
                <a:latin typeface="Consolas"/>
                <a:cs typeface="Consolas"/>
              </a:rPr>
              <a:t>l1_code</a:t>
            </a:r>
            <a:endParaRPr lang="en-US" b="1" dirty="0">
              <a:latin typeface="Consolas"/>
              <a:cs typeface="Consolas"/>
            </a:endParaRPr>
          </a:p>
          <a:p>
            <a:pPr marL="90805">
              <a:lnSpc>
                <a:spcPct val="150000"/>
              </a:lnSpc>
              <a:spcBef>
                <a:spcPts val="210"/>
              </a:spcBef>
            </a:pPr>
            <a:r>
              <a:rPr lang="en-US" b="1" dirty="0">
                <a:solidFill>
                  <a:srgbClr val="4985E8"/>
                </a:solidFill>
                <a:latin typeface="Consolas"/>
                <a:cs typeface="Consolas"/>
              </a:rPr>
              <a:t>ORDER</a:t>
            </a:r>
            <a:r>
              <a:rPr lang="en-US" b="1" spc="220" dirty="0">
                <a:solidFill>
                  <a:srgbClr val="4985E8"/>
                </a:solidFill>
                <a:latin typeface="Consolas"/>
                <a:cs typeface="Consolas"/>
              </a:rPr>
              <a:t> </a:t>
            </a:r>
            <a:r>
              <a:rPr lang="en-US" b="1" dirty="0">
                <a:solidFill>
                  <a:srgbClr val="4985E8"/>
                </a:solidFill>
                <a:latin typeface="Consolas"/>
                <a:cs typeface="Consolas"/>
              </a:rPr>
              <a:t>BY</a:t>
            </a:r>
            <a:r>
              <a:rPr lang="en-US" b="1" spc="320" dirty="0">
                <a:solidFill>
                  <a:srgbClr val="4985E8"/>
                </a:solidFill>
                <a:latin typeface="Consolas"/>
                <a:cs typeface="Consolas"/>
              </a:rPr>
              <a:t> </a:t>
            </a:r>
            <a:r>
              <a:rPr lang="en-US" b="1" dirty="0">
                <a:solidFill>
                  <a:srgbClr val="CCCCCC"/>
                </a:solidFill>
                <a:latin typeface="Consolas"/>
                <a:cs typeface="Consolas"/>
              </a:rPr>
              <a:t>avg_kill_count</a:t>
            </a:r>
            <a:r>
              <a:rPr lang="en-US" b="1" spc="210" dirty="0">
                <a:solidFill>
                  <a:srgbClr val="CCCCCC"/>
                </a:solidFill>
                <a:latin typeface="Consolas"/>
                <a:cs typeface="Consolas"/>
              </a:rPr>
              <a:t> </a:t>
            </a:r>
            <a:r>
              <a:rPr lang="en-US" b="1" spc="-20" dirty="0">
                <a:solidFill>
                  <a:srgbClr val="4985E8"/>
                </a:solidFill>
                <a:latin typeface="Consolas"/>
                <a:cs typeface="Consolas"/>
              </a:rPr>
              <a:t>DESC</a:t>
            </a:r>
            <a:r>
              <a:rPr lang="en-US" b="1" spc="-20" dirty="0">
                <a:solidFill>
                  <a:srgbClr val="CCCCCC"/>
                </a:solidFill>
                <a:latin typeface="Consolas"/>
                <a:cs typeface="Consolas"/>
              </a:rPr>
              <a:t>;</a:t>
            </a:r>
            <a:endParaRPr lang="en-US" b="1" dirty="0">
              <a:latin typeface="Consolas"/>
              <a:cs typeface="Consolas"/>
            </a:endParaRPr>
          </a:p>
        </p:txBody>
      </p:sp>
      <p:sp>
        <p:nvSpPr>
          <p:cNvPr id="106" name="TextBox 105">
            <a:extLst>
              <a:ext uri="{FF2B5EF4-FFF2-40B4-BE49-F238E27FC236}">
                <a16:creationId xmlns:a16="http://schemas.microsoft.com/office/drawing/2014/main" id="{C96E3041-9322-4258-A1B1-CA65AEFDF840}"/>
              </a:ext>
            </a:extLst>
          </p:cNvPr>
          <p:cNvSpPr txBox="1"/>
          <p:nvPr/>
        </p:nvSpPr>
        <p:spPr>
          <a:xfrm>
            <a:off x="6453289" y="1637097"/>
            <a:ext cx="2446704" cy="461665"/>
          </a:xfrm>
          <a:prstGeom prst="rect">
            <a:avLst/>
          </a:prstGeom>
          <a:noFill/>
        </p:spPr>
        <p:txBody>
          <a:bodyPr wrap="square">
            <a:spAutoFit/>
          </a:bodyPr>
          <a:lstStyle/>
          <a:p>
            <a:pPr lvl="0" algn="l" rtl="0">
              <a:spcBef>
                <a:spcPts val="0"/>
              </a:spcBef>
              <a:spcAft>
                <a:spcPts val="0"/>
              </a:spcAft>
            </a:pPr>
            <a:r>
              <a:rPr lang="en-US" sz="2400" b="1" dirty="0">
                <a:solidFill>
                  <a:schemeClr val="bg1"/>
                </a:solidFill>
                <a:latin typeface="Anaheim" panose="020B0604020202020204" charset="0"/>
              </a:rPr>
              <a:t>Result Preview </a:t>
            </a:r>
          </a:p>
        </p:txBody>
      </p:sp>
      <p:pic>
        <p:nvPicPr>
          <p:cNvPr id="107" name="object 6">
            <a:extLst>
              <a:ext uri="{FF2B5EF4-FFF2-40B4-BE49-F238E27FC236}">
                <a16:creationId xmlns:a16="http://schemas.microsoft.com/office/drawing/2014/main" id="{5BE7C035-4E18-4FB8-836F-F2B4D8666BA3}"/>
              </a:ext>
            </a:extLst>
          </p:cNvPr>
          <p:cNvPicPr/>
          <p:nvPr/>
        </p:nvPicPr>
        <p:blipFill>
          <a:blip r:embed="rId4" cstate="print"/>
          <a:stretch>
            <a:fillRect/>
          </a:stretch>
        </p:blipFill>
        <p:spPr>
          <a:xfrm>
            <a:off x="5756729" y="2425300"/>
            <a:ext cx="3273552" cy="1771016"/>
          </a:xfrm>
          <a:prstGeom prst="rect">
            <a:avLst/>
          </a:prstGeom>
        </p:spPr>
      </p:pic>
      <p:grpSp>
        <p:nvGrpSpPr>
          <p:cNvPr id="14" name="Google Shape;811;p37">
            <a:extLst>
              <a:ext uri="{FF2B5EF4-FFF2-40B4-BE49-F238E27FC236}">
                <a16:creationId xmlns:a16="http://schemas.microsoft.com/office/drawing/2014/main" id="{C7030ACE-A7C4-4F52-B8F7-247436F86A72}"/>
              </a:ext>
            </a:extLst>
          </p:cNvPr>
          <p:cNvGrpSpPr/>
          <p:nvPr/>
        </p:nvGrpSpPr>
        <p:grpSpPr>
          <a:xfrm>
            <a:off x="4443295" y="4000146"/>
            <a:ext cx="1105266" cy="1143354"/>
            <a:chOff x="1311125" y="1692350"/>
            <a:chExt cx="878450" cy="908650"/>
          </a:xfrm>
        </p:grpSpPr>
        <p:sp>
          <p:nvSpPr>
            <p:cNvPr id="15" name="Google Shape;812;p37">
              <a:extLst>
                <a:ext uri="{FF2B5EF4-FFF2-40B4-BE49-F238E27FC236}">
                  <a16:creationId xmlns:a16="http://schemas.microsoft.com/office/drawing/2014/main" id="{E0112253-94F2-4A07-855F-1CE9B8E67EF0}"/>
                </a:ext>
              </a:extLst>
            </p:cNvPr>
            <p:cNvSpPr/>
            <p:nvPr/>
          </p:nvSpPr>
          <p:spPr>
            <a:xfrm>
              <a:off x="1818550" y="2396025"/>
              <a:ext cx="246200" cy="200325"/>
            </a:xfrm>
            <a:custGeom>
              <a:avLst/>
              <a:gdLst/>
              <a:ahLst/>
              <a:cxnLst/>
              <a:rect l="l" t="t" r="r" b="b"/>
              <a:pathLst>
                <a:path w="9848" h="8013" extrusionOk="0">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813;p37">
              <a:extLst>
                <a:ext uri="{FF2B5EF4-FFF2-40B4-BE49-F238E27FC236}">
                  <a16:creationId xmlns:a16="http://schemas.microsoft.com/office/drawing/2014/main" id="{B0BD85C0-2063-427E-98C3-E95CC2CC240D}"/>
                </a:ext>
              </a:extLst>
            </p:cNvPr>
            <p:cNvSpPr/>
            <p:nvPr/>
          </p:nvSpPr>
          <p:spPr>
            <a:xfrm>
              <a:off x="1812175" y="2390225"/>
              <a:ext cx="257225" cy="210775"/>
            </a:xfrm>
            <a:custGeom>
              <a:avLst/>
              <a:gdLst/>
              <a:ahLst/>
              <a:cxnLst/>
              <a:rect l="l" t="t" r="r" b="b"/>
              <a:pathLst>
                <a:path w="10289" h="8431" extrusionOk="0">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814;p37">
              <a:extLst>
                <a:ext uri="{FF2B5EF4-FFF2-40B4-BE49-F238E27FC236}">
                  <a16:creationId xmlns:a16="http://schemas.microsoft.com/office/drawing/2014/main" id="{2F83046F-E097-4DC8-AEC6-6643ED7A28D7}"/>
                </a:ext>
              </a:extLst>
            </p:cNvPr>
            <p:cNvSpPr/>
            <p:nvPr/>
          </p:nvSpPr>
          <p:spPr>
            <a:xfrm>
              <a:off x="1471350" y="2396025"/>
              <a:ext cx="245625" cy="196275"/>
            </a:xfrm>
            <a:custGeom>
              <a:avLst/>
              <a:gdLst/>
              <a:ahLst/>
              <a:cxnLst/>
              <a:rect l="l" t="t" r="r" b="b"/>
              <a:pathLst>
                <a:path w="9825" h="7851" extrusionOk="0">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815;p37">
              <a:extLst>
                <a:ext uri="{FF2B5EF4-FFF2-40B4-BE49-F238E27FC236}">
                  <a16:creationId xmlns:a16="http://schemas.microsoft.com/office/drawing/2014/main" id="{17509313-7BC1-462F-A8EF-31FBBBF108A8}"/>
                </a:ext>
              </a:extLst>
            </p:cNvPr>
            <p:cNvSpPr/>
            <p:nvPr/>
          </p:nvSpPr>
          <p:spPr>
            <a:xfrm>
              <a:off x="1464975" y="2390800"/>
              <a:ext cx="256075" cy="208475"/>
            </a:xfrm>
            <a:custGeom>
              <a:avLst/>
              <a:gdLst/>
              <a:ahLst/>
              <a:cxnLst/>
              <a:rect l="l" t="t" r="r" b="b"/>
              <a:pathLst>
                <a:path w="10243" h="8339" extrusionOk="0">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816;p37">
              <a:extLst>
                <a:ext uri="{FF2B5EF4-FFF2-40B4-BE49-F238E27FC236}">
                  <a16:creationId xmlns:a16="http://schemas.microsoft.com/office/drawing/2014/main" id="{3FFAC1B1-F73A-4B3D-A773-0755EDE184B2}"/>
                </a:ext>
              </a:extLst>
            </p:cNvPr>
            <p:cNvSpPr/>
            <p:nvPr/>
          </p:nvSpPr>
          <p:spPr>
            <a:xfrm>
              <a:off x="1349425" y="1698150"/>
              <a:ext cx="834925" cy="834350"/>
            </a:xfrm>
            <a:custGeom>
              <a:avLst/>
              <a:gdLst/>
              <a:ahLst/>
              <a:cxnLst/>
              <a:rect l="l" t="t" r="r" b="b"/>
              <a:pathLst>
                <a:path w="33397" h="33374" extrusionOk="0">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817;p37">
              <a:extLst>
                <a:ext uri="{FF2B5EF4-FFF2-40B4-BE49-F238E27FC236}">
                  <a16:creationId xmlns:a16="http://schemas.microsoft.com/office/drawing/2014/main" id="{ECBDC9B2-DCE2-4829-BE03-470274174B77}"/>
                </a:ext>
              </a:extLst>
            </p:cNvPr>
            <p:cNvSpPr/>
            <p:nvPr/>
          </p:nvSpPr>
          <p:spPr>
            <a:xfrm>
              <a:off x="2021175" y="1836900"/>
              <a:ext cx="65075" cy="90600"/>
            </a:xfrm>
            <a:custGeom>
              <a:avLst/>
              <a:gdLst/>
              <a:ahLst/>
              <a:cxnLst/>
              <a:rect l="l" t="t" r="r" b="b"/>
              <a:pathLst>
                <a:path w="2603" h="3624" extrusionOk="0">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818;p37">
              <a:extLst>
                <a:ext uri="{FF2B5EF4-FFF2-40B4-BE49-F238E27FC236}">
                  <a16:creationId xmlns:a16="http://schemas.microsoft.com/office/drawing/2014/main" id="{B89F2F57-B32E-44F5-8CD7-DD6D6A460213}"/>
                </a:ext>
              </a:extLst>
            </p:cNvPr>
            <p:cNvSpPr/>
            <p:nvPr/>
          </p:nvSpPr>
          <p:spPr>
            <a:xfrm>
              <a:off x="2020025" y="1880450"/>
              <a:ext cx="43000" cy="57500"/>
            </a:xfrm>
            <a:custGeom>
              <a:avLst/>
              <a:gdLst/>
              <a:ahLst/>
              <a:cxnLst/>
              <a:rect l="l" t="t" r="r" b="b"/>
              <a:pathLst>
                <a:path w="1720" h="2300" extrusionOk="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819;p37">
              <a:extLst>
                <a:ext uri="{FF2B5EF4-FFF2-40B4-BE49-F238E27FC236}">
                  <a16:creationId xmlns:a16="http://schemas.microsoft.com/office/drawing/2014/main" id="{494CE3AD-F5DB-4F66-B202-410E2267CD92}"/>
                </a:ext>
              </a:extLst>
            </p:cNvPr>
            <p:cNvSpPr/>
            <p:nvPr/>
          </p:nvSpPr>
          <p:spPr>
            <a:xfrm>
              <a:off x="1452775" y="1836900"/>
              <a:ext cx="65050" cy="90600"/>
            </a:xfrm>
            <a:custGeom>
              <a:avLst/>
              <a:gdLst/>
              <a:ahLst/>
              <a:cxnLst/>
              <a:rect l="l" t="t" r="r" b="b"/>
              <a:pathLst>
                <a:path w="2602" h="3624" extrusionOk="0">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820;p37">
              <a:extLst>
                <a:ext uri="{FF2B5EF4-FFF2-40B4-BE49-F238E27FC236}">
                  <a16:creationId xmlns:a16="http://schemas.microsoft.com/office/drawing/2014/main" id="{77FCFD89-84DB-4C43-A31E-B64B79FF838F}"/>
                </a:ext>
              </a:extLst>
            </p:cNvPr>
            <p:cNvSpPr/>
            <p:nvPr/>
          </p:nvSpPr>
          <p:spPr>
            <a:xfrm>
              <a:off x="1476000" y="1880450"/>
              <a:ext cx="43000" cy="57500"/>
            </a:xfrm>
            <a:custGeom>
              <a:avLst/>
              <a:gdLst/>
              <a:ahLst/>
              <a:cxnLst/>
              <a:rect l="l" t="t" r="r" b="b"/>
              <a:pathLst>
                <a:path w="1720" h="2300" extrusionOk="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821;p37">
              <a:extLst>
                <a:ext uri="{FF2B5EF4-FFF2-40B4-BE49-F238E27FC236}">
                  <a16:creationId xmlns:a16="http://schemas.microsoft.com/office/drawing/2014/main" id="{FD9B0BFB-A86D-432D-8418-C7E4E87C092A}"/>
                </a:ext>
              </a:extLst>
            </p:cNvPr>
            <p:cNvSpPr/>
            <p:nvPr/>
          </p:nvSpPr>
          <p:spPr>
            <a:xfrm>
              <a:off x="1495750" y="1752150"/>
              <a:ext cx="552750" cy="685125"/>
            </a:xfrm>
            <a:custGeom>
              <a:avLst/>
              <a:gdLst/>
              <a:ahLst/>
              <a:cxnLst/>
              <a:rect l="l" t="t" r="r" b="b"/>
              <a:pathLst>
                <a:path w="22110" h="27405" extrusionOk="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w="12200" cap="flat" cmpd="sng">
              <a:solidFill>
                <a:srgbClr val="000000"/>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822;p37">
              <a:extLst>
                <a:ext uri="{FF2B5EF4-FFF2-40B4-BE49-F238E27FC236}">
                  <a16:creationId xmlns:a16="http://schemas.microsoft.com/office/drawing/2014/main" id="{005BBE56-CD14-495D-BF9D-F98B3B2C9ECA}"/>
                </a:ext>
              </a:extLst>
            </p:cNvPr>
            <p:cNvSpPr/>
            <p:nvPr/>
          </p:nvSpPr>
          <p:spPr>
            <a:xfrm>
              <a:off x="1496900" y="2130700"/>
              <a:ext cx="550450" cy="307150"/>
            </a:xfrm>
            <a:custGeom>
              <a:avLst/>
              <a:gdLst/>
              <a:ahLst/>
              <a:cxnLst/>
              <a:rect l="l" t="t" r="r" b="b"/>
              <a:pathLst>
                <a:path w="22018" h="12286" extrusionOk="0">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823;p37">
              <a:extLst>
                <a:ext uri="{FF2B5EF4-FFF2-40B4-BE49-F238E27FC236}">
                  <a16:creationId xmlns:a16="http://schemas.microsoft.com/office/drawing/2014/main" id="{6BF73AAC-D956-4FD0-9869-31DC6BB55F36}"/>
                </a:ext>
              </a:extLst>
            </p:cNvPr>
            <p:cNvSpPr/>
            <p:nvPr/>
          </p:nvSpPr>
          <p:spPr>
            <a:xfrm>
              <a:off x="1343050" y="1698150"/>
              <a:ext cx="610225" cy="834350"/>
            </a:xfrm>
            <a:custGeom>
              <a:avLst/>
              <a:gdLst/>
              <a:ahLst/>
              <a:cxnLst/>
              <a:rect l="l" t="t" r="r" b="b"/>
              <a:pathLst>
                <a:path w="24409" h="33374" extrusionOk="0">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824;p37">
              <a:extLst>
                <a:ext uri="{FF2B5EF4-FFF2-40B4-BE49-F238E27FC236}">
                  <a16:creationId xmlns:a16="http://schemas.microsoft.com/office/drawing/2014/main" id="{58FC6708-7236-4334-9F7C-CB9039121A1A}"/>
                </a:ext>
              </a:extLst>
            </p:cNvPr>
            <p:cNvSpPr/>
            <p:nvPr/>
          </p:nvSpPr>
          <p:spPr>
            <a:xfrm>
              <a:off x="1311125" y="1692350"/>
              <a:ext cx="878450" cy="846525"/>
            </a:xfrm>
            <a:custGeom>
              <a:avLst/>
              <a:gdLst/>
              <a:ahLst/>
              <a:cxnLst/>
              <a:rect l="l" t="t" r="r" b="b"/>
              <a:pathLst>
                <a:path w="35138" h="33861" extrusionOk="0">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825;p37">
              <a:extLst>
                <a:ext uri="{FF2B5EF4-FFF2-40B4-BE49-F238E27FC236}">
                  <a16:creationId xmlns:a16="http://schemas.microsoft.com/office/drawing/2014/main" id="{D2979C2E-B545-46ED-8995-FB7CD35CE8B4}"/>
                </a:ext>
              </a:extLst>
            </p:cNvPr>
            <p:cNvSpPr/>
            <p:nvPr/>
          </p:nvSpPr>
          <p:spPr>
            <a:xfrm>
              <a:off x="1644950" y="1798000"/>
              <a:ext cx="281625" cy="280475"/>
            </a:xfrm>
            <a:custGeom>
              <a:avLst/>
              <a:gdLst/>
              <a:ahLst/>
              <a:cxnLst/>
              <a:rect l="l" t="t" r="r" b="b"/>
              <a:pathLst>
                <a:path w="11265" h="11219" extrusionOk="0">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21;p32">
            <a:extLst>
              <a:ext uri="{FF2B5EF4-FFF2-40B4-BE49-F238E27FC236}">
                <a16:creationId xmlns:a16="http://schemas.microsoft.com/office/drawing/2014/main" id="{A26C004E-46D9-4335-9211-95FA4BCD726F}"/>
              </a:ext>
            </a:extLst>
          </p:cNvPr>
          <p:cNvSpPr/>
          <p:nvPr/>
        </p:nvSpPr>
        <p:spPr>
          <a:xfrm>
            <a:off x="1775129" y="320283"/>
            <a:ext cx="330967" cy="211429"/>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4" name="Google Shape;522;p32">
            <a:extLst>
              <a:ext uri="{FF2B5EF4-FFF2-40B4-BE49-F238E27FC236}">
                <a16:creationId xmlns:a16="http://schemas.microsoft.com/office/drawing/2014/main" id="{7F8D0878-BE83-4814-BA75-43644D24B523}"/>
              </a:ext>
            </a:extLst>
          </p:cNvPr>
          <p:cNvSpPr/>
          <p:nvPr/>
        </p:nvSpPr>
        <p:spPr>
          <a:xfrm>
            <a:off x="5756729" y="100542"/>
            <a:ext cx="330967" cy="211429"/>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5" name="Google Shape;523;p32">
            <a:extLst>
              <a:ext uri="{FF2B5EF4-FFF2-40B4-BE49-F238E27FC236}">
                <a16:creationId xmlns:a16="http://schemas.microsoft.com/office/drawing/2014/main" id="{B09A5F52-A805-47DD-AA74-15324803EDF9}"/>
              </a:ext>
            </a:extLst>
          </p:cNvPr>
          <p:cNvSpPr/>
          <p:nvPr/>
        </p:nvSpPr>
        <p:spPr>
          <a:xfrm>
            <a:off x="3748801" y="214221"/>
            <a:ext cx="351300" cy="351300"/>
          </a:xfrm>
          <a:prstGeom prst="roundRect">
            <a:avLst>
              <a:gd name="adj" fmla="val 39242"/>
            </a:avLst>
          </a:prstGeom>
          <a:solidFill>
            <a:srgbClr val="DE8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524;p32">
            <a:extLst>
              <a:ext uri="{FF2B5EF4-FFF2-40B4-BE49-F238E27FC236}">
                <a16:creationId xmlns:a16="http://schemas.microsoft.com/office/drawing/2014/main" id="{0F971CCD-B610-4FC7-BD76-8BE0C9EEA27C}"/>
              </a:ext>
            </a:extLst>
          </p:cNvPr>
          <p:cNvSpPr txBox="1">
            <a:spLocks/>
          </p:cNvSpPr>
          <p:nvPr/>
        </p:nvSpPr>
        <p:spPr>
          <a:xfrm>
            <a:off x="-1" y="701201"/>
            <a:ext cx="9144001" cy="90314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Anaheim" panose="020B0604020202020204" charset="0"/>
              </a:rPr>
              <a:t>Find the total number of stages crossed at each difficulty level for Level 2 with players using `</a:t>
            </a:r>
            <a:r>
              <a:rPr lang="en-US" sz="2000" dirty="0" err="1">
                <a:solidFill>
                  <a:schemeClr val="bg1"/>
                </a:solidFill>
                <a:latin typeface="Anaheim" panose="020B0604020202020204" charset="0"/>
              </a:rPr>
              <a:t>zm_series</a:t>
            </a:r>
            <a:r>
              <a:rPr lang="en-US" sz="2000" dirty="0">
                <a:solidFill>
                  <a:schemeClr val="bg1"/>
                </a:solidFill>
                <a:latin typeface="Anaheim" panose="020B0604020202020204" charset="0"/>
              </a:rPr>
              <a:t>` devices. Arrange the result in decreasing order of the total number of stages crossed.</a:t>
            </a:r>
            <a:endParaRPr lang="en-US" sz="1200" dirty="0">
              <a:solidFill>
                <a:schemeClr val="bg1"/>
              </a:solidFill>
              <a:latin typeface="Anaheim" panose="020B0604020202020204" charset="0"/>
            </a:endParaRPr>
          </a:p>
        </p:txBody>
      </p:sp>
      <p:sp>
        <p:nvSpPr>
          <p:cNvPr id="7" name="Google Shape;525;p32">
            <a:extLst>
              <a:ext uri="{FF2B5EF4-FFF2-40B4-BE49-F238E27FC236}">
                <a16:creationId xmlns:a16="http://schemas.microsoft.com/office/drawing/2014/main" id="{7445092C-6409-4EE9-A5DA-C535D9C97CD7}"/>
              </a:ext>
            </a:extLst>
          </p:cNvPr>
          <p:cNvSpPr txBox="1">
            <a:spLocks/>
          </p:cNvSpPr>
          <p:nvPr/>
        </p:nvSpPr>
        <p:spPr>
          <a:xfrm>
            <a:off x="1010600" y="96379"/>
            <a:ext cx="71229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2pPr>
            <a:lvl3pPr marR="0" lvl="2"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3pPr>
            <a:lvl4pPr marR="0" lvl="3"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4pPr>
            <a:lvl5pPr marR="0" lvl="4"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5pPr>
            <a:lvl6pPr marR="0" lvl="5"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6pPr>
            <a:lvl7pPr marR="0" lvl="6"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7pPr>
            <a:lvl8pPr marR="0" lvl="7"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8pPr>
            <a:lvl9pPr marR="0" lvl="8"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9pPr>
          </a:lstStyle>
          <a:p>
            <a:r>
              <a:rPr lang="en-US" sz="4000" dirty="0"/>
              <a:t>Task 03</a:t>
            </a:r>
          </a:p>
        </p:txBody>
      </p:sp>
      <p:sp>
        <p:nvSpPr>
          <p:cNvPr id="10" name="Google Shape;530;p32">
            <a:extLst>
              <a:ext uri="{FF2B5EF4-FFF2-40B4-BE49-F238E27FC236}">
                <a16:creationId xmlns:a16="http://schemas.microsoft.com/office/drawing/2014/main" id="{4F597DD7-47B8-469C-A550-8207B5C1CB36}"/>
              </a:ext>
            </a:extLst>
          </p:cNvPr>
          <p:cNvSpPr/>
          <p:nvPr/>
        </p:nvSpPr>
        <p:spPr>
          <a:xfrm rot="10800000">
            <a:off x="2224200" y="-14197"/>
            <a:ext cx="80400" cy="51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31;p32">
            <a:extLst>
              <a:ext uri="{FF2B5EF4-FFF2-40B4-BE49-F238E27FC236}">
                <a16:creationId xmlns:a16="http://schemas.microsoft.com/office/drawing/2014/main" id="{978FEE44-6F67-4CCE-9B59-9EC62E0C7202}"/>
              </a:ext>
            </a:extLst>
          </p:cNvPr>
          <p:cNvSpPr/>
          <p:nvPr/>
        </p:nvSpPr>
        <p:spPr>
          <a:xfrm rot="10800000">
            <a:off x="6645400" y="-70904"/>
            <a:ext cx="69600" cy="51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TextBox 12">
            <a:extLst>
              <a:ext uri="{FF2B5EF4-FFF2-40B4-BE49-F238E27FC236}">
                <a16:creationId xmlns:a16="http://schemas.microsoft.com/office/drawing/2014/main" id="{5F169F99-A7D1-448D-8562-FDA30E52BB67}"/>
              </a:ext>
            </a:extLst>
          </p:cNvPr>
          <p:cNvSpPr txBox="1"/>
          <p:nvPr/>
        </p:nvSpPr>
        <p:spPr>
          <a:xfrm>
            <a:off x="6453289" y="1637097"/>
            <a:ext cx="2446704" cy="461665"/>
          </a:xfrm>
          <a:prstGeom prst="rect">
            <a:avLst/>
          </a:prstGeom>
          <a:noFill/>
        </p:spPr>
        <p:txBody>
          <a:bodyPr wrap="square">
            <a:spAutoFit/>
          </a:bodyPr>
          <a:lstStyle/>
          <a:p>
            <a:pPr lvl="0" algn="l" rtl="0">
              <a:spcBef>
                <a:spcPts val="0"/>
              </a:spcBef>
              <a:spcAft>
                <a:spcPts val="0"/>
              </a:spcAft>
            </a:pPr>
            <a:r>
              <a:rPr lang="en-US" sz="2400" b="1" dirty="0">
                <a:solidFill>
                  <a:schemeClr val="bg1"/>
                </a:solidFill>
                <a:latin typeface="Anaheim" panose="020B0604020202020204" charset="0"/>
              </a:rPr>
              <a:t>Result Preview </a:t>
            </a:r>
          </a:p>
        </p:txBody>
      </p:sp>
      <p:sp>
        <p:nvSpPr>
          <p:cNvPr id="15" name="object 5">
            <a:extLst>
              <a:ext uri="{FF2B5EF4-FFF2-40B4-BE49-F238E27FC236}">
                <a16:creationId xmlns:a16="http://schemas.microsoft.com/office/drawing/2014/main" id="{2CFB3454-2198-415E-B982-E3BB97711F36}"/>
              </a:ext>
            </a:extLst>
          </p:cNvPr>
          <p:cNvSpPr txBox="1"/>
          <p:nvPr/>
        </p:nvSpPr>
        <p:spPr>
          <a:xfrm>
            <a:off x="244007" y="1547175"/>
            <a:ext cx="5807918" cy="3574055"/>
          </a:xfrm>
          <a:custGeom>
            <a:avLst/>
            <a:gdLst>
              <a:gd name="connsiteX0" fmla="*/ 0 w 5807918"/>
              <a:gd name="connsiteY0" fmla="*/ 0 h 3574055"/>
              <a:gd name="connsiteX1" fmla="*/ 5807918 w 5807918"/>
              <a:gd name="connsiteY1" fmla="*/ 0 h 3574055"/>
              <a:gd name="connsiteX2" fmla="*/ 5807918 w 5807918"/>
              <a:gd name="connsiteY2" fmla="*/ 3574055 h 3574055"/>
              <a:gd name="connsiteX3" fmla="*/ 0 w 5807918"/>
              <a:gd name="connsiteY3" fmla="*/ 3574055 h 3574055"/>
              <a:gd name="connsiteX4" fmla="*/ 0 w 5807918"/>
              <a:gd name="connsiteY4" fmla="*/ 0 h 3574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7918" h="3574055" fill="none" extrusionOk="0">
                <a:moveTo>
                  <a:pt x="0" y="0"/>
                </a:moveTo>
                <a:cubicBezTo>
                  <a:pt x="2710395" y="68707"/>
                  <a:pt x="3446678" y="111813"/>
                  <a:pt x="5807918" y="0"/>
                </a:cubicBezTo>
                <a:cubicBezTo>
                  <a:pt x="5946990" y="709611"/>
                  <a:pt x="5910232" y="2025662"/>
                  <a:pt x="5807918" y="3574055"/>
                </a:cubicBezTo>
                <a:cubicBezTo>
                  <a:pt x="3706776" y="3661739"/>
                  <a:pt x="1296495" y="3564489"/>
                  <a:pt x="0" y="3574055"/>
                </a:cubicBezTo>
                <a:cubicBezTo>
                  <a:pt x="-126444" y="2705693"/>
                  <a:pt x="-129116" y="395969"/>
                  <a:pt x="0" y="0"/>
                </a:cubicBezTo>
                <a:close/>
              </a:path>
              <a:path w="5807918" h="3574055" stroke="0" extrusionOk="0">
                <a:moveTo>
                  <a:pt x="0" y="0"/>
                </a:moveTo>
                <a:cubicBezTo>
                  <a:pt x="601450" y="-94927"/>
                  <a:pt x="4408564" y="-160137"/>
                  <a:pt x="5807918" y="0"/>
                </a:cubicBezTo>
                <a:cubicBezTo>
                  <a:pt x="5855355" y="874352"/>
                  <a:pt x="5768383" y="1822048"/>
                  <a:pt x="5807918" y="3574055"/>
                </a:cubicBezTo>
                <a:cubicBezTo>
                  <a:pt x="4211186" y="3497457"/>
                  <a:pt x="1295551" y="3740219"/>
                  <a:pt x="0" y="3574055"/>
                </a:cubicBezTo>
                <a:cubicBezTo>
                  <a:pt x="-60293" y="3104292"/>
                  <a:pt x="37309" y="1421340"/>
                  <a:pt x="0" y="0"/>
                </a:cubicBezTo>
                <a:close/>
              </a:path>
            </a:pathLst>
          </a:custGeom>
          <a:ln w="19050">
            <a:solidFill>
              <a:schemeClr val="accent6"/>
            </a:solidFill>
            <a:extLst>
              <a:ext uri="{C807C97D-BFC1-408E-A445-0C87EB9F89A2}">
                <ask:lineSketchStyleProps xmlns:ask="http://schemas.microsoft.com/office/drawing/2018/sketchyshapes" sd="925829370">
                  <a:prstGeom prst="rect">
                    <a:avLst/>
                  </a:prstGeom>
                  <ask:type>
                    <ask:lineSketchCurved/>
                  </ask:type>
                </ask:lineSketchStyleProps>
              </a:ext>
            </a:extLst>
          </a:ln>
        </p:spPr>
        <p:txBody>
          <a:bodyPr vert="horz" wrap="square" lIns="0" tIns="106680" rIns="0" bIns="0" rtlCol="0">
            <a:spAutoFit/>
          </a:bodyPr>
          <a:lstStyle/>
          <a:p>
            <a:pPr marL="90805">
              <a:lnSpc>
                <a:spcPct val="150000"/>
              </a:lnSpc>
              <a:spcBef>
                <a:spcPts val="350"/>
              </a:spcBef>
            </a:pPr>
            <a:r>
              <a:rPr b="1" dirty="0">
                <a:solidFill>
                  <a:srgbClr val="4985E8"/>
                </a:solidFill>
                <a:latin typeface="Consolas"/>
                <a:cs typeface="Consolas"/>
              </a:rPr>
              <a:t>SELECT</a:t>
            </a:r>
            <a:r>
              <a:rPr b="1" spc="225" dirty="0">
                <a:solidFill>
                  <a:srgbClr val="4985E8"/>
                </a:solidFill>
                <a:latin typeface="Consolas"/>
                <a:cs typeface="Consolas"/>
              </a:rPr>
              <a:t> </a:t>
            </a:r>
            <a:r>
              <a:rPr b="1" spc="-10" dirty="0">
                <a:solidFill>
                  <a:srgbClr val="B7B7B7"/>
                </a:solidFill>
                <a:latin typeface="Consolas"/>
                <a:cs typeface="Consolas"/>
              </a:rPr>
              <a:t>difficulty,</a:t>
            </a:r>
            <a:endParaRPr b="1" dirty="0">
              <a:latin typeface="Consolas"/>
              <a:cs typeface="Consolas"/>
            </a:endParaRPr>
          </a:p>
          <a:p>
            <a:pPr marL="90805" marR="2055495" indent="1207770">
              <a:lnSpc>
                <a:spcPct val="150000"/>
              </a:lnSpc>
            </a:pPr>
            <a:r>
              <a:rPr b="1" dirty="0">
                <a:solidFill>
                  <a:srgbClr val="4985E8"/>
                </a:solidFill>
                <a:latin typeface="Consolas"/>
                <a:cs typeface="Consolas"/>
              </a:rPr>
              <a:t>SUM</a:t>
            </a:r>
            <a:r>
              <a:rPr b="1" dirty="0">
                <a:solidFill>
                  <a:srgbClr val="B7B7B7"/>
                </a:solidFill>
                <a:latin typeface="Consolas"/>
                <a:cs typeface="Consolas"/>
              </a:rPr>
              <a:t>(stages_crossed)</a:t>
            </a:r>
            <a:r>
              <a:rPr b="1" spc="-20" dirty="0">
                <a:solidFill>
                  <a:srgbClr val="B7B7B7"/>
                </a:solidFill>
                <a:latin typeface="Consolas"/>
                <a:cs typeface="Consolas"/>
              </a:rPr>
              <a:t>  </a:t>
            </a:r>
            <a:r>
              <a:rPr b="1" spc="-25" dirty="0">
                <a:solidFill>
                  <a:srgbClr val="4985E8"/>
                </a:solidFill>
                <a:latin typeface="Consolas"/>
                <a:cs typeface="Consolas"/>
              </a:rPr>
              <a:t>AS </a:t>
            </a:r>
            <a:r>
              <a:rPr b="1" spc="-10" dirty="0">
                <a:solidFill>
                  <a:srgbClr val="B7B7B7"/>
                </a:solidFill>
                <a:latin typeface="Consolas"/>
                <a:cs typeface="Consolas"/>
              </a:rPr>
              <a:t>total_stages_crossed</a:t>
            </a:r>
            <a:endParaRPr b="1" dirty="0">
              <a:latin typeface="Consolas"/>
              <a:cs typeface="Consolas"/>
            </a:endParaRPr>
          </a:p>
          <a:p>
            <a:pPr marL="90805">
              <a:lnSpc>
                <a:spcPct val="150000"/>
              </a:lnSpc>
              <a:spcBef>
                <a:spcPts val="325"/>
              </a:spcBef>
            </a:pPr>
            <a:r>
              <a:rPr b="1" dirty="0">
                <a:solidFill>
                  <a:srgbClr val="4985E8"/>
                </a:solidFill>
                <a:latin typeface="Consolas"/>
                <a:cs typeface="Consolas"/>
              </a:rPr>
              <a:t>FROM</a:t>
            </a:r>
            <a:r>
              <a:rPr b="1" spc="185" dirty="0">
                <a:solidFill>
                  <a:srgbClr val="4985E8"/>
                </a:solidFill>
                <a:latin typeface="Consolas"/>
                <a:cs typeface="Consolas"/>
              </a:rPr>
              <a:t> </a:t>
            </a:r>
            <a:r>
              <a:rPr b="1" spc="-10" dirty="0">
                <a:solidFill>
                  <a:srgbClr val="B7B7B7"/>
                </a:solidFill>
                <a:latin typeface="Consolas"/>
                <a:cs typeface="Consolas"/>
              </a:rPr>
              <a:t>level_details</a:t>
            </a:r>
            <a:endParaRPr b="1" dirty="0">
              <a:latin typeface="Consolas"/>
              <a:cs typeface="Consolas"/>
            </a:endParaRPr>
          </a:p>
          <a:p>
            <a:pPr marL="90805">
              <a:lnSpc>
                <a:spcPct val="150000"/>
              </a:lnSpc>
              <a:spcBef>
                <a:spcPts val="330"/>
              </a:spcBef>
            </a:pPr>
            <a:r>
              <a:rPr b="1" dirty="0">
                <a:solidFill>
                  <a:srgbClr val="4985E8"/>
                </a:solidFill>
                <a:latin typeface="Consolas"/>
                <a:cs typeface="Consolas"/>
              </a:rPr>
              <a:t>INNER</a:t>
            </a:r>
            <a:r>
              <a:rPr b="1" spc="160" dirty="0">
                <a:solidFill>
                  <a:srgbClr val="4985E8"/>
                </a:solidFill>
                <a:latin typeface="Consolas"/>
                <a:cs typeface="Consolas"/>
              </a:rPr>
              <a:t> </a:t>
            </a:r>
            <a:r>
              <a:rPr b="1" dirty="0">
                <a:solidFill>
                  <a:srgbClr val="4985E8"/>
                </a:solidFill>
                <a:latin typeface="Consolas"/>
                <a:cs typeface="Consolas"/>
              </a:rPr>
              <a:t>JOIN</a:t>
            </a:r>
            <a:r>
              <a:rPr b="1" spc="165" dirty="0">
                <a:solidFill>
                  <a:srgbClr val="4985E8"/>
                </a:solidFill>
                <a:latin typeface="Consolas"/>
                <a:cs typeface="Consolas"/>
              </a:rPr>
              <a:t> </a:t>
            </a:r>
            <a:r>
              <a:rPr b="1" spc="-10" dirty="0" err="1">
                <a:solidFill>
                  <a:srgbClr val="B7B7B7"/>
                </a:solidFill>
                <a:latin typeface="Consolas"/>
                <a:cs typeface="Consolas"/>
              </a:rPr>
              <a:t>player_details</a:t>
            </a:r>
            <a:endParaRPr lang="en-US" b="1" spc="-10" dirty="0">
              <a:latin typeface="Consolas"/>
              <a:cs typeface="Consolas"/>
            </a:endParaRPr>
          </a:p>
          <a:p>
            <a:pPr marL="90805">
              <a:lnSpc>
                <a:spcPct val="150000"/>
              </a:lnSpc>
              <a:spcBef>
                <a:spcPts val="330"/>
              </a:spcBef>
            </a:pPr>
            <a:r>
              <a:rPr b="1" dirty="0">
                <a:solidFill>
                  <a:srgbClr val="4985E8"/>
                </a:solidFill>
                <a:latin typeface="Consolas"/>
                <a:cs typeface="Consolas"/>
              </a:rPr>
              <a:t>ON</a:t>
            </a:r>
            <a:r>
              <a:rPr b="1" spc="360" dirty="0">
                <a:solidFill>
                  <a:srgbClr val="4985E8"/>
                </a:solidFill>
                <a:latin typeface="Consolas"/>
                <a:cs typeface="Consolas"/>
              </a:rPr>
              <a:t> </a:t>
            </a:r>
            <a:r>
              <a:rPr b="1" dirty="0" err="1">
                <a:solidFill>
                  <a:srgbClr val="B7B7B7"/>
                </a:solidFill>
                <a:latin typeface="Consolas"/>
                <a:cs typeface="Consolas"/>
              </a:rPr>
              <a:t>player_details.p_id</a:t>
            </a:r>
            <a:r>
              <a:rPr b="1" spc="360" dirty="0">
                <a:solidFill>
                  <a:srgbClr val="B7B7B7"/>
                </a:solidFill>
                <a:latin typeface="Consolas"/>
                <a:cs typeface="Consolas"/>
              </a:rPr>
              <a:t> </a:t>
            </a:r>
            <a:r>
              <a:rPr b="1" spc="-50" dirty="0">
                <a:solidFill>
                  <a:srgbClr val="B7B7B7"/>
                </a:solidFill>
                <a:latin typeface="Consolas"/>
                <a:cs typeface="Consolas"/>
              </a:rPr>
              <a:t>=</a:t>
            </a:r>
            <a:r>
              <a:rPr lang="en-US" b="1" dirty="0">
                <a:latin typeface="Consolas"/>
                <a:cs typeface="Consolas"/>
              </a:rPr>
              <a:t> </a:t>
            </a:r>
            <a:r>
              <a:rPr b="1" spc="-10" dirty="0" err="1">
                <a:solidFill>
                  <a:srgbClr val="B7B7B7"/>
                </a:solidFill>
                <a:latin typeface="Consolas"/>
                <a:cs typeface="Consolas"/>
              </a:rPr>
              <a:t>level_details.p_id</a:t>
            </a:r>
            <a:r>
              <a:rPr b="1" spc="-10" dirty="0">
                <a:solidFill>
                  <a:srgbClr val="B7B7B7"/>
                </a:solidFill>
                <a:latin typeface="Consolas"/>
                <a:cs typeface="Consolas"/>
              </a:rPr>
              <a:t> </a:t>
            </a:r>
            <a:endParaRPr lang="en-US" b="1" spc="-10" dirty="0">
              <a:solidFill>
                <a:srgbClr val="B7B7B7"/>
              </a:solidFill>
              <a:latin typeface="Consolas"/>
              <a:cs typeface="Consolas"/>
            </a:endParaRPr>
          </a:p>
          <a:p>
            <a:pPr marL="90805">
              <a:lnSpc>
                <a:spcPct val="150000"/>
              </a:lnSpc>
              <a:spcBef>
                <a:spcPts val="330"/>
              </a:spcBef>
            </a:pPr>
            <a:r>
              <a:rPr b="1" dirty="0">
                <a:solidFill>
                  <a:srgbClr val="4985E8"/>
                </a:solidFill>
                <a:latin typeface="Consolas"/>
                <a:cs typeface="Consolas"/>
              </a:rPr>
              <a:t>WHERE</a:t>
            </a:r>
            <a:r>
              <a:rPr b="1" spc="105" dirty="0">
                <a:solidFill>
                  <a:srgbClr val="4985E8"/>
                </a:solidFill>
                <a:latin typeface="Consolas"/>
                <a:cs typeface="Consolas"/>
              </a:rPr>
              <a:t> </a:t>
            </a:r>
            <a:r>
              <a:rPr b="1" dirty="0">
                <a:solidFill>
                  <a:srgbClr val="B7B7B7"/>
                </a:solidFill>
                <a:latin typeface="Consolas"/>
                <a:cs typeface="Consolas"/>
              </a:rPr>
              <a:t>level</a:t>
            </a:r>
            <a:r>
              <a:rPr b="1" spc="200" dirty="0">
                <a:solidFill>
                  <a:srgbClr val="B7B7B7"/>
                </a:solidFill>
                <a:latin typeface="Consolas"/>
                <a:cs typeface="Consolas"/>
              </a:rPr>
              <a:t> </a:t>
            </a:r>
            <a:r>
              <a:rPr b="1" dirty="0">
                <a:solidFill>
                  <a:srgbClr val="B7B7B7"/>
                </a:solidFill>
                <a:latin typeface="Consolas"/>
                <a:cs typeface="Consolas"/>
              </a:rPr>
              <a:t>=</a:t>
            </a:r>
            <a:r>
              <a:rPr b="1" spc="105" dirty="0">
                <a:solidFill>
                  <a:srgbClr val="B7B7B7"/>
                </a:solidFill>
                <a:latin typeface="Consolas"/>
                <a:cs typeface="Consolas"/>
              </a:rPr>
              <a:t> </a:t>
            </a:r>
            <a:r>
              <a:rPr b="1" spc="-50" dirty="0">
                <a:solidFill>
                  <a:srgbClr val="CC4124"/>
                </a:solidFill>
                <a:latin typeface="Consolas"/>
                <a:cs typeface="Consolas"/>
              </a:rPr>
              <a:t>2</a:t>
            </a:r>
            <a:endParaRPr lang="en-US" b="1" spc="-50" dirty="0">
              <a:latin typeface="Consolas"/>
              <a:cs typeface="Consolas"/>
            </a:endParaRPr>
          </a:p>
          <a:p>
            <a:pPr marL="90805">
              <a:lnSpc>
                <a:spcPct val="150000"/>
              </a:lnSpc>
              <a:spcBef>
                <a:spcPts val="330"/>
              </a:spcBef>
            </a:pPr>
            <a:r>
              <a:rPr b="1" dirty="0">
                <a:solidFill>
                  <a:srgbClr val="4985E8"/>
                </a:solidFill>
                <a:latin typeface="Consolas"/>
                <a:cs typeface="Consolas"/>
              </a:rPr>
              <a:t>AND</a:t>
            </a:r>
            <a:r>
              <a:rPr b="1" spc="190" dirty="0">
                <a:solidFill>
                  <a:srgbClr val="4985E8"/>
                </a:solidFill>
                <a:latin typeface="Consolas"/>
                <a:cs typeface="Consolas"/>
              </a:rPr>
              <a:t> </a:t>
            </a:r>
            <a:r>
              <a:rPr b="1" dirty="0">
                <a:solidFill>
                  <a:srgbClr val="B7B7B7"/>
                </a:solidFill>
                <a:latin typeface="Consolas"/>
                <a:cs typeface="Consolas"/>
              </a:rPr>
              <a:t>dev_id</a:t>
            </a:r>
            <a:r>
              <a:rPr b="1" spc="130" dirty="0">
                <a:solidFill>
                  <a:srgbClr val="B7B7B7"/>
                </a:solidFill>
                <a:latin typeface="Consolas"/>
                <a:cs typeface="Consolas"/>
              </a:rPr>
              <a:t> </a:t>
            </a:r>
            <a:r>
              <a:rPr b="1" dirty="0">
                <a:solidFill>
                  <a:srgbClr val="4985E8"/>
                </a:solidFill>
                <a:latin typeface="Consolas"/>
                <a:cs typeface="Consolas"/>
              </a:rPr>
              <a:t>LIKE</a:t>
            </a:r>
            <a:r>
              <a:rPr b="1" spc="200" dirty="0">
                <a:solidFill>
                  <a:srgbClr val="4985E8"/>
                </a:solidFill>
                <a:latin typeface="Consolas"/>
                <a:cs typeface="Consolas"/>
              </a:rPr>
              <a:t> </a:t>
            </a:r>
            <a:r>
              <a:rPr b="1" spc="-20" dirty="0">
                <a:solidFill>
                  <a:srgbClr val="FFC000"/>
                </a:solidFill>
                <a:latin typeface="Consolas"/>
                <a:cs typeface="Consolas"/>
              </a:rPr>
              <a:t>'zm%'</a:t>
            </a:r>
            <a:endParaRPr b="1" dirty="0">
              <a:latin typeface="Consolas"/>
              <a:cs typeface="Consolas"/>
            </a:endParaRPr>
          </a:p>
          <a:p>
            <a:pPr marL="90805">
              <a:lnSpc>
                <a:spcPct val="150000"/>
              </a:lnSpc>
              <a:spcBef>
                <a:spcPts val="330"/>
              </a:spcBef>
            </a:pPr>
            <a:r>
              <a:rPr b="1" dirty="0">
                <a:solidFill>
                  <a:srgbClr val="4985E8"/>
                </a:solidFill>
                <a:latin typeface="Consolas"/>
                <a:cs typeface="Consolas"/>
              </a:rPr>
              <a:t>GROUP</a:t>
            </a:r>
            <a:r>
              <a:rPr b="1" spc="105" dirty="0">
                <a:solidFill>
                  <a:srgbClr val="4985E8"/>
                </a:solidFill>
                <a:latin typeface="Consolas"/>
                <a:cs typeface="Consolas"/>
              </a:rPr>
              <a:t> </a:t>
            </a:r>
            <a:r>
              <a:rPr b="1" dirty="0">
                <a:solidFill>
                  <a:srgbClr val="4985E8"/>
                </a:solidFill>
                <a:latin typeface="Consolas"/>
                <a:cs typeface="Consolas"/>
              </a:rPr>
              <a:t>BY</a:t>
            </a:r>
            <a:r>
              <a:rPr b="1" spc="195" dirty="0">
                <a:solidFill>
                  <a:srgbClr val="4985E8"/>
                </a:solidFill>
                <a:latin typeface="Consolas"/>
                <a:cs typeface="Consolas"/>
              </a:rPr>
              <a:t> </a:t>
            </a:r>
            <a:r>
              <a:rPr b="1" spc="-10" dirty="0">
                <a:solidFill>
                  <a:srgbClr val="B7B7B7"/>
                </a:solidFill>
                <a:latin typeface="Consolas"/>
                <a:cs typeface="Consolas"/>
              </a:rPr>
              <a:t>difficulty</a:t>
            </a:r>
            <a:endParaRPr b="1" dirty="0">
              <a:latin typeface="Consolas"/>
              <a:cs typeface="Consolas"/>
            </a:endParaRPr>
          </a:p>
          <a:p>
            <a:pPr marL="90805">
              <a:lnSpc>
                <a:spcPct val="150000"/>
              </a:lnSpc>
              <a:spcBef>
                <a:spcPts val="330"/>
              </a:spcBef>
            </a:pPr>
            <a:r>
              <a:rPr b="1" dirty="0">
                <a:solidFill>
                  <a:srgbClr val="4985E8"/>
                </a:solidFill>
                <a:latin typeface="Consolas"/>
                <a:cs typeface="Consolas"/>
              </a:rPr>
              <a:t>ORDER</a:t>
            </a:r>
            <a:r>
              <a:rPr b="1" spc="265" dirty="0">
                <a:solidFill>
                  <a:srgbClr val="4985E8"/>
                </a:solidFill>
                <a:latin typeface="Consolas"/>
                <a:cs typeface="Consolas"/>
              </a:rPr>
              <a:t> </a:t>
            </a:r>
            <a:r>
              <a:rPr b="1" dirty="0">
                <a:solidFill>
                  <a:srgbClr val="4985E8"/>
                </a:solidFill>
                <a:latin typeface="Consolas"/>
                <a:cs typeface="Consolas"/>
              </a:rPr>
              <a:t>BY</a:t>
            </a:r>
            <a:r>
              <a:rPr b="1" spc="370" dirty="0">
                <a:solidFill>
                  <a:srgbClr val="4985E8"/>
                </a:solidFill>
                <a:latin typeface="Consolas"/>
                <a:cs typeface="Consolas"/>
              </a:rPr>
              <a:t> </a:t>
            </a:r>
            <a:r>
              <a:rPr b="1" dirty="0">
                <a:solidFill>
                  <a:srgbClr val="B7B7B7"/>
                </a:solidFill>
                <a:latin typeface="Consolas"/>
                <a:cs typeface="Consolas"/>
              </a:rPr>
              <a:t>total_stages_crossed</a:t>
            </a:r>
            <a:r>
              <a:rPr b="1" spc="345" dirty="0">
                <a:solidFill>
                  <a:srgbClr val="B7B7B7"/>
                </a:solidFill>
                <a:latin typeface="Consolas"/>
                <a:cs typeface="Consolas"/>
              </a:rPr>
              <a:t> </a:t>
            </a:r>
            <a:r>
              <a:rPr b="1" spc="-20" dirty="0">
                <a:solidFill>
                  <a:srgbClr val="4985E8"/>
                </a:solidFill>
                <a:latin typeface="Consolas"/>
                <a:cs typeface="Consolas"/>
              </a:rPr>
              <a:t>DESC</a:t>
            </a:r>
            <a:r>
              <a:rPr b="1" spc="-20" dirty="0">
                <a:solidFill>
                  <a:srgbClr val="B7B7B7"/>
                </a:solidFill>
                <a:latin typeface="Consolas"/>
                <a:cs typeface="Consolas"/>
              </a:rPr>
              <a:t>;</a:t>
            </a:r>
            <a:endParaRPr b="1" dirty="0">
              <a:latin typeface="Consolas"/>
              <a:cs typeface="Consolas"/>
            </a:endParaRPr>
          </a:p>
        </p:txBody>
      </p:sp>
      <p:pic>
        <p:nvPicPr>
          <p:cNvPr id="16" name="object 6">
            <a:extLst>
              <a:ext uri="{FF2B5EF4-FFF2-40B4-BE49-F238E27FC236}">
                <a16:creationId xmlns:a16="http://schemas.microsoft.com/office/drawing/2014/main" id="{55A5472F-45A0-4A2F-9933-53378C8CE971}"/>
              </a:ext>
            </a:extLst>
          </p:cNvPr>
          <p:cNvPicPr/>
          <p:nvPr/>
        </p:nvPicPr>
        <p:blipFill>
          <a:blip r:embed="rId2" cstate="print"/>
          <a:stretch>
            <a:fillRect/>
          </a:stretch>
        </p:blipFill>
        <p:spPr>
          <a:xfrm>
            <a:off x="5833730" y="2306395"/>
            <a:ext cx="3246475" cy="1627651"/>
          </a:xfrm>
          <a:prstGeom prst="rect">
            <a:avLst/>
          </a:prstGeom>
        </p:spPr>
      </p:pic>
      <p:grpSp>
        <p:nvGrpSpPr>
          <p:cNvPr id="14" name="Google Shape;811;p37">
            <a:extLst>
              <a:ext uri="{FF2B5EF4-FFF2-40B4-BE49-F238E27FC236}">
                <a16:creationId xmlns:a16="http://schemas.microsoft.com/office/drawing/2014/main" id="{8050B237-D963-4A6C-83CE-6656059046AD}"/>
              </a:ext>
            </a:extLst>
          </p:cNvPr>
          <p:cNvGrpSpPr/>
          <p:nvPr/>
        </p:nvGrpSpPr>
        <p:grpSpPr>
          <a:xfrm>
            <a:off x="5043282" y="3988823"/>
            <a:ext cx="1105266" cy="1143354"/>
            <a:chOff x="1311125" y="1692350"/>
            <a:chExt cx="878450" cy="908650"/>
          </a:xfrm>
        </p:grpSpPr>
        <p:sp>
          <p:nvSpPr>
            <p:cNvPr id="17" name="Google Shape;812;p37">
              <a:extLst>
                <a:ext uri="{FF2B5EF4-FFF2-40B4-BE49-F238E27FC236}">
                  <a16:creationId xmlns:a16="http://schemas.microsoft.com/office/drawing/2014/main" id="{1086C7D3-B167-48EF-8A13-E6C93143F109}"/>
                </a:ext>
              </a:extLst>
            </p:cNvPr>
            <p:cNvSpPr/>
            <p:nvPr/>
          </p:nvSpPr>
          <p:spPr>
            <a:xfrm>
              <a:off x="1818550" y="2396025"/>
              <a:ext cx="246200" cy="200325"/>
            </a:xfrm>
            <a:custGeom>
              <a:avLst/>
              <a:gdLst/>
              <a:ahLst/>
              <a:cxnLst/>
              <a:rect l="l" t="t" r="r" b="b"/>
              <a:pathLst>
                <a:path w="9848" h="8013" extrusionOk="0">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813;p37">
              <a:extLst>
                <a:ext uri="{FF2B5EF4-FFF2-40B4-BE49-F238E27FC236}">
                  <a16:creationId xmlns:a16="http://schemas.microsoft.com/office/drawing/2014/main" id="{0BF74F8F-709C-4D2A-8401-ABBB7F4F224F}"/>
                </a:ext>
              </a:extLst>
            </p:cNvPr>
            <p:cNvSpPr/>
            <p:nvPr/>
          </p:nvSpPr>
          <p:spPr>
            <a:xfrm>
              <a:off x="1812175" y="2390225"/>
              <a:ext cx="257225" cy="210775"/>
            </a:xfrm>
            <a:custGeom>
              <a:avLst/>
              <a:gdLst/>
              <a:ahLst/>
              <a:cxnLst/>
              <a:rect l="l" t="t" r="r" b="b"/>
              <a:pathLst>
                <a:path w="10289" h="8431" extrusionOk="0">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814;p37">
              <a:extLst>
                <a:ext uri="{FF2B5EF4-FFF2-40B4-BE49-F238E27FC236}">
                  <a16:creationId xmlns:a16="http://schemas.microsoft.com/office/drawing/2014/main" id="{4EEDFD1E-95E0-4EE5-B11B-5AC1BEF24CBB}"/>
                </a:ext>
              </a:extLst>
            </p:cNvPr>
            <p:cNvSpPr/>
            <p:nvPr/>
          </p:nvSpPr>
          <p:spPr>
            <a:xfrm>
              <a:off x="1471350" y="2396025"/>
              <a:ext cx="245625" cy="196275"/>
            </a:xfrm>
            <a:custGeom>
              <a:avLst/>
              <a:gdLst/>
              <a:ahLst/>
              <a:cxnLst/>
              <a:rect l="l" t="t" r="r" b="b"/>
              <a:pathLst>
                <a:path w="9825" h="7851" extrusionOk="0">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815;p37">
              <a:extLst>
                <a:ext uri="{FF2B5EF4-FFF2-40B4-BE49-F238E27FC236}">
                  <a16:creationId xmlns:a16="http://schemas.microsoft.com/office/drawing/2014/main" id="{B63B1749-B228-4609-B63A-C20C15A6B5CF}"/>
                </a:ext>
              </a:extLst>
            </p:cNvPr>
            <p:cNvSpPr/>
            <p:nvPr/>
          </p:nvSpPr>
          <p:spPr>
            <a:xfrm>
              <a:off x="1464975" y="2390800"/>
              <a:ext cx="256075" cy="208475"/>
            </a:xfrm>
            <a:custGeom>
              <a:avLst/>
              <a:gdLst/>
              <a:ahLst/>
              <a:cxnLst/>
              <a:rect l="l" t="t" r="r" b="b"/>
              <a:pathLst>
                <a:path w="10243" h="8339" extrusionOk="0">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816;p37">
              <a:extLst>
                <a:ext uri="{FF2B5EF4-FFF2-40B4-BE49-F238E27FC236}">
                  <a16:creationId xmlns:a16="http://schemas.microsoft.com/office/drawing/2014/main" id="{7552445C-B8EF-45C7-8CED-1AEC9A114B2E}"/>
                </a:ext>
              </a:extLst>
            </p:cNvPr>
            <p:cNvSpPr/>
            <p:nvPr/>
          </p:nvSpPr>
          <p:spPr>
            <a:xfrm>
              <a:off x="1349425" y="1698150"/>
              <a:ext cx="834925" cy="834350"/>
            </a:xfrm>
            <a:custGeom>
              <a:avLst/>
              <a:gdLst/>
              <a:ahLst/>
              <a:cxnLst/>
              <a:rect l="l" t="t" r="r" b="b"/>
              <a:pathLst>
                <a:path w="33397" h="33374" extrusionOk="0">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817;p37">
              <a:extLst>
                <a:ext uri="{FF2B5EF4-FFF2-40B4-BE49-F238E27FC236}">
                  <a16:creationId xmlns:a16="http://schemas.microsoft.com/office/drawing/2014/main" id="{2C59324C-A271-427D-B946-62D53783D787}"/>
                </a:ext>
              </a:extLst>
            </p:cNvPr>
            <p:cNvSpPr/>
            <p:nvPr/>
          </p:nvSpPr>
          <p:spPr>
            <a:xfrm>
              <a:off x="2021175" y="1836900"/>
              <a:ext cx="65075" cy="90600"/>
            </a:xfrm>
            <a:custGeom>
              <a:avLst/>
              <a:gdLst/>
              <a:ahLst/>
              <a:cxnLst/>
              <a:rect l="l" t="t" r="r" b="b"/>
              <a:pathLst>
                <a:path w="2603" h="3624" extrusionOk="0">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818;p37">
              <a:extLst>
                <a:ext uri="{FF2B5EF4-FFF2-40B4-BE49-F238E27FC236}">
                  <a16:creationId xmlns:a16="http://schemas.microsoft.com/office/drawing/2014/main" id="{27B0B238-5766-4C27-91B3-2BFAC58ADCCC}"/>
                </a:ext>
              </a:extLst>
            </p:cNvPr>
            <p:cNvSpPr/>
            <p:nvPr/>
          </p:nvSpPr>
          <p:spPr>
            <a:xfrm>
              <a:off x="2020025" y="1880450"/>
              <a:ext cx="43000" cy="57500"/>
            </a:xfrm>
            <a:custGeom>
              <a:avLst/>
              <a:gdLst/>
              <a:ahLst/>
              <a:cxnLst/>
              <a:rect l="l" t="t" r="r" b="b"/>
              <a:pathLst>
                <a:path w="1720" h="2300" extrusionOk="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819;p37">
              <a:extLst>
                <a:ext uri="{FF2B5EF4-FFF2-40B4-BE49-F238E27FC236}">
                  <a16:creationId xmlns:a16="http://schemas.microsoft.com/office/drawing/2014/main" id="{64C78492-033B-4A78-8296-C031E86E0EA1}"/>
                </a:ext>
              </a:extLst>
            </p:cNvPr>
            <p:cNvSpPr/>
            <p:nvPr/>
          </p:nvSpPr>
          <p:spPr>
            <a:xfrm>
              <a:off x="1452775" y="1836900"/>
              <a:ext cx="65050" cy="90600"/>
            </a:xfrm>
            <a:custGeom>
              <a:avLst/>
              <a:gdLst/>
              <a:ahLst/>
              <a:cxnLst/>
              <a:rect l="l" t="t" r="r" b="b"/>
              <a:pathLst>
                <a:path w="2602" h="3624" extrusionOk="0">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820;p37">
              <a:extLst>
                <a:ext uri="{FF2B5EF4-FFF2-40B4-BE49-F238E27FC236}">
                  <a16:creationId xmlns:a16="http://schemas.microsoft.com/office/drawing/2014/main" id="{9EE16868-23F1-47AA-8A6F-09FC6ACA1FF0}"/>
                </a:ext>
              </a:extLst>
            </p:cNvPr>
            <p:cNvSpPr/>
            <p:nvPr/>
          </p:nvSpPr>
          <p:spPr>
            <a:xfrm>
              <a:off x="1476000" y="1880450"/>
              <a:ext cx="43000" cy="57500"/>
            </a:xfrm>
            <a:custGeom>
              <a:avLst/>
              <a:gdLst/>
              <a:ahLst/>
              <a:cxnLst/>
              <a:rect l="l" t="t" r="r" b="b"/>
              <a:pathLst>
                <a:path w="1720" h="2300" extrusionOk="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821;p37">
              <a:extLst>
                <a:ext uri="{FF2B5EF4-FFF2-40B4-BE49-F238E27FC236}">
                  <a16:creationId xmlns:a16="http://schemas.microsoft.com/office/drawing/2014/main" id="{AC7EEBD5-EF8D-41C4-85E2-62DBE25732D7}"/>
                </a:ext>
              </a:extLst>
            </p:cNvPr>
            <p:cNvSpPr/>
            <p:nvPr/>
          </p:nvSpPr>
          <p:spPr>
            <a:xfrm>
              <a:off x="1495750" y="1752150"/>
              <a:ext cx="552750" cy="685125"/>
            </a:xfrm>
            <a:custGeom>
              <a:avLst/>
              <a:gdLst/>
              <a:ahLst/>
              <a:cxnLst/>
              <a:rect l="l" t="t" r="r" b="b"/>
              <a:pathLst>
                <a:path w="22110" h="27405" extrusionOk="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w="12200" cap="flat" cmpd="sng">
              <a:solidFill>
                <a:srgbClr val="000000"/>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822;p37">
              <a:extLst>
                <a:ext uri="{FF2B5EF4-FFF2-40B4-BE49-F238E27FC236}">
                  <a16:creationId xmlns:a16="http://schemas.microsoft.com/office/drawing/2014/main" id="{44D81475-03DF-4A2A-BDEC-8E8677974D37}"/>
                </a:ext>
              </a:extLst>
            </p:cNvPr>
            <p:cNvSpPr/>
            <p:nvPr/>
          </p:nvSpPr>
          <p:spPr>
            <a:xfrm>
              <a:off x="1496900" y="2130700"/>
              <a:ext cx="550450" cy="307150"/>
            </a:xfrm>
            <a:custGeom>
              <a:avLst/>
              <a:gdLst/>
              <a:ahLst/>
              <a:cxnLst/>
              <a:rect l="l" t="t" r="r" b="b"/>
              <a:pathLst>
                <a:path w="22018" h="12286" extrusionOk="0">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823;p37">
              <a:extLst>
                <a:ext uri="{FF2B5EF4-FFF2-40B4-BE49-F238E27FC236}">
                  <a16:creationId xmlns:a16="http://schemas.microsoft.com/office/drawing/2014/main" id="{29E553F8-E777-4A93-9FE5-A83C17A66754}"/>
                </a:ext>
              </a:extLst>
            </p:cNvPr>
            <p:cNvSpPr/>
            <p:nvPr/>
          </p:nvSpPr>
          <p:spPr>
            <a:xfrm>
              <a:off x="1343050" y="1698150"/>
              <a:ext cx="610225" cy="834350"/>
            </a:xfrm>
            <a:custGeom>
              <a:avLst/>
              <a:gdLst/>
              <a:ahLst/>
              <a:cxnLst/>
              <a:rect l="l" t="t" r="r" b="b"/>
              <a:pathLst>
                <a:path w="24409" h="33374" extrusionOk="0">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824;p37">
              <a:extLst>
                <a:ext uri="{FF2B5EF4-FFF2-40B4-BE49-F238E27FC236}">
                  <a16:creationId xmlns:a16="http://schemas.microsoft.com/office/drawing/2014/main" id="{27265641-1CA4-42F0-8ACB-032B99A0A44E}"/>
                </a:ext>
              </a:extLst>
            </p:cNvPr>
            <p:cNvSpPr/>
            <p:nvPr/>
          </p:nvSpPr>
          <p:spPr>
            <a:xfrm>
              <a:off x="1311125" y="1692350"/>
              <a:ext cx="878450" cy="846525"/>
            </a:xfrm>
            <a:custGeom>
              <a:avLst/>
              <a:gdLst/>
              <a:ahLst/>
              <a:cxnLst/>
              <a:rect l="l" t="t" r="r" b="b"/>
              <a:pathLst>
                <a:path w="35138" h="33861" extrusionOk="0">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825;p37">
              <a:extLst>
                <a:ext uri="{FF2B5EF4-FFF2-40B4-BE49-F238E27FC236}">
                  <a16:creationId xmlns:a16="http://schemas.microsoft.com/office/drawing/2014/main" id="{8519F808-B938-402A-8FD2-AED7FCF9B0C3}"/>
                </a:ext>
              </a:extLst>
            </p:cNvPr>
            <p:cNvSpPr/>
            <p:nvPr/>
          </p:nvSpPr>
          <p:spPr>
            <a:xfrm>
              <a:off x="1644950" y="1798000"/>
              <a:ext cx="281625" cy="280475"/>
            </a:xfrm>
            <a:custGeom>
              <a:avLst/>
              <a:gdLst/>
              <a:ahLst/>
              <a:cxnLst/>
              <a:rect l="l" t="t" r="r" b="b"/>
              <a:pathLst>
                <a:path w="11265" h="11219" extrusionOk="0">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688172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21;p32">
            <a:extLst>
              <a:ext uri="{FF2B5EF4-FFF2-40B4-BE49-F238E27FC236}">
                <a16:creationId xmlns:a16="http://schemas.microsoft.com/office/drawing/2014/main" id="{63555410-1CF1-4575-AA98-40361E2CBA96}"/>
              </a:ext>
            </a:extLst>
          </p:cNvPr>
          <p:cNvSpPr/>
          <p:nvPr/>
        </p:nvSpPr>
        <p:spPr>
          <a:xfrm>
            <a:off x="1775129" y="320283"/>
            <a:ext cx="330967" cy="211429"/>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4" name="Google Shape;522;p32">
            <a:extLst>
              <a:ext uri="{FF2B5EF4-FFF2-40B4-BE49-F238E27FC236}">
                <a16:creationId xmlns:a16="http://schemas.microsoft.com/office/drawing/2014/main" id="{655A9080-F28A-4C8A-8418-B01A7AE09B28}"/>
              </a:ext>
            </a:extLst>
          </p:cNvPr>
          <p:cNvSpPr/>
          <p:nvPr/>
        </p:nvSpPr>
        <p:spPr>
          <a:xfrm>
            <a:off x="5756729" y="100542"/>
            <a:ext cx="330967" cy="211429"/>
          </a:xfrm>
          <a:custGeom>
            <a:avLst/>
            <a:gdLst/>
            <a:ahLst/>
            <a:cxnLst/>
            <a:rect l="l" t="t" r="r" b="b"/>
            <a:pathLst>
              <a:path w="13716" h="8763" extrusionOk="0">
                <a:moveTo>
                  <a:pt x="13716" y="8763"/>
                </a:moveTo>
                <a:lnTo>
                  <a:pt x="0" y="8763"/>
                </a:lnTo>
                <a:lnTo>
                  <a:pt x="571" y="3620"/>
                </a:lnTo>
                <a:lnTo>
                  <a:pt x="3715" y="0"/>
                </a:lnTo>
                <a:lnTo>
                  <a:pt x="13144" y="0"/>
                </a:lnTo>
                <a:close/>
              </a:path>
            </a:pathLst>
          </a:custGeom>
          <a:solidFill>
            <a:srgbClr val="DE8C93"/>
          </a:solidFill>
          <a:ln>
            <a:noFill/>
          </a:ln>
        </p:spPr>
      </p:sp>
      <p:sp>
        <p:nvSpPr>
          <p:cNvPr id="5" name="Google Shape;523;p32">
            <a:extLst>
              <a:ext uri="{FF2B5EF4-FFF2-40B4-BE49-F238E27FC236}">
                <a16:creationId xmlns:a16="http://schemas.microsoft.com/office/drawing/2014/main" id="{B655E097-DDA2-4D06-BDB6-3E3F157AD479}"/>
              </a:ext>
            </a:extLst>
          </p:cNvPr>
          <p:cNvSpPr/>
          <p:nvPr/>
        </p:nvSpPr>
        <p:spPr>
          <a:xfrm>
            <a:off x="3748801" y="214221"/>
            <a:ext cx="351300" cy="351300"/>
          </a:xfrm>
          <a:prstGeom prst="roundRect">
            <a:avLst>
              <a:gd name="adj" fmla="val 39242"/>
            </a:avLst>
          </a:prstGeom>
          <a:solidFill>
            <a:srgbClr val="DE8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524;p32">
            <a:extLst>
              <a:ext uri="{FF2B5EF4-FFF2-40B4-BE49-F238E27FC236}">
                <a16:creationId xmlns:a16="http://schemas.microsoft.com/office/drawing/2014/main" id="{9741A07E-7EC2-4429-983C-6F8C2968A9E7}"/>
              </a:ext>
            </a:extLst>
          </p:cNvPr>
          <p:cNvSpPr txBox="1">
            <a:spLocks/>
          </p:cNvSpPr>
          <p:nvPr/>
        </p:nvSpPr>
        <p:spPr>
          <a:xfrm>
            <a:off x="-2" y="701201"/>
            <a:ext cx="9144001" cy="90314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Anaheim" panose="020B0604020202020204" charset="0"/>
              </a:rPr>
              <a:t>Extract `P_ID` and the total number of unique dates for those players who have played games on multiple days.</a:t>
            </a:r>
            <a:endParaRPr lang="en-US" sz="1050" dirty="0">
              <a:solidFill>
                <a:schemeClr val="bg1"/>
              </a:solidFill>
              <a:latin typeface="Anaheim" panose="020B0604020202020204" charset="0"/>
            </a:endParaRPr>
          </a:p>
        </p:txBody>
      </p:sp>
      <p:sp>
        <p:nvSpPr>
          <p:cNvPr id="7" name="Google Shape;525;p32">
            <a:extLst>
              <a:ext uri="{FF2B5EF4-FFF2-40B4-BE49-F238E27FC236}">
                <a16:creationId xmlns:a16="http://schemas.microsoft.com/office/drawing/2014/main" id="{C000BC6B-D7B1-4752-8A48-B2AB02CE3FF1}"/>
              </a:ext>
            </a:extLst>
          </p:cNvPr>
          <p:cNvSpPr txBox="1">
            <a:spLocks/>
          </p:cNvSpPr>
          <p:nvPr/>
        </p:nvSpPr>
        <p:spPr>
          <a:xfrm>
            <a:off x="1010600" y="96379"/>
            <a:ext cx="71229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2pPr>
            <a:lvl3pPr marR="0" lvl="2"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3pPr>
            <a:lvl4pPr marR="0" lvl="3"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4pPr>
            <a:lvl5pPr marR="0" lvl="4"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5pPr>
            <a:lvl6pPr marR="0" lvl="5"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6pPr>
            <a:lvl7pPr marR="0" lvl="6"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7pPr>
            <a:lvl8pPr marR="0" lvl="7"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8pPr>
            <a:lvl9pPr marR="0" lvl="8" algn="l"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9pPr>
          </a:lstStyle>
          <a:p>
            <a:r>
              <a:rPr lang="en-US" sz="4000" dirty="0"/>
              <a:t>Task 04</a:t>
            </a:r>
          </a:p>
        </p:txBody>
      </p:sp>
      <p:sp>
        <p:nvSpPr>
          <p:cNvPr id="10" name="Google Shape;530;p32">
            <a:extLst>
              <a:ext uri="{FF2B5EF4-FFF2-40B4-BE49-F238E27FC236}">
                <a16:creationId xmlns:a16="http://schemas.microsoft.com/office/drawing/2014/main" id="{89C086EE-00F2-4AEC-97BD-55AC95A40965}"/>
              </a:ext>
            </a:extLst>
          </p:cNvPr>
          <p:cNvSpPr/>
          <p:nvPr/>
        </p:nvSpPr>
        <p:spPr>
          <a:xfrm rot="10800000">
            <a:off x="2224200" y="-14197"/>
            <a:ext cx="80400" cy="51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31;p32">
            <a:extLst>
              <a:ext uri="{FF2B5EF4-FFF2-40B4-BE49-F238E27FC236}">
                <a16:creationId xmlns:a16="http://schemas.microsoft.com/office/drawing/2014/main" id="{8ED33241-CF56-4EBC-8D40-77E856792846}"/>
              </a:ext>
            </a:extLst>
          </p:cNvPr>
          <p:cNvSpPr/>
          <p:nvPr/>
        </p:nvSpPr>
        <p:spPr>
          <a:xfrm rot="10800000">
            <a:off x="6645400" y="-70904"/>
            <a:ext cx="69600" cy="51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TextBox 11">
            <a:extLst>
              <a:ext uri="{FF2B5EF4-FFF2-40B4-BE49-F238E27FC236}">
                <a16:creationId xmlns:a16="http://schemas.microsoft.com/office/drawing/2014/main" id="{3DD57421-1BAF-4514-96A2-97FDA68894CD}"/>
              </a:ext>
            </a:extLst>
          </p:cNvPr>
          <p:cNvSpPr txBox="1"/>
          <p:nvPr/>
        </p:nvSpPr>
        <p:spPr>
          <a:xfrm>
            <a:off x="6453289" y="1637097"/>
            <a:ext cx="2446704" cy="461665"/>
          </a:xfrm>
          <a:prstGeom prst="rect">
            <a:avLst/>
          </a:prstGeom>
          <a:noFill/>
        </p:spPr>
        <p:txBody>
          <a:bodyPr wrap="square">
            <a:spAutoFit/>
          </a:bodyPr>
          <a:lstStyle/>
          <a:p>
            <a:pPr lvl="0" algn="l" rtl="0">
              <a:spcBef>
                <a:spcPts val="0"/>
              </a:spcBef>
              <a:spcAft>
                <a:spcPts val="0"/>
              </a:spcAft>
            </a:pPr>
            <a:r>
              <a:rPr lang="en-US" sz="2400" b="1" dirty="0">
                <a:solidFill>
                  <a:schemeClr val="bg1"/>
                </a:solidFill>
                <a:latin typeface="Anaheim" panose="020B0604020202020204" charset="0"/>
              </a:rPr>
              <a:t>Result Preview </a:t>
            </a:r>
          </a:p>
        </p:txBody>
      </p:sp>
      <p:sp>
        <p:nvSpPr>
          <p:cNvPr id="15" name="object 5">
            <a:extLst>
              <a:ext uri="{FF2B5EF4-FFF2-40B4-BE49-F238E27FC236}">
                <a16:creationId xmlns:a16="http://schemas.microsoft.com/office/drawing/2014/main" id="{A204212D-0F46-40E7-85A2-B0F34C0E2910}"/>
              </a:ext>
            </a:extLst>
          </p:cNvPr>
          <p:cNvSpPr txBox="1"/>
          <p:nvPr/>
        </p:nvSpPr>
        <p:spPr>
          <a:xfrm>
            <a:off x="158886" y="1831323"/>
            <a:ext cx="5928810" cy="3097956"/>
          </a:xfrm>
          <a:custGeom>
            <a:avLst/>
            <a:gdLst>
              <a:gd name="connsiteX0" fmla="*/ 0 w 5928810"/>
              <a:gd name="connsiteY0" fmla="*/ 0 h 3097956"/>
              <a:gd name="connsiteX1" fmla="*/ 5928810 w 5928810"/>
              <a:gd name="connsiteY1" fmla="*/ 0 h 3097956"/>
              <a:gd name="connsiteX2" fmla="*/ 5928810 w 5928810"/>
              <a:gd name="connsiteY2" fmla="*/ 3097956 h 3097956"/>
              <a:gd name="connsiteX3" fmla="*/ 0 w 5928810"/>
              <a:gd name="connsiteY3" fmla="*/ 3097956 h 3097956"/>
              <a:gd name="connsiteX4" fmla="*/ 0 w 5928810"/>
              <a:gd name="connsiteY4" fmla="*/ 0 h 3097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8810" h="3097956" fill="none" extrusionOk="0">
                <a:moveTo>
                  <a:pt x="0" y="0"/>
                </a:moveTo>
                <a:cubicBezTo>
                  <a:pt x="1508693" y="-22365"/>
                  <a:pt x="3781184" y="-72940"/>
                  <a:pt x="5928810" y="0"/>
                </a:cubicBezTo>
                <a:cubicBezTo>
                  <a:pt x="5847188" y="1077369"/>
                  <a:pt x="5825009" y="2471481"/>
                  <a:pt x="5928810" y="3097956"/>
                </a:cubicBezTo>
                <a:cubicBezTo>
                  <a:pt x="4462592" y="3132534"/>
                  <a:pt x="1426897" y="2929053"/>
                  <a:pt x="0" y="3097956"/>
                </a:cubicBezTo>
                <a:cubicBezTo>
                  <a:pt x="-15966" y="1954153"/>
                  <a:pt x="23466" y="946090"/>
                  <a:pt x="0" y="0"/>
                </a:cubicBezTo>
                <a:close/>
              </a:path>
              <a:path w="5928810" h="3097956" stroke="0" extrusionOk="0">
                <a:moveTo>
                  <a:pt x="0" y="0"/>
                </a:moveTo>
                <a:cubicBezTo>
                  <a:pt x="2613712" y="29972"/>
                  <a:pt x="5264692" y="-41977"/>
                  <a:pt x="5928810" y="0"/>
                </a:cubicBezTo>
                <a:cubicBezTo>
                  <a:pt x="6009587" y="397373"/>
                  <a:pt x="5769135" y="1767389"/>
                  <a:pt x="5928810" y="3097956"/>
                </a:cubicBezTo>
                <a:cubicBezTo>
                  <a:pt x="3779887" y="3087271"/>
                  <a:pt x="847360" y="2959395"/>
                  <a:pt x="0" y="3097956"/>
                </a:cubicBezTo>
                <a:cubicBezTo>
                  <a:pt x="127255" y="2603248"/>
                  <a:pt x="51612" y="1153202"/>
                  <a:pt x="0" y="0"/>
                </a:cubicBezTo>
                <a:close/>
              </a:path>
            </a:pathLst>
          </a:custGeom>
          <a:ln w="19050">
            <a:solidFill>
              <a:schemeClr val="accent6"/>
            </a:solidFill>
            <a:extLst>
              <a:ext uri="{C807C97D-BFC1-408E-A445-0C87EB9F89A2}">
                <ask:lineSketchStyleProps xmlns:ask="http://schemas.microsoft.com/office/drawing/2018/sketchyshapes" sd="125195697">
                  <a:prstGeom prst="rect">
                    <a:avLst/>
                  </a:prstGeom>
                  <ask:type>
                    <ask:lineSketchCurved/>
                  </ask:type>
                </ask:lineSketchStyleProps>
              </a:ext>
            </a:extLst>
          </a:ln>
        </p:spPr>
        <p:txBody>
          <a:bodyPr vert="horz" wrap="square" lIns="0" tIns="104139" rIns="0" bIns="0" rtlCol="0">
            <a:spAutoFit/>
          </a:bodyPr>
          <a:lstStyle/>
          <a:p>
            <a:pPr marL="90805">
              <a:lnSpc>
                <a:spcPct val="150000"/>
              </a:lnSpc>
              <a:spcBef>
                <a:spcPts val="345"/>
              </a:spcBef>
            </a:pPr>
            <a:r>
              <a:rPr b="1" dirty="0">
                <a:solidFill>
                  <a:srgbClr val="4985E8"/>
                </a:solidFill>
                <a:latin typeface="Consolas"/>
                <a:cs typeface="Consolas"/>
              </a:rPr>
              <a:t>SELECT</a:t>
            </a:r>
            <a:r>
              <a:rPr b="1" spc="225" dirty="0">
                <a:solidFill>
                  <a:srgbClr val="4985E8"/>
                </a:solidFill>
                <a:latin typeface="Consolas"/>
                <a:cs typeface="Consolas"/>
              </a:rPr>
              <a:t> </a:t>
            </a:r>
            <a:r>
              <a:rPr b="1" spc="-20" dirty="0">
                <a:solidFill>
                  <a:srgbClr val="CCCCCC"/>
                </a:solidFill>
                <a:latin typeface="Consolas"/>
                <a:cs typeface="Consolas"/>
              </a:rPr>
              <a:t>p_id,</a:t>
            </a:r>
            <a:endParaRPr b="1" dirty="0">
              <a:latin typeface="Consolas"/>
              <a:cs typeface="Consolas"/>
            </a:endParaRPr>
          </a:p>
          <a:p>
            <a:pPr marL="90805" marR="1442085" indent="1207770">
              <a:lnSpc>
                <a:spcPct val="150000"/>
              </a:lnSpc>
            </a:pPr>
            <a:r>
              <a:rPr b="1" dirty="0">
                <a:solidFill>
                  <a:srgbClr val="4985E8"/>
                </a:solidFill>
                <a:latin typeface="Consolas"/>
                <a:cs typeface="Consolas"/>
              </a:rPr>
              <a:t>COUNT</a:t>
            </a:r>
            <a:r>
              <a:rPr b="1" dirty="0">
                <a:solidFill>
                  <a:srgbClr val="CCCCCC"/>
                </a:solidFill>
                <a:latin typeface="Consolas"/>
                <a:cs typeface="Consolas"/>
              </a:rPr>
              <a:t>(</a:t>
            </a:r>
            <a:r>
              <a:rPr b="1" dirty="0">
                <a:solidFill>
                  <a:srgbClr val="4985E8"/>
                </a:solidFill>
                <a:latin typeface="Consolas"/>
                <a:cs typeface="Consolas"/>
              </a:rPr>
              <a:t>DISTINCT</a:t>
            </a:r>
            <a:r>
              <a:rPr b="1" spc="-105" dirty="0">
                <a:solidFill>
                  <a:srgbClr val="4985E8"/>
                </a:solidFill>
                <a:latin typeface="Consolas"/>
                <a:cs typeface="Consolas"/>
              </a:rPr>
              <a:t>  </a:t>
            </a:r>
            <a:r>
              <a:rPr b="1" dirty="0">
                <a:solidFill>
                  <a:srgbClr val="CCCCCC"/>
                </a:solidFill>
                <a:latin typeface="Consolas"/>
                <a:cs typeface="Consolas"/>
              </a:rPr>
              <a:t>start_datetime)</a:t>
            </a:r>
            <a:r>
              <a:rPr b="1" spc="-80" dirty="0">
                <a:solidFill>
                  <a:srgbClr val="CCCCCC"/>
                </a:solidFill>
                <a:latin typeface="Consolas"/>
                <a:cs typeface="Consolas"/>
              </a:rPr>
              <a:t>  </a:t>
            </a:r>
            <a:r>
              <a:rPr b="1" spc="-25" dirty="0">
                <a:solidFill>
                  <a:srgbClr val="4985E8"/>
                </a:solidFill>
                <a:latin typeface="Consolas"/>
                <a:cs typeface="Consolas"/>
              </a:rPr>
              <a:t>AS </a:t>
            </a:r>
            <a:r>
              <a:rPr b="1" spc="-10" dirty="0">
                <a:solidFill>
                  <a:srgbClr val="CCCCCC"/>
                </a:solidFill>
                <a:latin typeface="Consolas"/>
                <a:cs typeface="Consolas"/>
              </a:rPr>
              <a:t>total_unique_dates</a:t>
            </a:r>
            <a:endParaRPr b="1" dirty="0">
              <a:latin typeface="Consolas"/>
              <a:cs typeface="Consolas"/>
            </a:endParaRPr>
          </a:p>
          <a:p>
            <a:pPr marL="90805" marR="4140835">
              <a:lnSpc>
                <a:spcPct val="150000"/>
              </a:lnSpc>
            </a:pPr>
            <a:r>
              <a:rPr b="1" dirty="0">
                <a:solidFill>
                  <a:srgbClr val="4985E8"/>
                </a:solidFill>
                <a:latin typeface="Consolas"/>
                <a:cs typeface="Consolas"/>
              </a:rPr>
              <a:t>FROM</a:t>
            </a:r>
            <a:r>
              <a:rPr b="1" spc="185" dirty="0">
                <a:solidFill>
                  <a:srgbClr val="4985E8"/>
                </a:solidFill>
                <a:latin typeface="Consolas"/>
                <a:cs typeface="Consolas"/>
              </a:rPr>
              <a:t> </a:t>
            </a:r>
            <a:r>
              <a:rPr b="1" spc="-10" dirty="0">
                <a:solidFill>
                  <a:srgbClr val="CCCCCC"/>
                </a:solidFill>
                <a:latin typeface="Consolas"/>
                <a:cs typeface="Consolas"/>
              </a:rPr>
              <a:t>level_details </a:t>
            </a:r>
            <a:r>
              <a:rPr b="1" dirty="0">
                <a:solidFill>
                  <a:srgbClr val="4985E8"/>
                </a:solidFill>
                <a:latin typeface="Consolas"/>
                <a:cs typeface="Consolas"/>
              </a:rPr>
              <a:t>GROUP</a:t>
            </a:r>
            <a:r>
              <a:rPr b="1" spc="125" dirty="0">
                <a:solidFill>
                  <a:srgbClr val="4985E8"/>
                </a:solidFill>
                <a:latin typeface="Consolas"/>
                <a:cs typeface="Consolas"/>
              </a:rPr>
              <a:t> </a:t>
            </a:r>
            <a:r>
              <a:rPr b="1" dirty="0">
                <a:solidFill>
                  <a:srgbClr val="4985E8"/>
                </a:solidFill>
                <a:latin typeface="Consolas"/>
                <a:cs typeface="Consolas"/>
              </a:rPr>
              <a:t>BY</a:t>
            </a:r>
            <a:r>
              <a:rPr b="1" spc="200" dirty="0">
                <a:solidFill>
                  <a:srgbClr val="4985E8"/>
                </a:solidFill>
                <a:latin typeface="Consolas"/>
                <a:cs typeface="Consolas"/>
              </a:rPr>
              <a:t> </a:t>
            </a:r>
            <a:r>
              <a:rPr b="1" spc="-20" dirty="0">
                <a:solidFill>
                  <a:srgbClr val="CCCCCC"/>
                </a:solidFill>
                <a:latin typeface="Consolas"/>
                <a:cs typeface="Consolas"/>
              </a:rPr>
              <a:t>p_id</a:t>
            </a:r>
            <a:endParaRPr b="1" dirty="0">
              <a:latin typeface="Consolas"/>
              <a:cs typeface="Consolas"/>
            </a:endParaRPr>
          </a:p>
          <a:p>
            <a:pPr marL="90805" marR="2663825">
              <a:lnSpc>
                <a:spcPct val="150000"/>
              </a:lnSpc>
              <a:spcBef>
                <a:spcPts val="75"/>
              </a:spcBef>
            </a:pPr>
            <a:r>
              <a:rPr b="1" dirty="0">
                <a:solidFill>
                  <a:srgbClr val="4985E8"/>
                </a:solidFill>
                <a:latin typeface="Consolas"/>
                <a:cs typeface="Consolas"/>
              </a:rPr>
              <a:t>HAVING</a:t>
            </a:r>
            <a:r>
              <a:rPr b="1" spc="250" dirty="0">
                <a:solidFill>
                  <a:srgbClr val="4985E8"/>
                </a:solidFill>
                <a:latin typeface="Consolas"/>
                <a:cs typeface="Consolas"/>
              </a:rPr>
              <a:t> </a:t>
            </a:r>
            <a:r>
              <a:rPr b="1" dirty="0">
                <a:solidFill>
                  <a:srgbClr val="CCCCCC"/>
                </a:solidFill>
                <a:latin typeface="Consolas"/>
                <a:cs typeface="Consolas"/>
              </a:rPr>
              <a:t>total_unique_dates</a:t>
            </a:r>
            <a:r>
              <a:rPr b="1" spc="350" dirty="0">
                <a:solidFill>
                  <a:srgbClr val="CCCCCC"/>
                </a:solidFill>
                <a:latin typeface="Consolas"/>
                <a:cs typeface="Consolas"/>
              </a:rPr>
              <a:t> </a:t>
            </a:r>
            <a:r>
              <a:rPr b="1" dirty="0">
                <a:solidFill>
                  <a:srgbClr val="CCCCCC"/>
                </a:solidFill>
                <a:latin typeface="Consolas"/>
                <a:cs typeface="Consolas"/>
              </a:rPr>
              <a:t>&gt;</a:t>
            </a:r>
            <a:r>
              <a:rPr b="1" spc="300" dirty="0">
                <a:solidFill>
                  <a:srgbClr val="CCCCCC"/>
                </a:solidFill>
                <a:latin typeface="Consolas"/>
                <a:cs typeface="Consolas"/>
              </a:rPr>
              <a:t> </a:t>
            </a:r>
            <a:r>
              <a:rPr b="1" spc="-50" dirty="0">
                <a:solidFill>
                  <a:srgbClr val="CC4124"/>
                </a:solidFill>
                <a:latin typeface="Consolas"/>
                <a:cs typeface="Consolas"/>
              </a:rPr>
              <a:t>1 </a:t>
            </a:r>
            <a:r>
              <a:rPr b="1" dirty="0">
                <a:solidFill>
                  <a:srgbClr val="4985E8"/>
                </a:solidFill>
                <a:latin typeface="Consolas"/>
                <a:cs typeface="Consolas"/>
              </a:rPr>
              <a:t>ORDER</a:t>
            </a:r>
            <a:r>
              <a:rPr b="1" spc="270" dirty="0">
                <a:solidFill>
                  <a:srgbClr val="4985E8"/>
                </a:solidFill>
                <a:latin typeface="Consolas"/>
                <a:cs typeface="Consolas"/>
              </a:rPr>
              <a:t> </a:t>
            </a:r>
            <a:r>
              <a:rPr b="1" dirty="0">
                <a:solidFill>
                  <a:srgbClr val="4985E8"/>
                </a:solidFill>
                <a:latin typeface="Consolas"/>
                <a:cs typeface="Consolas"/>
              </a:rPr>
              <a:t>BY</a:t>
            </a:r>
            <a:r>
              <a:rPr b="1" spc="360" dirty="0">
                <a:solidFill>
                  <a:srgbClr val="4985E8"/>
                </a:solidFill>
                <a:latin typeface="Consolas"/>
                <a:cs typeface="Consolas"/>
              </a:rPr>
              <a:t> </a:t>
            </a:r>
            <a:r>
              <a:rPr b="1" dirty="0">
                <a:solidFill>
                  <a:srgbClr val="CCCCCC"/>
                </a:solidFill>
                <a:latin typeface="Consolas"/>
                <a:cs typeface="Consolas"/>
              </a:rPr>
              <a:t>total_unique_dates</a:t>
            </a:r>
            <a:r>
              <a:rPr b="1" spc="250" dirty="0">
                <a:solidFill>
                  <a:srgbClr val="CCCCCC"/>
                </a:solidFill>
                <a:latin typeface="Consolas"/>
                <a:cs typeface="Consolas"/>
              </a:rPr>
              <a:t> </a:t>
            </a:r>
            <a:r>
              <a:rPr b="1" spc="-20" dirty="0">
                <a:solidFill>
                  <a:srgbClr val="4985E8"/>
                </a:solidFill>
                <a:latin typeface="Consolas"/>
                <a:cs typeface="Consolas"/>
              </a:rPr>
              <a:t>DESC</a:t>
            </a:r>
            <a:r>
              <a:rPr b="1" spc="-20" dirty="0">
                <a:solidFill>
                  <a:srgbClr val="CCCCCC"/>
                </a:solidFill>
                <a:latin typeface="Consolas"/>
                <a:cs typeface="Consolas"/>
              </a:rPr>
              <a:t>;</a:t>
            </a:r>
            <a:endParaRPr b="1" dirty="0">
              <a:latin typeface="Consolas"/>
              <a:cs typeface="Consolas"/>
            </a:endParaRPr>
          </a:p>
        </p:txBody>
      </p:sp>
      <p:pic>
        <p:nvPicPr>
          <p:cNvPr id="16" name="object 6">
            <a:extLst>
              <a:ext uri="{FF2B5EF4-FFF2-40B4-BE49-F238E27FC236}">
                <a16:creationId xmlns:a16="http://schemas.microsoft.com/office/drawing/2014/main" id="{EC182D05-0B9D-4787-B27E-C703A2086F52}"/>
              </a:ext>
            </a:extLst>
          </p:cNvPr>
          <p:cNvPicPr/>
          <p:nvPr/>
        </p:nvPicPr>
        <p:blipFill>
          <a:blip r:embed="rId2" cstate="print"/>
          <a:stretch>
            <a:fillRect/>
          </a:stretch>
        </p:blipFill>
        <p:spPr>
          <a:xfrm>
            <a:off x="6453289" y="2204484"/>
            <a:ext cx="2224367" cy="2618683"/>
          </a:xfrm>
          <a:prstGeom prst="rect">
            <a:avLst/>
          </a:prstGeom>
        </p:spPr>
      </p:pic>
      <p:grpSp>
        <p:nvGrpSpPr>
          <p:cNvPr id="14" name="Google Shape;811;p37">
            <a:extLst>
              <a:ext uri="{FF2B5EF4-FFF2-40B4-BE49-F238E27FC236}">
                <a16:creationId xmlns:a16="http://schemas.microsoft.com/office/drawing/2014/main" id="{C55B46B8-5F71-47DE-8E40-E5DDF8575CCC}"/>
              </a:ext>
            </a:extLst>
          </p:cNvPr>
          <p:cNvGrpSpPr/>
          <p:nvPr/>
        </p:nvGrpSpPr>
        <p:grpSpPr>
          <a:xfrm>
            <a:off x="4584848" y="4014323"/>
            <a:ext cx="1105266" cy="1143354"/>
            <a:chOff x="1311125" y="1692350"/>
            <a:chExt cx="878450" cy="908650"/>
          </a:xfrm>
        </p:grpSpPr>
        <p:sp>
          <p:nvSpPr>
            <p:cNvPr id="17" name="Google Shape;812;p37">
              <a:extLst>
                <a:ext uri="{FF2B5EF4-FFF2-40B4-BE49-F238E27FC236}">
                  <a16:creationId xmlns:a16="http://schemas.microsoft.com/office/drawing/2014/main" id="{D8C70FC3-E853-4E93-9C3D-CE063F137445}"/>
                </a:ext>
              </a:extLst>
            </p:cNvPr>
            <p:cNvSpPr/>
            <p:nvPr/>
          </p:nvSpPr>
          <p:spPr>
            <a:xfrm>
              <a:off x="1818550" y="2396025"/>
              <a:ext cx="246200" cy="200325"/>
            </a:xfrm>
            <a:custGeom>
              <a:avLst/>
              <a:gdLst/>
              <a:ahLst/>
              <a:cxnLst/>
              <a:rect l="l" t="t" r="r" b="b"/>
              <a:pathLst>
                <a:path w="9848" h="8013" extrusionOk="0">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813;p37">
              <a:extLst>
                <a:ext uri="{FF2B5EF4-FFF2-40B4-BE49-F238E27FC236}">
                  <a16:creationId xmlns:a16="http://schemas.microsoft.com/office/drawing/2014/main" id="{E6E6B1AD-34A1-4FB0-8B61-9B18177CA0BB}"/>
                </a:ext>
              </a:extLst>
            </p:cNvPr>
            <p:cNvSpPr/>
            <p:nvPr/>
          </p:nvSpPr>
          <p:spPr>
            <a:xfrm>
              <a:off x="1812175" y="2390225"/>
              <a:ext cx="257225" cy="210775"/>
            </a:xfrm>
            <a:custGeom>
              <a:avLst/>
              <a:gdLst/>
              <a:ahLst/>
              <a:cxnLst/>
              <a:rect l="l" t="t" r="r" b="b"/>
              <a:pathLst>
                <a:path w="10289" h="8431" extrusionOk="0">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814;p37">
              <a:extLst>
                <a:ext uri="{FF2B5EF4-FFF2-40B4-BE49-F238E27FC236}">
                  <a16:creationId xmlns:a16="http://schemas.microsoft.com/office/drawing/2014/main" id="{2F809E79-48E9-4191-9C98-AD03E6BFDCEC}"/>
                </a:ext>
              </a:extLst>
            </p:cNvPr>
            <p:cNvSpPr/>
            <p:nvPr/>
          </p:nvSpPr>
          <p:spPr>
            <a:xfrm>
              <a:off x="1471350" y="2396025"/>
              <a:ext cx="245625" cy="196275"/>
            </a:xfrm>
            <a:custGeom>
              <a:avLst/>
              <a:gdLst/>
              <a:ahLst/>
              <a:cxnLst/>
              <a:rect l="l" t="t" r="r" b="b"/>
              <a:pathLst>
                <a:path w="9825" h="7851" extrusionOk="0">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815;p37">
              <a:extLst>
                <a:ext uri="{FF2B5EF4-FFF2-40B4-BE49-F238E27FC236}">
                  <a16:creationId xmlns:a16="http://schemas.microsoft.com/office/drawing/2014/main" id="{68771B0D-FAC1-4DD2-AB37-132D06981F20}"/>
                </a:ext>
              </a:extLst>
            </p:cNvPr>
            <p:cNvSpPr/>
            <p:nvPr/>
          </p:nvSpPr>
          <p:spPr>
            <a:xfrm>
              <a:off x="1464975" y="2390800"/>
              <a:ext cx="256075" cy="208475"/>
            </a:xfrm>
            <a:custGeom>
              <a:avLst/>
              <a:gdLst/>
              <a:ahLst/>
              <a:cxnLst/>
              <a:rect l="l" t="t" r="r" b="b"/>
              <a:pathLst>
                <a:path w="10243" h="8339" extrusionOk="0">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816;p37">
              <a:extLst>
                <a:ext uri="{FF2B5EF4-FFF2-40B4-BE49-F238E27FC236}">
                  <a16:creationId xmlns:a16="http://schemas.microsoft.com/office/drawing/2014/main" id="{47BBE872-B6DE-4530-A25C-FFA0DB65AB61}"/>
                </a:ext>
              </a:extLst>
            </p:cNvPr>
            <p:cNvSpPr/>
            <p:nvPr/>
          </p:nvSpPr>
          <p:spPr>
            <a:xfrm>
              <a:off x="1349425" y="1698150"/>
              <a:ext cx="834925" cy="834350"/>
            </a:xfrm>
            <a:custGeom>
              <a:avLst/>
              <a:gdLst/>
              <a:ahLst/>
              <a:cxnLst/>
              <a:rect l="l" t="t" r="r" b="b"/>
              <a:pathLst>
                <a:path w="33397" h="33374" extrusionOk="0">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817;p37">
              <a:extLst>
                <a:ext uri="{FF2B5EF4-FFF2-40B4-BE49-F238E27FC236}">
                  <a16:creationId xmlns:a16="http://schemas.microsoft.com/office/drawing/2014/main" id="{7AC2EED8-5DFA-4CF9-AF55-BEAAC33549C9}"/>
                </a:ext>
              </a:extLst>
            </p:cNvPr>
            <p:cNvSpPr/>
            <p:nvPr/>
          </p:nvSpPr>
          <p:spPr>
            <a:xfrm>
              <a:off x="2021175" y="1836900"/>
              <a:ext cx="65075" cy="90600"/>
            </a:xfrm>
            <a:custGeom>
              <a:avLst/>
              <a:gdLst/>
              <a:ahLst/>
              <a:cxnLst/>
              <a:rect l="l" t="t" r="r" b="b"/>
              <a:pathLst>
                <a:path w="2603" h="3624" extrusionOk="0">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818;p37">
              <a:extLst>
                <a:ext uri="{FF2B5EF4-FFF2-40B4-BE49-F238E27FC236}">
                  <a16:creationId xmlns:a16="http://schemas.microsoft.com/office/drawing/2014/main" id="{6E273384-FB71-447F-8519-D63212F01B07}"/>
                </a:ext>
              </a:extLst>
            </p:cNvPr>
            <p:cNvSpPr/>
            <p:nvPr/>
          </p:nvSpPr>
          <p:spPr>
            <a:xfrm>
              <a:off x="2020025" y="1880450"/>
              <a:ext cx="43000" cy="57500"/>
            </a:xfrm>
            <a:custGeom>
              <a:avLst/>
              <a:gdLst/>
              <a:ahLst/>
              <a:cxnLst/>
              <a:rect l="l" t="t" r="r" b="b"/>
              <a:pathLst>
                <a:path w="1720" h="2300" extrusionOk="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819;p37">
              <a:extLst>
                <a:ext uri="{FF2B5EF4-FFF2-40B4-BE49-F238E27FC236}">
                  <a16:creationId xmlns:a16="http://schemas.microsoft.com/office/drawing/2014/main" id="{D7B24C4E-9C22-4C96-9248-4539B44F79A0}"/>
                </a:ext>
              </a:extLst>
            </p:cNvPr>
            <p:cNvSpPr/>
            <p:nvPr/>
          </p:nvSpPr>
          <p:spPr>
            <a:xfrm>
              <a:off x="1452775" y="1836900"/>
              <a:ext cx="65050" cy="90600"/>
            </a:xfrm>
            <a:custGeom>
              <a:avLst/>
              <a:gdLst/>
              <a:ahLst/>
              <a:cxnLst/>
              <a:rect l="l" t="t" r="r" b="b"/>
              <a:pathLst>
                <a:path w="2602" h="3624" extrusionOk="0">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820;p37">
              <a:extLst>
                <a:ext uri="{FF2B5EF4-FFF2-40B4-BE49-F238E27FC236}">
                  <a16:creationId xmlns:a16="http://schemas.microsoft.com/office/drawing/2014/main" id="{4D009942-2F16-428C-8C76-D839DA970E33}"/>
                </a:ext>
              </a:extLst>
            </p:cNvPr>
            <p:cNvSpPr/>
            <p:nvPr/>
          </p:nvSpPr>
          <p:spPr>
            <a:xfrm>
              <a:off x="1476000" y="1880450"/>
              <a:ext cx="43000" cy="57500"/>
            </a:xfrm>
            <a:custGeom>
              <a:avLst/>
              <a:gdLst/>
              <a:ahLst/>
              <a:cxnLst/>
              <a:rect l="l" t="t" r="r" b="b"/>
              <a:pathLst>
                <a:path w="1720" h="2300" extrusionOk="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821;p37">
              <a:extLst>
                <a:ext uri="{FF2B5EF4-FFF2-40B4-BE49-F238E27FC236}">
                  <a16:creationId xmlns:a16="http://schemas.microsoft.com/office/drawing/2014/main" id="{282AA0A7-2A63-42F1-9268-CFB025C11A2E}"/>
                </a:ext>
              </a:extLst>
            </p:cNvPr>
            <p:cNvSpPr/>
            <p:nvPr/>
          </p:nvSpPr>
          <p:spPr>
            <a:xfrm>
              <a:off x="1495750" y="1752150"/>
              <a:ext cx="552750" cy="685125"/>
            </a:xfrm>
            <a:custGeom>
              <a:avLst/>
              <a:gdLst/>
              <a:ahLst/>
              <a:cxnLst/>
              <a:rect l="l" t="t" r="r" b="b"/>
              <a:pathLst>
                <a:path w="22110" h="27405" extrusionOk="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w="12200" cap="flat" cmpd="sng">
              <a:solidFill>
                <a:srgbClr val="000000"/>
              </a:solidFill>
              <a:prstDash val="solid"/>
              <a:miter lim="232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822;p37">
              <a:extLst>
                <a:ext uri="{FF2B5EF4-FFF2-40B4-BE49-F238E27FC236}">
                  <a16:creationId xmlns:a16="http://schemas.microsoft.com/office/drawing/2014/main" id="{B6292C6F-61FE-419B-96A1-111A2A9D71FB}"/>
                </a:ext>
              </a:extLst>
            </p:cNvPr>
            <p:cNvSpPr/>
            <p:nvPr/>
          </p:nvSpPr>
          <p:spPr>
            <a:xfrm>
              <a:off x="1496900" y="2130700"/>
              <a:ext cx="550450" cy="307150"/>
            </a:xfrm>
            <a:custGeom>
              <a:avLst/>
              <a:gdLst/>
              <a:ahLst/>
              <a:cxnLst/>
              <a:rect l="l" t="t" r="r" b="b"/>
              <a:pathLst>
                <a:path w="22018" h="12286" extrusionOk="0">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823;p37">
              <a:extLst>
                <a:ext uri="{FF2B5EF4-FFF2-40B4-BE49-F238E27FC236}">
                  <a16:creationId xmlns:a16="http://schemas.microsoft.com/office/drawing/2014/main" id="{FDD16232-8168-4FA2-A387-7A071D18786D}"/>
                </a:ext>
              </a:extLst>
            </p:cNvPr>
            <p:cNvSpPr/>
            <p:nvPr/>
          </p:nvSpPr>
          <p:spPr>
            <a:xfrm>
              <a:off x="1343050" y="1698150"/>
              <a:ext cx="610225" cy="834350"/>
            </a:xfrm>
            <a:custGeom>
              <a:avLst/>
              <a:gdLst/>
              <a:ahLst/>
              <a:cxnLst/>
              <a:rect l="l" t="t" r="r" b="b"/>
              <a:pathLst>
                <a:path w="24409" h="33374" extrusionOk="0">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824;p37">
              <a:extLst>
                <a:ext uri="{FF2B5EF4-FFF2-40B4-BE49-F238E27FC236}">
                  <a16:creationId xmlns:a16="http://schemas.microsoft.com/office/drawing/2014/main" id="{562D9717-AA4D-4966-8669-C7B28CB703AC}"/>
                </a:ext>
              </a:extLst>
            </p:cNvPr>
            <p:cNvSpPr/>
            <p:nvPr/>
          </p:nvSpPr>
          <p:spPr>
            <a:xfrm>
              <a:off x="1311125" y="1692350"/>
              <a:ext cx="878450" cy="846525"/>
            </a:xfrm>
            <a:custGeom>
              <a:avLst/>
              <a:gdLst/>
              <a:ahLst/>
              <a:cxnLst/>
              <a:rect l="l" t="t" r="r" b="b"/>
              <a:pathLst>
                <a:path w="35138" h="33861" extrusionOk="0">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825;p37">
              <a:extLst>
                <a:ext uri="{FF2B5EF4-FFF2-40B4-BE49-F238E27FC236}">
                  <a16:creationId xmlns:a16="http://schemas.microsoft.com/office/drawing/2014/main" id="{A880DF9D-6539-4B9E-BBA9-E1BB3B2E141C}"/>
                </a:ext>
              </a:extLst>
            </p:cNvPr>
            <p:cNvSpPr/>
            <p:nvPr/>
          </p:nvSpPr>
          <p:spPr>
            <a:xfrm>
              <a:off x="1644950" y="1798000"/>
              <a:ext cx="281625" cy="280475"/>
            </a:xfrm>
            <a:custGeom>
              <a:avLst/>
              <a:gdLst/>
              <a:ahLst/>
              <a:cxnLst/>
              <a:rect l="l" t="t" r="r" b="b"/>
              <a:pathLst>
                <a:path w="11265" h="11219" extrusionOk="0">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184453768"/>
      </p:ext>
    </p:extLst>
  </p:cSld>
  <p:clrMapOvr>
    <a:masterClrMapping/>
  </p:clrMapOvr>
</p:sld>
</file>

<file path=ppt/theme/theme1.xml><?xml version="1.0" encoding="utf-8"?>
<a:theme xmlns:a="http://schemas.openxmlformats.org/drawingml/2006/main" name="The Calamari Game Minitheme by Slidesgo">
  <a:themeElements>
    <a:clrScheme name="Simple Light">
      <a:dk1>
        <a:srgbClr val="070E36"/>
      </a:dk1>
      <a:lt1>
        <a:srgbClr val="FFFFFF"/>
      </a:lt1>
      <a:dk2>
        <a:srgbClr val="FCB0B6"/>
      </a:dk2>
      <a:lt2>
        <a:srgbClr val="DE8C93"/>
      </a:lt2>
      <a:accent1>
        <a:srgbClr val="C1F1A1"/>
      </a:accent1>
      <a:accent2>
        <a:srgbClr val="FF9122"/>
      </a:accent2>
      <a:accent3>
        <a:srgbClr val="47BCD5"/>
      </a:accent3>
      <a:accent4>
        <a:srgbClr val="04797C"/>
      </a:accent4>
      <a:accent5>
        <a:srgbClr val="2D2929"/>
      </a:accent5>
      <a:accent6>
        <a:srgbClr val="FFC8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1270</Words>
  <Application>Microsoft Office PowerPoint</Application>
  <PresentationFormat>On-screen Show (16:9)</PresentationFormat>
  <Paragraphs>148</Paragraphs>
  <Slides>16</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Roboto Condensed Light</vt:lpstr>
      <vt:lpstr>Arial MT</vt:lpstr>
      <vt:lpstr>Anaheim</vt:lpstr>
      <vt:lpstr>Arial</vt:lpstr>
      <vt:lpstr>Audiowide</vt:lpstr>
      <vt:lpstr>Consolas</vt:lpstr>
      <vt:lpstr>Times New Roman</vt:lpstr>
      <vt:lpstr>The Calamari Game Minitheme by Slidesgo</vt:lpstr>
      <vt:lpstr>Game Analysis Project using SQL</vt:lpstr>
      <vt:lpstr>Overview</vt:lpstr>
      <vt:lpstr>Understanding the database</vt:lpstr>
      <vt:lpstr>Project Objectives</vt:lpstr>
      <vt:lpstr>Analysis</vt:lpstr>
      <vt:lpstr>Task 01</vt:lpstr>
      <vt:lpstr>Task 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Analysis Project using SQL</dc:title>
  <dc:creator>MAYUR</dc:creator>
  <cp:lastModifiedBy>Mayur</cp:lastModifiedBy>
  <cp:revision>22</cp:revision>
  <dcterms:modified xsi:type="dcterms:W3CDTF">2024-04-27T07:53:39Z</dcterms:modified>
</cp:coreProperties>
</file>