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 id="2147483683" r:id="rId7"/>
  </p:sldMasterIdLst>
  <p:notesMasterIdLst>
    <p:notesMasterId r:id="rId20"/>
  </p:notesMasterIdLst>
  <p:handoutMasterIdLst>
    <p:handoutMasterId r:id="rId21"/>
  </p:handoutMasterIdLst>
  <p:sldIdLst>
    <p:sldId id="256" r:id="rId8"/>
    <p:sldId id="257" r:id="rId9"/>
    <p:sldId id="279" r:id="rId10"/>
    <p:sldId id="1864" r:id="rId11"/>
    <p:sldId id="273" r:id="rId12"/>
    <p:sldId id="271" r:id="rId13"/>
    <p:sldId id="272" r:id="rId14"/>
    <p:sldId id="274" r:id="rId15"/>
    <p:sldId id="275" r:id="rId16"/>
    <p:sldId id="276" r:id="rId17"/>
    <p:sldId id="277" r:id="rId18"/>
    <p:sldId id="269"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9" autoAdjust="0"/>
    <p:restoredTop sz="92838" autoAdjust="0"/>
  </p:normalViewPr>
  <p:slideViewPr>
    <p:cSldViewPr snapToGrid="0">
      <p:cViewPr varScale="1">
        <p:scale>
          <a:sx n="95" d="100"/>
          <a:sy n="95" d="100"/>
        </p:scale>
        <p:origin x="1014"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46063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1993" rtl="0" eaLnBrk="1" fontAlgn="auto" latinLnBrk="0" hangingPunct="1">
              <a:lnSpc>
                <a:spcPct val="100000"/>
              </a:lnSpc>
              <a:spcBef>
                <a:spcPts val="0"/>
              </a:spcBef>
              <a:spcAft>
                <a:spcPts val="0"/>
              </a:spcAft>
              <a:buClrTx/>
              <a:buSzTx/>
              <a:buFontTx/>
              <a:buNone/>
              <a:tabLst/>
              <a:defRPr/>
            </a:pPr>
            <a:fld id="{596CF1A3-6B8B-4077-B6A8-1C0E9B3BD9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199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25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a:t>
            </a:fld>
            <a:endParaRPr lang="en-US" dirty="0"/>
          </a:p>
        </p:txBody>
      </p:sp>
    </p:spTree>
    <p:extLst>
      <p:ext uri="{BB962C8B-B14F-4D97-AF65-F5344CB8AC3E}">
        <p14:creationId xmlns:p14="http://schemas.microsoft.com/office/powerpoint/2010/main" val="25782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a:t>
            </a:fld>
            <a:endParaRPr lang="en-US" dirty="0"/>
          </a:p>
        </p:txBody>
      </p:sp>
    </p:spTree>
    <p:extLst>
      <p:ext uri="{BB962C8B-B14F-4D97-AF65-F5344CB8AC3E}">
        <p14:creationId xmlns:p14="http://schemas.microsoft.com/office/powerpoint/2010/main" val="13940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p14="http://schemas.microsoft.com/office/powerpoint/2010/main" val="108138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1/31/2019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6" name="Rectangle 5"/>
          <p:cNvSpPr/>
          <p:nvPr userDrawn="1"/>
        </p:nvSpPr>
        <p:spPr>
          <a:xfrm>
            <a:off x="8603533" y="4986114"/>
            <a:ext cx="292067" cy="202491"/>
          </a:xfrm>
          <a:prstGeom prst="rect">
            <a:avLst/>
          </a:prstGeom>
        </p:spPr>
        <p:txBody>
          <a:bodyPr wrap="none">
            <a:spAutoFit/>
          </a:bodyPr>
          <a:lstStyle/>
          <a:p>
            <a:pPr marL="0" marR="0" lvl="0" indent="0" algn="ctr" defTabSz="2338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716" b="0" i="0" u="none" strike="noStrike" kern="1200" cap="none" spc="0" normalizeH="0" baseline="0" noProof="0" smtClean="0">
                <a:ln>
                  <a:noFill/>
                </a:ln>
                <a:solidFill>
                  <a:srgbClr val="002060"/>
                </a:solidFill>
                <a:effectLst/>
                <a:uLnTx/>
                <a:uFillTx/>
                <a:latin typeface="Calibri Light"/>
                <a:cs typeface="Calibri Light"/>
              </a:rPr>
              <a:pPr marL="0" marR="0" lvl="0" indent="0" algn="ctr" defTabSz="233800" rtl="0" eaLnBrk="1" fontAlgn="base" latinLnBrk="0" hangingPunct="1">
                <a:lnSpc>
                  <a:spcPct val="100000"/>
                </a:lnSpc>
                <a:spcBef>
                  <a:spcPct val="0"/>
                </a:spcBef>
                <a:spcAft>
                  <a:spcPct val="0"/>
                </a:spcAft>
                <a:buClrTx/>
                <a:buSzTx/>
                <a:buFontTx/>
                <a:buNone/>
                <a:tabLst/>
                <a:defRPr/>
              </a:pPr>
              <a:t>‹#›</a:t>
            </a:fld>
            <a:endParaRPr kumimoji="0" lang="uk-UA" sz="537" b="0" i="0" u="none" strike="noStrike" kern="1200" cap="none" spc="0" normalizeH="0" baseline="0" noProof="0" dirty="0">
              <a:ln>
                <a:noFill/>
              </a:ln>
              <a:solidFill>
                <a:srgbClr val="002060"/>
              </a:solidFill>
              <a:effectLst/>
              <a:uLnTx/>
              <a:uFillTx/>
              <a:latin typeface="Calibri Light"/>
              <a:cs typeface="Calibri Light"/>
            </a:endParaRPr>
          </a:p>
        </p:txBody>
      </p:sp>
      <p:grpSp>
        <p:nvGrpSpPr>
          <p:cNvPr id="9" name="Group 8"/>
          <p:cNvGrpSpPr>
            <a:grpSpLocks noChangeAspect="1"/>
          </p:cNvGrpSpPr>
          <p:nvPr userDrawn="1"/>
        </p:nvGrpSpPr>
        <p:grpSpPr bwMode="auto">
          <a:xfrm>
            <a:off x="-642639" y="-155864"/>
            <a:ext cx="1437191" cy="624560"/>
            <a:chOff x="-4785" y="569"/>
            <a:chExt cx="4896" cy="4895"/>
          </a:xfrm>
          <a:solidFill>
            <a:srgbClr val="0070C0"/>
          </a:solidFill>
        </p:grpSpPr>
        <p:sp>
          <p:nvSpPr>
            <p:cNvPr id="10" name="Freeform 5"/>
            <p:cNvSpPr>
              <a:spLocks noEditPoints="1"/>
            </p:cNvSpPr>
            <p:nvPr/>
          </p:nvSpPr>
          <p:spPr bwMode="auto">
            <a:xfrm>
              <a:off x="-1518" y="709"/>
              <a:ext cx="1502" cy="1489"/>
            </a:xfrm>
            <a:custGeom>
              <a:avLst/>
              <a:gdLst>
                <a:gd name="T0" fmla="*/ 553 w 578"/>
                <a:gd name="T1" fmla="*/ 524 h 573"/>
                <a:gd name="T2" fmla="*/ 537 w 578"/>
                <a:gd name="T3" fmla="*/ 499 h 573"/>
                <a:gd name="T4" fmla="*/ 523 w 578"/>
                <a:gd name="T5" fmla="*/ 468 h 573"/>
                <a:gd name="T6" fmla="*/ 466 w 578"/>
                <a:gd name="T7" fmla="*/ 442 h 573"/>
                <a:gd name="T8" fmla="*/ 491 w 578"/>
                <a:gd name="T9" fmla="*/ 421 h 573"/>
                <a:gd name="T10" fmla="*/ 468 w 578"/>
                <a:gd name="T11" fmla="*/ 459 h 573"/>
                <a:gd name="T12" fmla="*/ 495 w 578"/>
                <a:gd name="T13" fmla="*/ 472 h 573"/>
                <a:gd name="T14" fmla="*/ 436 w 578"/>
                <a:gd name="T15" fmla="*/ 406 h 573"/>
                <a:gd name="T16" fmla="*/ 393 w 578"/>
                <a:gd name="T17" fmla="*/ 345 h 573"/>
                <a:gd name="T18" fmla="*/ 465 w 578"/>
                <a:gd name="T19" fmla="*/ 416 h 573"/>
                <a:gd name="T20" fmla="*/ 337 w 578"/>
                <a:gd name="T21" fmla="*/ 323 h 573"/>
                <a:gd name="T22" fmla="*/ 442 w 578"/>
                <a:gd name="T23" fmla="*/ 340 h 573"/>
                <a:gd name="T24" fmla="*/ 372 w 578"/>
                <a:gd name="T25" fmla="*/ 307 h 573"/>
                <a:gd name="T26" fmla="*/ 508 w 578"/>
                <a:gd name="T27" fmla="*/ 457 h 573"/>
                <a:gd name="T28" fmla="*/ 455 w 578"/>
                <a:gd name="T29" fmla="*/ 367 h 573"/>
                <a:gd name="T30" fmla="*/ 294 w 578"/>
                <a:gd name="T31" fmla="*/ 319 h 573"/>
                <a:gd name="T32" fmla="*/ 178 w 578"/>
                <a:gd name="T33" fmla="*/ 260 h 573"/>
                <a:gd name="T34" fmla="*/ 144 w 578"/>
                <a:gd name="T35" fmla="*/ 251 h 573"/>
                <a:gd name="T36" fmla="*/ 512 w 578"/>
                <a:gd name="T37" fmla="*/ 439 h 573"/>
                <a:gd name="T38" fmla="*/ 344 w 578"/>
                <a:gd name="T39" fmla="*/ 256 h 573"/>
                <a:gd name="T40" fmla="*/ 389 w 578"/>
                <a:gd name="T41" fmla="*/ 281 h 573"/>
                <a:gd name="T42" fmla="*/ 214 w 578"/>
                <a:gd name="T43" fmla="*/ 200 h 573"/>
                <a:gd name="T44" fmla="*/ 164 w 578"/>
                <a:gd name="T45" fmla="*/ 229 h 573"/>
                <a:gd name="T46" fmla="*/ 254 w 578"/>
                <a:gd name="T47" fmla="*/ 247 h 573"/>
                <a:gd name="T48" fmla="*/ 382 w 578"/>
                <a:gd name="T49" fmla="*/ 349 h 573"/>
                <a:gd name="T50" fmla="*/ 249 w 578"/>
                <a:gd name="T51" fmla="*/ 189 h 573"/>
                <a:gd name="T52" fmla="*/ 153 w 578"/>
                <a:gd name="T53" fmla="*/ 252 h 573"/>
                <a:gd name="T54" fmla="*/ 173 w 578"/>
                <a:gd name="T55" fmla="*/ 197 h 573"/>
                <a:gd name="T56" fmla="*/ 353 w 578"/>
                <a:gd name="T57" fmla="*/ 228 h 573"/>
                <a:gd name="T58" fmla="*/ 183 w 578"/>
                <a:gd name="T59" fmla="*/ 141 h 573"/>
                <a:gd name="T60" fmla="*/ 390 w 578"/>
                <a:gd name="T61" fmla="*/ 281 h 573"/>
                <a:gd name="T62" fmla="*/ 219 w 578"/>
                <a:gd name="T63" fmla="*/ 162 h 573"/>
                <a:gd name="T64" fmla="*/ 272 w 578"/>
                <a:gd name="T65" fmla="*/ 171 h 573"/>
                <a:gd name="T66" fmla="*/ 282 w 578"/>
                <a:gd name="T67" fmla="*/ 176 h 573"/>
                <a:gd name="T68" fmla="*/ 91 w 578"/>
                <a:gd name="T69" fmla="*/ 218 h 573"/>
                <a:gd name="T70" fmla="*/ 152 w 578"/>
                <a:gd name="T71" fmla="*/ 127 h 573"/>
                <a:gd name="T72" fmla="*/ 189 w 578"/>
                <a:gd name="T73" fmla="*/ 126 h 573"/>
                <a:gd name="T74" fmla="*/ 106 w 578"/>
                <a:gd name="T75" fmla="*/ 65 h 573"/>
                <a:gd name="T76" fmla="*/ 63 w 578"/>
                <a:gd name="T77" fmla="*/ 88 h 573"/>
                <a:gd name="T78" fmla="*/ 123 w 578"/>
                <a:gd name="T79" fmla="*/ 87 h 573"/>
                <a:gd name="T80" fmla="*/ 106 w 578"/>
                <a:gd name="T81" fmla="*/ 62 h 573"/>
                <a:gd name="T82" fmla="*/ 8 w 578"/>
                <a:gd name="T83" fmla="*/ 17 h 573"/>
                <a:gd name="T84" fmla="*/ 22 w 578"/>
                <a:gd name="T85" fmla="*/ 11 h 573"/>
                <a:gd name="T86" fmla="*/ 5 w 578"/>
                <a:gd name="T87" fmla="*/ 15 h 573"/>
                <a:gd name="T88" fmla="*/ 66 w 578"/>
                <a:gd name="T89" fmla="*/ 100 h 573"/>
                <a:gd name="T90" fmla="*/ 1 w 578"/>
                <a:gd name="T91" fmla="*/ 106 h 573"/>
                <a:gd name="T92" fmla="*/ 73 w 578"/>
                <a:gd name="T93" fmla="*/ 241 h 573"/>
                <a:gd name="T94" fmla="*/ 136 w 578"/>
                <a:gd name="T95" fmla="*/ 326 h 573"/>
                <a:gd name="T96" fmla="*/ 64 w 578"/>
                <a:gd name="T97" fmla="*/ 445 h 573"/>
                <a:gd name="T98" fmla="*/ 199 w 578"/>
                <a:gd name="T99" fmla="*/ 549 h 573"/>
                <a:gd name="T100" fmla="*/ 413 w 578"/>
                <a:gd name="T101" fmla="*/ 566 h 573"/>
                <a:gd name="T102" fmla="*/ 299 w 578"/>
                <a:gd name="T103" fmla="*/ 542 h 573"/>
                <a:gd name="T104" fmla="*/ 132 w 578"/>
                <a:gd name="T105" fmla="*/ 408 h 573"/>
                <a:gd name="T106" fmla="*/ 462 w 578"/>
                <a:gd name="T107" fmla="*/ 573 h 573"/>
                <a:gd name="T108" fmla="*/ 434 w 578"/>
                <a:gd name="T109" fmla="*/ 481 h 573"/>
                <a:gd name="T110" fmla="*/ 557 w 578"/>
                <a:gd name="T111" fmla="*/ 571 h 573"/>
                <a:gd name="T112" fmla="*/ 547 w 578"/>
                <a:gd name="T113" fmla="*/ 527 h 573"/>
                <a:gd name="T114" fmla="*/ 531 w 578"/>
                <a:gd name="T115" fmla="*/ 476 h 573"/>
                <a:gd name="T116" fmla="*/ 551 w 578"/>
                <a:gd name="T117" fmla="*/ 510 h 573"/>
                <a:gd name="T118" fmla="*/ 374 w 578"/>
                <a:gd name="T119" fmla="*/ 247 h 573"/>
                <a:gd name="T120" fmla="*/ 247 w 578"/>
                <a:gd name="T121" fmla="*/ 142 h 573"/>
                <a:gd name="T122" fmla="*/ 105 w 578"/>
                <a:gd name="T123" fmla="*/ 5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8" h="573">
                  <a:moveTo>
                    <a:pt x="560" y="569"/>
                  </a:moveTo>
                  <a:cubicBezTo>
                    <a:pt x="558" y="566"/>
                    <a:pt x="557" y="564"/>
                    <a:pt x="555" y="561"/>
                  </a:cubicBezTo>
                  <a:cubicBezTo>
                    <a:pt x="554" y="558"/>
                    <a:pt x="553" y="555"/>
                    <a:pt x="552" y="552"/>
                  </a:cubicBezTo>
                  <a:cubicBezTo>
                    <a:pt x="551" y="550"/>
                    <a:pt x="550" y="548"/>
                    <a:pt x="549" y="546"/>
                  </a:cubicBezTo>
                  <a:cubicBezTo>
                    <a:pt x="552" y="550"/>
                    <a:pt x="554" y="554"/>
                    <a:pt x="557" y="558"/>
                  </a:cubicBezTo>
                  <a:cubicBezTo>
                    <a:pt x="558" y="561"/>
                    <a:pt x="559" y="564"/>
                    <a:pt x="560" y="568"/>
                  </a:cubicBezTo>
                  <a:cubicBezTo>
                    <a:pt x="560" y="568"/>
                    <a:pt x="560" y="569"/>
                    <a:pt x="560" y="569"/>
                  </a:cubicBezTo>
                  <a:moveTo>
                    <a:pt x="553" y="558"/>
                  </a:moveTo>
                  <a:cubicBezTo>
                    <a:pt x="553" y="557"/>
                    <a:pt x="552" y="556"/>
                    <a:pt x="552" y="555"/>
                  </a:cubicBezTo>
                  <a:cubicBezTo>
                    <a:pt x="550" y="554"/>
                    <a:pt x="549" y="552"/>
                    <a:pt x="548" y="550"/>
                  </a:cubicBezTo>
                  <a:cubicBezTo>
                    <a:pt x="546" y="547"/>
                    <a:pt x="545" y="544"/>
                    <a:pt x="544" y="541"/>
                  </a:cubicBezTo>
                  <a:cubicBezTo>
                    <a:pt x="542" y="537"/>
                    <a:pt x="540" y="533"/>
                    <a:pt x="538" y="530"/>
                  </a:cubicBezTo>
                  <a:cubicBezTo>
                    <a:pt x="538" y="529"/>
                    <a:pt x="537" y="528"/>
                    <a:pt x="537" y="527"/>
                  </a:cubicBezTo>
                  <a:cubicBezTo>
                    <a:pt x="540" y="532"/>
                    <a:pt x="544" y="537"/>
                    <a:pt x="547" y="542"/>
                  </a:cubicBezTo>
                  <a:cubicBezTo>
                    <a:pt x="548" y="545"/>
                    <a:pt x="549" y="547"/>
                    <a:pt x="550" y="550"/>
                  </a:cubicBezTo>
                  <a:cubicBezTo>
                    <a:pt x="551" y="552"/>
                    <a:pt x="552" y="555"/>
                    <a:pt x="553" y="558"/>
                  </a:cubicBezTo>
                  <a:moveTo>
                    <a:pt x="572" y="568"/>
                  </a:moveTo>
                  <a:cubicBezTo>
                    <a:pt x="568" y="560"/>
                    <a:pt x="564" y="552"/>
                    <a:pt x="560" y="544"/>
                  </a:cubicBezTo>
                  <a:cubicBezTo>
                    <a:pt x="559" y="542"/>
                    <a:pt x="558" y="540"/>
                    <a:pt x="557" y="539"/>
                  </a:cubicBezTo>
                  <a:cubicBezTo>
                    <a:pt x="557" y="538"/>
                    <a:pt x="556" y="537"/>
                    <a:pt x="556" y="536"/>
                  </a:cubicBezTo>
                  <a:cubicBezTo>
                    <a:pt x="552" y="527"/>
                    <a:pt x="548" y="517"/>
                    <a:pt x="544" y="508"/>
                  </a:cubicBezTo>
                  <a:cubicBezTo>
                    <a:pt x="544" y="506"/>
                    <a:pt x="543" y="505"/>
                    <a:pt x="542" y="503"/>
                  </a:cubicBezTo>
                  <a:cubicBezTo>
                    <a:pt x="542" y="503"/>
                    <a:pt x="542" y="503"/>
                    <a:pt x="542" y="503"/>
                  </a:cubicBezTo>
                  <a:cubicBezTo>
                    <a:pt x="542" y="503"/>
                    <a:pt x="542" y="503"/>
                    <a:pt x="542" y="503"/>
                  </a:cubicBezTo>
                  <a:cubicBezTo>
                    <a:pt x="543" y="504"/>
                    <a:pt x="543" y="505"/>
                    <a:pt x="544" y="506"/>
                  </a:cubicBezTo>
                  <a:cubicBezTo>
                    <a:pt x="547" y="512"/>
                    <a:pt x="550" y="518"/>
                    <a:pt x="553" y="524"/>
                  </a:cubicBezTo>
                  <a:cubicBezTo>
                    <a:pt x="553" y="525"/>
                    <a:pt x="554" y="526"/>
                    <a:pt x="554" y="527"/>
                  </a:cubicBezTo>
                  <a:cubicBezTo>
                    <a:pt x="557" y="532"/>
                    <a:pt x="559" y="537"/>
                    <a:pt x="561" y="542"/>
                  </a:cubicBezTo>
                  <a:cubicBezTo>
                    <a:pt x="562" y="543"/>
                    <a:pt x="562" y="543"/>
                    <a:pt x="562" y="543"/>
                  </a:cubicBezTo>
                  <a:cubicBezTo>
                    <a:pt x="563" y="545"/>
                    <a:pt x="564" y="548"/>
                    <a:pt x="565" y="550"/>
                  </a:cubicBezTo>
                  <a:cubicBezTo>
                    <a:pt x="566" y="554"/>
                    <a:pt x="568" y="557"/>
                    <a:pt x="569" y="561"/>
                  </a:cubicBezTo>
                  <a:cubicBezTo>
                    <a:pt x="570" y="563"/>
                    <a:pt x="571" y="565"/>
                    <a:pt x="572" y="568"/>
                  </a:cubicBezTo>
                  <a:moveTo>
                    <a:pt x="556" y="555"/>
                  </a:moveTo>
                  <a:cubicBezTo>
                    <a:pt x="553" y="551"/>
                    <a:pt x="550" y="546"/>
                    <a:pt x="548" y="542"/>
                  </a:cubicBezTo>
                  <a:cubicBezTo>
                    <a:pt x="546" y="538"/>
                    <a:pt x="545" y="534"/>
                    <a:pt x="543" y="531"/>
                  </a:cubicBezTo>
                  <a:cubicBezTo>
                    <a:pt x="542" y="528"/>
                    <a:pt x="541" y="525"/>
                    <a:pt x="539" y="522"/>
                  </a:cubicBezTo>
                  <a:cubicBezTo>
                    <a:pt x="538" y="518"/>
                    <a:pt x="536" y="514"/>
                    <a:pt x="534" y="510"/>
                  </a:cubicBezTo>
                  <a:cubicBezTo>
                    <a:pt x="533" y="507"/>
                    <a:pt x="532" y="504"/>
                    <a:pt x="530" y="501"/>
                  </a:cubicBezTo>
                  <a:cubicBezTo>
                    <a:pt x="528" y="497"/>
                    <a:pt x="527" y="493"/>
                    <a:pt x="525" y="489"/>
                  </a:cubicBezTo>
                  <a:cubicBezTo>
                    <a:pt x="524" y="488"/>
                    <a:pt x="523" y="486"/>
                    <a:pt x="523" y="485"/>
                  </a:cubicBezTo>
                  <a:cubicBezTo>
                    <a:pt x="530" y="495"/>
                    <a:pt x="536" y="504"/>
                    <a:pt x="542" y="514"/>
                  </a:cubicBezTo>
                  <a:cubicBezTo>
                    <a:pt x="543" y="516"/>
                    <a:pt x="544" y="518"/>
                    <a:pt x="544" y="520"/>
                  </a:cubicBezTo>
                  <a:cubicBezTo>
                    <a:pt x="545" y="523"/>
                    <a:pt x="547" y="527"/>
                    <a:pt x="548" y="530"/>
                  </a:cubicBezTo>
                  <a:cubicBezTo>
                    <a:pt x="549" y="533"/>
                    <a:pt x="550" y="536"/>
                    <a:pt x="550" y="538"/>
                  </a:cubicBezTo>
                  <a:cubicBezTo>
                    <a:pt x="552" y="542"/>
                    <a:pt x="553" y="545"/>
                    <a:pt x="554" y="549"/>
                  </a:cubicBezTo>
                  <a:cubicBezTo>
                    <a:pt x="554" y="551"/>
                    <a:pt x="555" y="553"/>
                    <a:pt x="556" y="555"/>
                  </a:cubicBezTo>
                  <a:moveTo>
                    <a:pt x="553" y="530"/>
                  </a:moveTo>
                  <a:cubicBezTo>
                    <a:pt x="552" y="529"/>
                    <a:pt x="551" y="528"/>
                    <a:pt x="551" y="527"/>
                  </a:cubicBezTo>
                  <a:cubicBezTo>
                    <a:pt x="550" y="525"/>
                    <a:pt x="549" y="523"/>
                    <a:pt x="547" y="521"/>
                  </a:cubicBezTo>
                  <a:cubicBezTo>
                    <a:pt x="546" y="519"/>
                    <a:pt x="544" y="516"/>
                    <a:pt x="543" y="514"/>
                  </a:cubicBezTo>
                  <a:cubicBezTo>
                    <a:pt x="542" y="512"/>
                    <a:pt x="542" y="511"/>
                    <a:pt x="541" y="509"/>
                  </a:cubicBezTo>
                  <a:cubicBezTo>
                    <a:pt x="540" y="506"/>
                    <a:pt x="539" y="502"/>
                    <a:pt x="537" y="499"/>
                  </a:cubicBezTo>
                  <a:cubicBezTo>
                    <a:pt x="537" y="497"/>
                    <a:pt x="536" y="494"/>
                    <a:pt x="535" y="492"/>
                  </a:cubicBezTo>
                  <a:cubicBezTo>
                    <a:pt x="534" y="489"/>
                    <a:pt x="533" y="487"/>
                    <a:pt x="532" y="485"/>
                  </a:cubicBezTo>
                  <a:cubicBezTo>
                    <a:pt x="533" y="486"/>
                    <a:pt x="534" y="488"/>
                    <a:pt x="534" y="489"/>
                  </a:cubicBezTo>
                  <a:cubicBezTo>
                    <a:pt x="535" y="491"/>
                    <a:pt x="536" y="493"/>
                    <a:pt x="537" y="494"/>
                  </a:cubicBezTo>
                  <a:cubicBezTo>
                    <a:pt x="538" y="497"/>
                    <a:pt x="540" y="499"/>
                    <a:pt x="540" y="501"/>
                  </a:cubicBezTo>
                  <a:cubicBezTo>
                    <a:pt x="541" y="503"/>
                    <a:pt x="542" y="504"/>
                    <a:pt x="542" y="506"/>
                  </a:cubicBezTo>
                  <a:cubicBezTo>
                    <a:pt x="546" y="514"/>
                    <a:pt x="549" y="522"/>
                    <a:pt x="553" y="530"/>
                  </a:cubicBezTo>
                  <a:moveTo>
                    <a:pt x="553" y="523"/>
                  </a:moveTo>
                  <a:cubicBezTo>
                    <a:pt x="553" y="522"/>
                    <a:pt x="552" y="521"/>
                    <a:pt x="551" y="519"/>
                  </a:cubicBezTo>
                  <a:cubicBezTo>
                    <a:pt x="551" y="518"/>
                    <a:pt x="550" y="516"/>
                    <a:pt x="549" y="514"/>
                  </a:cubicBezTo>
                  <a:cubicBezTo>
                    <a:pt x="545" y="508"/>
                    <a:pt x="542" y="501"/>
                    <a:pt x="538" y="494"/>
                  </a:cubicBezTo>
                  <a:cubicBezTo>
                    <a:pt x="535" y="487"/>
                    <a:pt x="532" y="480"/>
                    <a:pt x="528" y="473"/>
                  </a:cubicBezTo>
                  <a:cubicBezTo>
                    <a:pt x="528" y="473"/>
                    <a:pt x="528" y="473"/>
                    <a:pt x="528" y="473"/>
                  </a:cubicBezTo>
                  <a:cubicBezTo>
                    <a:pt x="529" y="475"/>
                    <a:pt x="530" y="476"/>
                    <a:pt x="531" y="478"/>
                  </a:cubicBezTo>
                  <a:cubicBezTo>
                    <a:pt x="533" y="482"/>
                    <a:pt x="535" y="485"/>
                    <a:pt x="537" y="489"/>
                  </a:cubicBezTo>
                  <a:cubicBezTo>
                    <a:pt x="539" y="493"/>
                    <a:pt x="541" y="497"/>
                    <a:pt x="543" y="501"/>
                  </a:cubicBezTo>
                  <a:cubicBezTo>
                    <a:pt x="545" y="505"/>
                    <a:pt x="547" y="509"/>
                    <a:pt x="548" y="512"/>
                  </a:cubicBezTo>
                  <a:cubicBezTo>
                    <a:pt x="550" y="516"/>
                    <a:pt x="552" y="520"/>
                    <a:pt x="553" y="523"/>
                  </a:cubicBezTo>
                  <a:moveTo>
                    <a:pt x="533" y="485"/>
                  </a:moveTo>
                  <a:cubicBezTo>
                    <a:pt x="532" y="483"/>
                    <a:pt x="531" y="481"/>
                    <a:pt x="530" y="480"/>
                  </a:cubicBezTo>
                  <a:cubicBezTo>
                    <a:pt x="529" y="478"/>
                    <a:pt x="529" y="476"/>
                    <a:pt x="528" y="474"/>
                  </a:cubicBezTo>
                  <a:cubicBezTo>
                    <a:pt x="527" y="473"/>
                    <a:pt x="527" y="472"/>
                    <a:pt x="526" y="471"/>
                  </a:cubicBezTo>
                  <a:cubicBezTo>
                    <a:pt x="527" y="471"/>
                    <a:pt x="527" y="472"/>
                    <a:pt x="527" y="473"/>
                  </a:cubicBezTo>
                  <a:cubicBezTo>
                    <a:pt x="529" y="477"/>
                    <a:pt x="531" y="481"/>
                    <a:pt x="533" y="485"/>
                  </a:cubicBezTo>
                  <a:moveTo>
                    <a:pt x="528" y="476"/>
                  </a:moveTo>
                  <a:cubicBezTo>
                    <a:pt x="526" y="473"/>
                    <a:pt x="525" y="471"/>
                    <a:pt x="523" y="468"/>
                  </a:cubicBezTo>
                  <a:cubicBezTo>
                    <a:pt x="524" y="468"/>
                    <a:pt x="524" y="468"/>
                    <a:pt x="524" y="468"/>
                  </a:cubicBezTo>
                  <a:cubicBezTo>
                    <a:pt x="526" y="470"/>
                    <a:pt x="527" y="473"/>
                    <a:pt x="528" y="476"/>
                  </a:cubicBezTo>
                  <a:moveTo>
                    <a:pt x="546" y="538"/>
                  </a:moveTo>
                  <a:cubicBezTo>
                    <a:pt x="542" y="533"/>
                    <a:pt x="538" y="527"/>
                    <a:pt x="534" y="522"/>
                  </a:cubicBezTo>
                  <a:cubicBezTo>
                    <a:pt x="534" y="521"/>
                    <a:pt x="534" y="521"/>
                    <a:pt x="534" y="521"/>
                  </a:cubicBezTo>
                  <a:cubicBezTo>
                    <a:pt x="532" y="517"/>
                    <a:pt x="530" y="513"/>
                    <a:pt x="528" y="509"/>
                  </a:cubicBezTo>
                  <a:cubicBezTo>
                    <a:pt x="526" y="507"/>
                    <a:pt x="525" y="504"/>
                    <a:pt x="523" y="501"/>
                  </a:cubicBezTo>
                  <a:cubicBezTo>
                    <a:pt x="521" y="497"/>
                    <a:pt x="519" y="493"/>
                    <a:pt x="517" y="489"/>
                  </a:cubicBezTo>
                  <a:cubicBezTo>
                    <a:pt x="515" y="487"/>
                    <a:pt x="514" y="484"/>
                    <a:pt x="512" y="481"/>
                  </a:cubicBezTo>
                  <a:cubicBezTo>
                    <a:pt x="510" y="477"/>
                    <a:pt x="507" y="473"/>
                    <a:pt x="505" y="469"/>
                  </a:cubicBezTo>
                  <a:cubicBezTo>
                    <a:pt x="503" y="467"/>
                    <a:pt x="502" y="464"/>
                    <a:pt x="501" y="462"/>
                  </a:cubicBezTo>
                  <a:cubicBezTo>
                    <a:pt x="497" y="456"/>
                    <a:pt x="493" y="450"/>
                    <a:pt x="489" y="444"/>
                  </a:cubicBezTo>
                  <a:cubicBezTo>
                    <a:pt x="487" y="441"/>
                    <a:pt x="485" y="439"/>
                    <a:pt x="483" y="436"/>
                  </a:cubicBezTo>
                  <a:cubicBezTo>
                    <a:pt x="496" y="450"/>
                    <a:pt x="509" y="466"/>
                    <a:pt x="520" y="481"/>
                  </a:cubicBezTo>
                  <a:cubicBezTo>
                    <a:pt x="521" y="483"/>
                    <a:pt x="522" y="485"/>
                    <a:pt x="523" y="487"/>
                  </a:cubicBezTo>
                  <a:cubicBezTo>
                    <a:pt x="525" y="491"/>
                    <a:pt x="526" y="494"/>
                    <a:pt x="528" y="498"/>
                  </a:cubicBezTo>
                  <a:cubicBezTo>
                    <a:pt x="530" y="501"/>
                    <a:pt x="531" y="504"/>
                    <a:pt x="532" y="508"/>
                  </a:cubicBezTo>
                  <a:cubicBezTo>
                    <a:pt x="534" y="511"/>
                    <a:pt x="536" y="515"/>
                    <a:pt x="537" y="519"/>
                  </a:cubicBezTo>
                  <a:cubicBezTo>
                    <a:pt x="539" y="522"/>
                    <a:pt x="540" y="525"/>
                    <a:pt x="541" y="528"/>
                  </a:cubicBezTo>
                  <a:cubicBezTo>
                    <a:pt x="543" y="532"/>
                    <a:pt x="544" y="535"/>
                    <a:pt x="546" y="538"/>
                  </a:cubicBezTo>
                  <a:moveTo>
                    <a:pt x="546" y="547"/>
                  </a:moveTo>
                  <a:cubicBezTo>
                    <a:pt x="524" y="515"/>
                    <a:pt x="499" y="486"/>
                    <a:pt x="470" y="461"/>
                  </a:cubicBezTo>
                  <a:cubicBezTo>
                    <a:pt x="467" y="455"/>
                    <a:pt x="463" y="449"/>
                    <a:pt x="460" y="444"/>
                  </a:cubicBezTo>
                  <a:cubicBezTo>
                    <a:pt x="458" y="441"/>
                    <a:pt x="457" y="438"/>
                    <a:pt x="455" y="435"/>
                  </a:cubicBezTo>
                  <a:cubicBezTo>
                    <a:pt x="456" y="435"/>
                    <a:pt x="457" y="435"/>
                    <a:pt x="458" y="434"/>
                  </a:cubicBezTo>
                  <a:cubicBezTo>
                    <a:pt x="461" y="436"/>
                    <a:pt x="464" y="439"/>
                    <a:pt x="466" y="442"/>
                  </a:cubicBezTo>
                  <a:cubicBezTo>
                    <a:pt x="468" y="443"/>
                    <a:pt x="469" y="444"/>
                    <a:pt x="470" y="446"/>
                  </a:cubicBezTo>
                  <a:cubicBezTo>
                    <a:pt x="473" y="449"/>
                    <a:pt x="477" y="453"/>
                    <a:pt x="480" y="456"/>
                  </a:cubicBezTo>
                  <a:cubicBezTo>
                    <a:pt x="482" y="458"/>
                    <a:pt x="483" y="459"/>
                    <a:pt x="484" y="460"/>
                  </a:cubicBezTo>
                  <a:cubicBezTo>
                    <a:pt x="488" y="464"/>
                    <a:pt x="491" y="468"/>
                    <a:pt x="495" y="473"/>
                  </a:cubicBezTo>
                  <a:cubicBezTo>
                    <a:pt x="496" y="473"/>
                    <a:pt x="496" y="474"/>
                    <a:pt x="496" y="474"/>
                  </a:cubicBezTo>
                  <a:cubicBezTo>
                    <a:pt x="510" y="489"/>
                    <a:pt x="522" y="505"/>
                    <a:pt x="533" y="521"/>
                  </a:cubicBezTo>
                  <a:cubicBezTo>
                    <a:pt x="534" y="522"/>
                    <a:pt x="534" y="523"/>
                    <a:pt x="535" y="524"/>
                  </a:cubicBezTo>
                  <a:cubicBezTo>
                    <a:pt x="538" y="530"/>
                    <a:pt x="541" y="536"/>
                    <a:pt x="543" y="542"/>
                  </a:cubicBezTo>
                  <a:cubicBezTo>
                    <a:pt x="544" y="543"/>
                    <a:pt x="545" y="544"/>
                    <a:pt x="545" y="546"/>
                  </a:cubicBezTo>
                  <a:cubicBezTo>
                    <a:pt x="546" y="547"/>
                    <a:pt x="546" y="547"/>
                    <a:pt x="546" y="547"/>
                  </a:cubicBezTo>
                  <a:moveTo>
                    <a:pt x="541" y="511"/>
                  </a:moveTo>
                  <a:cubicBezTo>
                    <a:pt x="541" y="511"/>
                    <a:pt x="541" y="511"/>
                    <a:pt x="541" y="511"/>
                  </a:cubicBezTo>
                  <a:cubicBezTo>
                    <a:pt x="540" y="509"/>
                    <a:pt x="538" y="507"/>
                    <a:pt x="537" y="505"/>
                  </a:cubicBezTo>
                  <a:cubicBezTo>
                    <a:pt x="535" y="501"/>
                    <a:pt x="533" y="498"/>
                    <a:pt x="530" y="495"/>
                  </a:cubicBezTo>
                  <a:cubicBezTo>
                    <a:pt x="529" y="493"/>
                    <a:pt x="528" y="491"/>
                    <a:pt x="527" y="489"/>
                  </a:cubicBezTo>
                  <a:cubicBezTo>
                    <a:pt x="525" y="486"/>
                    <a:pt x="523" y="484"/>
                    <a:pt x="521" y="481"/>
                  </a:cubicBezTo>
                  <a:cubicBezTo>
                    <a:pt x="521" y="481"/>
                    <a:pt x="521" y="481"/>
                    <a:pt x="521" y="481"/>
                  </a:cubicBezTo>
                  <a:cubicBezTo>
                    <a:pt x="519" y="476"/>
                    <a:pt x="516" y="472"/>
                    <a:pt x="514" y="467"/>
                  </a:cubicBezTo>
                  <a:cubicBezTo>
                    <a:pt x="513" y="465"/>
                    <a:pt x="512" y="463"/>
                    <a:pt x="511" y="460"/>
                  </a:cubicBezTo>
                  <a:cubicBezTo>
                    <a:pt x="507" y="454"/>
                    <a:pt x="504" y="447"/>
                    <a:pt x="500" y="440"/>
                  </a:cubicBezTo>
                  <a:cubicBezTo>
                    <a:pt x="497" y="434"/>
                    <a:pt x="493" y="427"/>
                    <a:pt x="489" y="420"/>
                  </a:cubicBezTo>
                  <a:cubicBezTo>
                    <a:pt x="488" y="418"/>
                    <a:pt x="486" y="416"/>
                    <a:pt x="485" y="413"/>
                  </a:cubicBezTo>
                  <a:cubicBezTo>
                    <a:pt x="483" y="410"/>
                    <a:pt x="481" y="407"/>
                    <a:pt x="479" y="403"/>
                  </a:cubicBezTo>
                  <a:cubicBezTo>
                    <a:pt x="479" y="404"/>
                    <a:pt x="479" y="404"/>
                    <a:pt x="479" y="404"/>
                  </a:cubicBezTo>
                  <a:cubicBezTo>
                    <a:pt x="482" y="407"/>
                    <a:pt x="484" y="411"/>
                    <a:pt x="487" y="414"/>
                  </a:cubicBezTo>
                  <a:cubicBezTo>
                    <a:pt x="488" y="416"/>
                    <a:pt x="490" y="418"/>
                    <a:pt x="491" y="421"/>
                  </a:cubicBezTo>
                  <a:cubicBezTo>
                    <a:pt x="494" y="424"/>
                    <a:pt x="496" y="427"/>
                    <a:pt x="498" y="431"/>
                  </a:cubicBezTo>
                  <a:cubicBezTo>
                    <a:pt x="500" y="433"/>
                    <a:pt x="501" y="435"/>
                    <a:pt x="503" y="438"/>
                  </a:cubicBezTo>
                  <a:cubicBezTo>
                    <a:pt x="505" y="441"/>
                    <a:pt x="507" y="444"/>
                    <a:pt x="510" y="448"/>
                  </a:cubicBezTo>
                  <a:cubicBezTo>
                    <a:pt x="511" y="450"/>
                    <a:pt x="513" y="452"/>
                    <a:pt x="514" y="455"/>
                  </a:cubicBezTo>
                  <a:cubicBezTo>
                    <a:pt x="514" y="455"/>
                    <a:pt x="515" y="456"/>
                    <a:pt x="515" y="457"/>
                  </a:cubicBezTo>
                  <a:cubicBezTo>
                    <a:pt x="514" y="458"/>
                    <a:pt x="514" y="459"/>
                    <a:pt x="514" y="461"/>
                  </a:cubicBezTo>
                  <a:cubicBezTo>
                    <a:pt x="514" y="465"/>
                    <a:pt x="517" y="468"/>
                    <a:pt x="522" y="468"/>
                  </a:cubicBezTo>
                  <a:cubicBezTo>
                    <a:pt x="522" y="468"/>
                    <a:pt x="522" y="468"/>
                    <a:pt x="522" y="468"/>
                  </a:cubicBezTo>
                  <a:cubicBezTo>
                    <a:pt x="523" y="469"/>
                    <a:pt x="524" y="471"/>
                    <a:pt x="524" y="472"/>
                  </a:cubicBezTo>
                  <a:cubicBezTo>
                    <a:pt x="526" y="475"/>
                    <a:pt x="528" y="478"/>
                    <a:pt x="530" y="481"/>
                  </a:cubicBezTo>
                  <a:cubicBezTo>
                    <a:pt x="530" y="482"/>
                    <a:pt x="530" y="483"/>
                    <a:pt x="531" y="483"/>
                  </a:cubicBezTo>
                  <a:cubicBezTo>
                    <a:pt x="532" y="487"/>
                    <a:pt x="534" y="491"/>
                    <a:pt x="535" y="494"/>
                  </a:cubicBezTo>
                  <a:cubicBezTo>
                    <a:pt x="536" y="497"/>
                    <a:pt x="537" y="499"/>
                    <a:pt x="538" y="502"/>
                  </a:cubicBezTo>
                  <a:cubicBezTo>
                    <a:pt x="539" y="505"/>
                    <a:pt x="540" y="508"/>
                    <a:pt x="541" y="511"/>
                  </a:cubicBezTo>
                  <a:moveTo>
                    <a:pt x="415" y="417"/>
                  </a:moveTo>
                  <a:cubicBezTo>
                    <a:pt x="413" y="416"/>
                    <a:pt x="411" y="414"/>
                    <a:pt x="409" y="413"/>
                  </a:cubicBezTo>
                  <a:cubicBezTo>
                    <a:pt x="406" y="407"/>
                    <a:pt x="404" y="401"/>
                    <a:pt x="402" y="395"/>
                  </a:cubicBezTo>
                  <a:cubicBezTo>
                    <a:pt x="400" y="392"/>
                    <a:pt x="399" y="389"/>
                    <a:pt x="398" y="386"/>
                  </a:cubicBezTo>
                  <a:cubicBezTo>
                    <a:pt x="397" y="385"/>
                    <a:pt x="397" y="384"/>
                    <a:pt x="397" y="383"/>
                  </a:cubicBezTo>
                  <a:cubicBezTo>
                    <a:pt x="407" y="390"/>
                    <a:pt x="417" y="398"/>
                    <a:pt x="427" y="406"/>
                  </a:cubicBezTo>
                  <a:cubicBezTo>
                    <a:pt x="434" y="412"/>
                    <a:pt x="440" y="418"/>
                    <a:pt x="446" y="423"/>
                  </a:cubicBezTo>
                  <a:cubicBezTo>
                    <a:pt x="445" y="425"/>
                    <a:pt x="445" y="426"/>
                    <a:pt x="445" y="428"/>
                  </a:cubicBezTo>
                  <a:cubicBezTo>
                    <a:pt x="445" y="432"/>
                    <a:pt x="448" y="436"/>
                    <a:pt x="452" y="436"/>
                  </a:cubicBezTo>
                  <a:cubicBezTo>
                    <a:pt x="453" y="436"/>
                    <a:pt x="454" y="436"/>
                    <a:pt x="454" y="436"/>
                  </a:cubicBezTo>
                  <a:cubicBezTo>
                    <a:pt x="456" y="439"/>
                    <a:pt x="459" y="443"/>
                    <a:pt x="461" y="446"/>
                  </a:cubicBezTo>
                  <a:cubicBezTo>
                    <a:pt x="463" y="451"/>
                    <a:pt x="466" y="455"/>
                    <a:pt x="468" y="459"/>
                  </a:cubicBezTo>
                  <a:cubicBezTo>
                    <a:pt x="455" y="447"/>
                    <a:pt x="441" y="436"/>
                    <a:pt x="427" y="426"/>
                  </a:cubicBezTo>
                  <a:cubicBezTo>
                    <a:pt x="428" y="425"/>
                    <a:pt x="429" y="423"/>
                    <a:pt x="429" y="422"/>
                  </a:cubicBezTo>
                  <a:cubicBezTo>
                    <a:pt x="429" y="417"/>
                    <a:pt x="425" y="414"/>
                    <a:pt x="421" y="414"/>
                  </a:cubicBezTo>
                  <a:cubicBezTo>
                    <a:pt x="418" y="414"/>
                    <a:pt x="416" y="415"/>
                    <a:pt x="415" y="417"/>
                  </a:cubicBezTo>
                  <a:moveTo>
                    <a:pt x="447" y="422"/>
                  </a:moveTo>
                  <a:cubicBezTo>
                    <a:pt x="447" y="421"/>
                    <a:pt x="447" y="421"/>
                    <a:pt x="447" y="421"/>
                  </a:cubicBezTo>
                  <a:cubicBezTo>
                    <a:pt x="443" y="415"/>
                    <a:pt x="439" y="410"/>
                    <a:pt x="435" y="404"/>
                  </a:cubicBezTo>
                  <a:cubicBezTo>
                    <a:pt x="430" y="397"/>
                    <a:pt x="426" y="390"/>
                    <a:pt x="421" y="383"/>
                  </a:cubicBezTo>
                  <a:cubicBezTo>
                    <a:pt x="421" y="382"/>
                    <a:pt x="420" y="381"/>
                    <a:pt x="420" y="380"/>
                  </a:cubicBezTo>
                  <a:cubicBezTo>
                    <a:pt x="421" y="380"/>
                    <a:pt x="421" y="379"/>
                    <a:pt x="422" y="379"/>
                  </a:cubicBezTo>
                  <a:cubicBezTo>
                    <a:pt x="441" y="394"/>
                    <a:pt x="460" y="411"/>
                    <a:pt x="476" y="428"/>
                  </a:cubicBezTo>
                  <a:cubicBezTo>
                    <a:pt x="477" y="429"/>
                    <a:pt x="478" y="430"/>
                    <a:pt x="479" y="431"/>
                  </a:cubicBezTo>
                  <a:cubicBezTo>
                    <a:pt x="480" y="432"/>
                    <a:pt x="481" y="434"/>
                    <a:pt x="482" y="435"/>
                  </a:cubicBezTo>
                  <a:cubicBezTo>
                    <a:pt x="484" y="438"/>
                    <a:pt x="486" y="440"/>
                    <a:pt x="487" y="443"/>
                  </a:cubicBezTo>
                  <a:cubicBezTo>
                    <a:pt x="490" y="447"/>
                    <a:pt x="492" y="451"/>
                    <a:pt x="495" y="455"/>
                  </a:cubicBezTo>
                  <a:cubicBezTo>
                    <a:pt x="497" y="458"/>
                    <a:pt x="498" y="460"/>
                    <a:pt x="500" y="463"/>
                  </a:cubicBezTo>
                  <a:cubicBezTo>
                    <a:pt x="503" y="467"/>
                    <a:pt x="505" y="471"/>
                    <a:pt x="508" y="475"/>
                  </a:cubicBezTo>
                  <a:cubicBezTo>
                    <a:pt x="509" y="478"/>
                    <a:pt x="511" y="480"/>
                    <a:pt x="512" y="483"/>
                  </a:cubicBezTo>
                  <a:cubicBezTo>
                    <a:pt x="515" y="487"/>
                    <a:pt x="517" y="492"/>
                    <a:pt x="520" y="496"/>
                  </a:cubicBezTo>
                  <a:cubicBezTo>
                    <a:pt x="521" y="499"/>
                    <a:pt x="523" y="501"/>
                    <a:pt x="524" y="503"/>
                  </a:cubicBezTo>
                  <a:cubicBezTo>
                    <a:pt x="526" y="508"/>
                    <a:pt x="529" y="512"/>
                    <a:pt x="531" y="517"/>
                  </a:cubicBezTo>
                  <a:cubicBezTo>
                    <a:pt x="527" y="511"/>
                    <a:pt x="523" y="505"/>
                    <a:pt x="518" y="500"/>
                  </a:cubicBezTo>
                  <a:cubicBezTo>
                    <a:pt x="518" y="499"/>
                    <a:pt x="517" y="498"/>
                    <a:pt x="517" y="498"/>
                  </a:cubicBezTo>
                  <a:cubicBezTo>
                    <a:pt x="514" y="494"/>
                    <a:pt x="511" y="490"/>
                    <a:pt x="508" y="486"/>
                  </a:cubicBezTo>
                  <a:cubicBezTo>
                    <a:pt x="506" y="485"/>
                    <a:pt x="505" y="483"/>
                    <a:pt x="503" y="481"/>
                  </a:cubicBezTo>
                  <a:cubicBezTo>
                    <a:pt x="501" y="478"/>
                    <a:pt x="498" y="475"/>
                    <a:pt x="495" y="472"/>
                  </a:cubicBezTo>
                  <a:cubicBezTo>
                    <a:pt x="493" y="469"/>
                    <a:pt x="491" y="467"/>
                    <a:pt x="489" y="465"/>
                  </a:cubicBezTo>
                  <a:cubicBezTo>
                    <a:pt x="487" y="462"/>
                    <a:pt x="484" y="460"/>
                    <a:pt x="482" y="457"/>
                  </a:cubicBezTo>
                  <a:cubicBezTo>
                    <a:pt x="479" y="454"/>
                    <a:pt x="476" y="451"/>
                    <a:pt x="473" y="448"/>
                  </a:cubicBezTo>
                  <a:cubicBezTo>
                    <a:pt x="472" y="446"/>
                    <a:pt x="470" y="444"/>
                    <a:pt x="468" y="442"/>
                  </a:cubicBezTo>
                  <a:cubicBezTo>
                    <a:pt x="465" y="439"/>
                    <a:pt x="461" y="436"/>
                    <a:pt x="458" y="433"/>
                  </a:cubicBezTo>
                  <a:cubicBezTo>
                    <a:pt x="459" y="432"/>
                    <a:pt x="460" y="430"/>
                    <a:pt x="460" y="428"/>
                  </a:cubicBezTo>
                  <a:cubicBezTo>
                    <a:pt x="460" y="424"/>
                    <a:pt x="457" y="420"/>
                    <a:pt x="452" y="420"/>
                  </a:cubicBezTo>
                  <a:cubicBezTo>
                    <a:pt x="450" y="420"/>
                    <a:pt x="449" y="421"/>
                    <a:pt x="447" y="422"/>
                  </a:cubicBezTo>
                  <a:moveTo>
                    <a:pt x="446" y="422"/>
                  </a:moveTo>
                  <a:cubicBezTo>
                    <a:pt x="442" y="419"/>
                    <a:pt x="439" y="415"/>
                    <a:pt x="435" y="412"/>
                  </a:cubicBezTo>
                  <a:cubicBezTo>
                    <a:pt x="432" y="410"/>
                    <a:pt x="430" y="408"/>
                    <a:pt x="428" y="406"/>
                  </a:cubicBezTo>
                  <a:cubicBezTo>
                    <a:pt x="424" y="403"/>
                    <a:pt x="420" y="400"/>
                    <a:pt x="416" y="396"/>
                  </a:cubicBezTo>
                  <a:cubicBezTo>
                    <a:pt x="413" y="394"/>
                    <a:pt x="410" y="392"/>
                    <a:pt x="408" y="390"/>
                  </a:cubicBezTo>
                  <a:cubicBezTo>
                    <a:pt x="404" y="387"/>
                    <a:pt x="400" y="384"/>
                    <a:pt x="396" y="382"/>
                  </a:cubicBezTo>
                  <a:cubicBezTo>
                    <a:pt x="396" y="381"/>
                    <a:pt x="396" y="381"/>
                    <a:pt x="396" y="381"/>
                  </a:cubicBezTo>
                  <a:cubicBezTo>
                    <a:pt x="394" y="376"/>
                    <a:pt x="392" y="371"/>
                    <a:pt x="390" y="365"/>
                  </a:cubicBezTo>
                  <a:cubicBezTo>
                    <a:pt x="388" y="362"/>
                    <a:pt x="387" y="359"/>
                    <a:pt x="386" y="356"/>
                  </a:cubicBezTo>
                  <a:cubicBezTo>
                    <a:pt x="385" y="354"/>
                    <a:pt x="384" y="352"/>
                    <a:pt x="384" y="351"/>
                  </a:cubicBezTo>
                  <a:cubicBezTo>
                    <a:pt x="387" y="353"/>
                    <a:pt x="390" y="355"/>
                    <a:pt x="394" y="358"/>
                  </a:cubicBezTo>
                  <a:cubicBezTo>
                    <a:pt x="396" y="359"/>
                    <a:pt x="397" y="360"/>
                    <a:pt x="399" y="361"/>
                  </a:cubicBezTo>
                  <a:cubicBezTo>
                    <a:pt x="403" y="364"/>
                    <a:pt x="406" y="366"/>
                    <a:pt x="410" y="369"/>
                  </a:cubicBezTo>
                  <a:cubicBezTo>
                    <a:pt x="409" y="370"/>
                    <a:pt x="408" y="372"/>
                    <a:pt x="408" y="373"/>
                  </a:cubicBezTo>
                  <a:cubicBezTo>
                    <a:pt x="408" y="378"/>
                    <a:pt x="412" y="381"/>
                    <a:pt x="416" y="381"/>
                  </a:cubicBezTo>
                  <a:cubicBezTo>
                    <a:pt x="417" y="381"/>
                    <a:pt x="418" y="381"/>
                    <a:pt x="419" y="381"/>
                  </a:cubicBezTo>
                  <a:cubicBezTo>
                    <a:pt x="419" y="381"/>
                    <a:pt x="420" y="382"/>
                    <a:pt x="420" y="383"/>
                  </a:cubicBezTo>
                  <a:cubicBezTo>
                    <a:pt x="426" y="390"/>
                    <a:pt x="431" y="398"/>
                    <a:pt x="436" y="406"/>
                  </a:cubicBezTo>
                  <a:cubicBezTo>
                    <a:pt x="439" y="411"/>
                    <a:pt x="443" y="416"/>
                    <a:pt x="446" y="421"/>
                  </a:cubicBezTo>
                  <a:cubicBezTo>
                    <a:pt x="446" y="422"/>
                    <a:pt x="446" y="422"/>
                    <a:pt x="446" y="422"/>
                  </a:cubicBezTo>
                  <a:moveTo>
                    <a:pt x="408" y="412"/>
                  </a:moveTo>
                  <a:cubicBezTo>
                    <a:pt x="388" y="400"/>
                    <a:pt x="368" y="388"/>
                    <a:pt x="347" y="377"/>
                  </a:cubicBezTo>
                  <a:cubicBezTo>
                    <a:pt x="345" y="374"/>
                    <a:pt x="343" y="372"/>
                    <a:pt x="341" y="369"/>
                  </a:cubicBezTo>
                  <a:cubicBezTo>
                    <a:pt x="339" y="365"/>
                    <a:pt x="336" y="361"/>
                    <a:pt x="334" y="358"/>
                  </a:cubicBezTo>
                  <a:cubicBezTo>
                    <a:pt x="330" y="352"/>
                    <a:pt x="326" y="346"/>
                    <a:pt x="322" y="340"/>
                  </a:cubicBezTo>
                  <a:cubicBezTo>
                    <a:pt x="320" y="337"/>
                    <a:pt x="318" y="334"/>
                    <a:pt x="315" y="330"/>
                  </a:cubicBezTo>
                  <a:cubicBezTo>
                    <a:pt x="316" y="331"/>
                    <a:pt x="316" y="331"/>
                    <a:pt x="317" y="331"/>
                  </a:cubicBezTo>
                  <a:cubicBezTo>
                    <a:pt x="322" y="334"/>
                    <a:pt x="327" y="337"/>
                    <a:pt x="332" y="340"/>
                  </a:cubicBezTo>
                  <a:cubicBezTo>
                    <a:pt x="335" y="341"/>
                    <a:pt x="337" y="343"/>
                    <a:pt x="339" y="344"/>
                  </a:cubicBezTo>
                  <a:cubicBezTo>
                    <a:pt x="344" y="347"/>
                    <a:pt x="349" y="350"/>
                    <a:pt x="354" y="353"/>
                  </a:cubicBezTo>
                  <a:cubicBezTo>
                    <a:pt x="358" y="356"/>
                    <a:pt x="361" y="358"/>
                    <a:pt x="365" y="361"/>
                  </a:cubicBezTo>
                  <a:cubicBezTo>
                    <a:pt x="368" y="363"/>
                    <a:pt x="372" y="365"/>
                    <a:pt x="375" y="367"/>
                  </a:cubicBezTo>
                  <a:cubicBezTo>
                    <a:pt x="381" y="371"/>
                    <a:pt x="387" y="375"/>
                    <a:pt x="393" y="380"/>
                  </a:cubicBezTo>
                  <a:cubicBezTo>
                    <a:pt x="393" y="380"/>
                    <a:pt x="394" y="381"/>
                    <a:pt x="395" y="382"/>
                  </a:cubicBezTo>
                  <a:cubicBezTo>
                    <a:pt x="396" y="382"/>
                    <a:pt x="396" y="382"/>
                    <a:pt x="396" y="382"/>
                  </a:cubicBezTo>
                  <a:cubicBezTo>
                    <a:pt x="400" y="392"/>
                    <a:pt x="404" y="402"/>
                    <a:pt x="408" y="412"/>
                  </a:cubicBezTo>
                  <a:moveTo>
                    <a:pt x="410" y="369"/>
                  </a:moveTo>
                  <a:cubicBezTo>
                    <a:pt x="401" y="362"/>
                    <a:pt x="392" y="356"/>
                    <a:pt x="383" y="349"/>
                  </a:cubicBezTo>
                  <a:cubicBezTo>
                    <a:pt x="381" y="345"/>
                    <a:pt x="380" y="341"/>
                    <a:pt x="378" y="336"/>
                  </a:cubicBezTo>
                  <a:cubicBezTo>
                    <a:pt x="376" y="333"/>
                    <a:pt x="375" y="330"/>
                    <a:pt x="374" y="327"/>
                  </a:cubicBezTo>
                  <a:cubicBezTo>
                    <a:pt x="372" y="322"/>
                    <a:pt x="370" y="318"/>
                    <a:pt x="368" y="314"/>
                  </a:cubicBezTo>
                  <a:cubicBezTo>
                    <a:pt x="368" y="314"/>
                    <a:pt x="369" y="313"/>
                    <a:pt x="369" y="313"/>
                  </a:cubicBezTo>
                  <a:cubicBezTo>
                    <a:pt x="373" y="319"/>
                    <a:pt x="378" y="324"/>
                    <a:pt x="382" y="330"/>
                  </a:cubicBezTo>
                  <a:cubicBezTo>
                    <a:pt x="386" y="335"/>
                    <a:pt x="390" y="340"/>
                    <a:pt x="393" y="345"/>
                  </a:cubicBezTo>
                  <a:cubicBezTo>
                    <a:pt x="399" y="352"/>
                    <a:pt x="404" y="360"/>
                    <a:pt x="410" y="367"/>
                  </a:cubicBezTo>
                  <a:cubicBezTo>
                    <a:pt x="410" y="368"/>
                    <a:pt x="410" y="368"/>
                    <a:pt x="410" y="368"/>
                  </a:cubicBezTo>
                  <a:cubicBezTo>
                    <a:pt x="410" y="369"/>
                    <a:pt x="410" y="369"/>
                    <a:pt x="410" y="369"/>
                  </a:cubicBezTo>
                  <a:moveTo>
                    <a:pt x="411" y="368"/>
                  </a:moveTo>
                  <a:cubicBezTo>
                    <a:pt x="410" y="367"/>
                    <a:pt x="409" y="366"/>
                    <a:pt x="408" y="364"/>
                  </a:cubicBezTo>
                  <a:cubicBezTo>
                    <a:pt x="404" y="358"/>
                    <a:pt x="399" y="351"/>
                    <a:pt x="394" y="345"/>
                  </a:cubicBezTo>
                  <a:cubicBezTo>
                    <a:pt x="390" y="339"/>
                    <a:pt x="385" y="333"/>
                    <a:pt x="380" y="326"/>
                  </a:cubicBezTo>
                  <a:cubicBezTo>
                    <a:pt x="377" y="322"/>
                    <a:pt x="373" y="317"/>
                    <a:pt x="370" y="313"/>
                  </a:cubicBezTo>
                  <a:cubicBezTo>
                    <a:pt x="370" y="312"/>
                    <a:pt x="370" y="312"/>
                    <a:pt x="370" y="312"/>
                  </a:cubicBezTo>
                  <a:cubicBezTo>
                    <a:pt x="372" y="313"/>
                    <a:pt x="373" y="315"/>
                    <a:pt x="375" y="316"/>
                  </a:cubicBezTo>
                  <a:cubicBezTo>
                    <a:pt x="377" y="318"/>
                    <a:pt x="380" y="320"/>
                    <a:pt x="382" y="323"/>
                  </a:cubicBezTo>
                  <a:cubicBezTo>
                    <a:pt x="386" y="325"/>
                    <a:pt x="388" y="328"/>
                    <a:pt x="391" y="331"/>
                  </a:cubicBezTo>
                  <a:cubicBezTo>
                    <a:pt x="394" y="333"/>
                    <a:pt x="396" y="335"/>
                    <a:pt x="399" y="338"/>
                  </a:cubicBezTo>
                  <a:cubicBezTo>
                    <a:pt x="402" y="341"/>
                    <a:pt x="405" y="344"/>
                    <a:pt x="408" y="347"/>
                  </a:cubicBezTo>
                  <a:cubicBezTo>
                    <a:pt x="410" y="349"/>
                    <a:pt x="413" y="351"/>
                    <a:pt x="415" y="354"/>
                  </a:cubicBezTo>
                  <a:cubicBezTo>
                    <a:pt x="418" y="357"/>
                    <a:pt x="421" y="360"/>
                    <a:pt x="424" y="363"/>
                  </a:cubicBezTo>
                  <a:cubicBezTo>
                    <a:pt x="426" y="365"/>
                    <a:pt x="428" y="368"/>
                    <a:pt x="430" y="370"/>
                  </a:cubicBezTo>
                  <a:cubicBezTo>
                    <a:pt x="433" y="374"/>
                    <a:pt x="436" y="377"/>
                    <a:pt x="439" y="380"/>
                  </a:cubicBezTo>
                  <a:cubicBezTo>
                    <a:pt x="441" y="383"/>
                    <a:pt x="443" y="385"/>
                    <a:pt x="445" y="388"/>
                  </a:cubicBezTo>
                  <a:cubicBezTo>
                    <a:pt x="448" y="391"/>
                    <a:pt x="451" y="394"/>
                    <a:pt x="454" y="398"/>
                  </a:cubicBezTo>
                  <a:cubicBezTo>
                    <a:pt x="456" y="400"/>
                    <a:pt x="458" y="403"/>
                    <a:pt x="460" y="406"/>
                  </a:cubicBezTo>
                  <a:cubicBezTo>
                    <a:pt x="463" y="409"/>
                    <a:pt x="465" y="413"/>
                    <a:pt x="468" y="416"/>
                  </a:cubicBezTo>
                  <a:cubicBezTo>
                    <a:pt x="470" y="419"/>
                    <a:pt x="472" y="421"/>
                    <a:pt x="474" y="424"/>
                  </a:cubicBezTo>
                  <a:cubicBezTo>
                    <a:pt x="475" y="425"/>
                    <a:pt x="475" y="426"/>
                    <a:pt x="476" y="427"/>
                  </a:cubicBezTo>
                  <a:cubicBezTo>
                    <a:pt x="475" y="426"/>
                    <a:pt x="474" y="425"/>
                    <a:pt x="474" y="425"/>
                  </a:cubicBezTo>
                  <a:cubicBezTo>
                    <a:pt x="471" y="422"/>
                    <a:pt x="468" y="419"/>
                    <a:pt x="465" y="416"/>
                  </a:cubicBezTo>
                  <a:cubicBezTo>
                    <a:pt x="463" y="414"/>
                    <a:pt x="462" y="413"/>
                    <a:pt x="460" y="411"/>
                  </a:cubicBezTo>
                  <a:cubicBezTo>
                    <a:pt x="457" y="408"/>
                    <a:pt x="454" y="405"/>
                    <a:pt x="451" y="403"/>
                  </a:cubicBezTo>
                  <a:cubicBezTo>
                    <a:pt x="449" y="401"/>
                    <a:pt x="448" y="399"/>
                    <a:pt x="446" y="398"/>
                  </a:cubicBezTo>
                  <a:cubicBezTo>
                    <a:pt x="443" y="395"/>
                    <a:pt x="439" y="392"/>
                    <a:pt x="436" y="389"/>
                  </a:cubicBezTo>
                  <a:cubicBezTo>
                    <a:pt x="434" y="388"/>
                    <a:pt x="433" y="386"/>
                    <a:pt x="431" y="385"/>
                  </a:cubicBezTo>
                  <a:cubicBezTo>
                    <a:pt x="428" y="383"/>
                    <a:pt x="425" y="380"/>
                    <a:pt x="422" y="378"/>
                  </a:cubicBezTo>
                  <a:cubicBezTo>
                    <a:pt x="423" y="377"/>
                    <a:pt x="424" y="375"/>
                    <a:pt x="424" y="373"/>
                  </a:cubicBezTo>
                  <a:cubicBezTo>
                    <a:pt x="424" y="369"/>
                    <a:pt x="420" y="366"/>
                    <a:pt x="416" y="366"/>
                  </a:cubicBezTo>
                  <a:cubicBezTo>
                    <a:pt x="414" y="366"/>
                    <a:pt x="412" y="366"/>
                    <a:pt x="411" y="368"/>
                  </a:cubicBezTo>
                  <a:moveTo>
                    <a:pt x="395" y="381"/>
                  </a:moveTo>
                  <a:cubicBezTo>
                    <a:pt x="393" y="379"/>
                    <a:pt x="390" y="377"/>
                    <a:pt x="388" y="375"/>
                  </a:cubicBezTo>
                  <a:cubicBezTo>
                    <a:pt x="384" y="373"/>
                    <a:pt x="380" y="370"/>
                    <a:pt x="376" y="367"/>
                  </a:cubicBezTo>
                  <a:cubicBezTo>
                    <a:pt x="373" y="365"/>
                    <a:pt x="370" y="363"/>
                    <a:pt x="367" y="361"/>
                  </a:cubicBezTo>
                  <a:cubicBezTo>
                    <a:pt x="363" y="358"/>
                    <a:pt x="359" y="356"/>
                    <a:pt x="355" y="353"/>
                  </a:cubicBezTo>
                  <a:cubicBezTo>
                    <a:pt x="352" y="351"/>
                    <a:pt x="349" y="349"/>
                    <a:pt x="345" y="347"/>
                  </a:cubicBezTo>
                  <a:cubicBezTo>
                    <a:pt x="341" y="345"/>
                    <a:pt x="338" y="342"/>
                    <a:pt x="334" y="340"/>
                  </a:cubicBezTo>
                  <a:cubicBezTo>
                    <a:pt x="330" y="338"/>
                    <a:pt x="327" y="336"/>
                    <a:pt x="323" y="334"/>
                  </a:cubicBezTo>
                  <a:cubicBezTo>
                    <a:pt x="320" y="332"/>
                    <a:pt x="317" y="331"/>
                    <a:pt x="314" y="329"/>
                  </a:cubicBezTo>
                  <a:cubicBezTo>
                    <a:pt x="310" y="322"/>
                    <a:pt x="305" y="315"/>
                    <a:pt x="300" y="308"/>
                  </a:cubicBezTo>
                  <a:cubicBezTo>
                    <a:pt x="298" y="306"/>
                    <a:pt x="297" y="304"/>
                    <a:pt x="295" y="302"/>
                  </a:cubicBezTo>
                  <a:cubicBezTo>
                    <a:pt x="295" y="302"/>
                    <a:pt x="295" y="302"/>
                    <a:pt x="295" y="302"/>
                  </a:cubicBezTo>
                  <a:cubicBezTo>
                    <a:pt x="296" y="302"/>
                    <a:pt x="297" y="302"/>
                    <a:pt x="298" y="303"/>
                  </a:cubicBezTo>
                  <a:cubicBezTo>
                    <a:pt x="301" y="304"/>
                    <a:pt x="304" y="306"/>
                    <a:pt x="307" y="307"/>
                  </a:cubicBezTo>
                  <a:cubicBezTo>
                    <a:pt x="310" y="309"/>
                    <a:pt x="314" y="311"/>
                    <a:pt x="318" y="313"/>
                  </a:cubicBezTo>
                  <a:cubicBezTo>
                    <a:pt x="321" y="314"/>
                    <a:pt x="323" y="315"/>
                    <a:pt x="326" y="317"/>
                  </a:cubicBezTo>
                  <a:cubicBezTo>
                    <a:pt x="330" y="319"/>
                    <a:pt x="334" y="321"/>
                    <a:pt x="337" y="323"/>
                  </a:cubicBezTo>
                  <a:cubicBezTo>
                    <a:pt x="340" y="324"/>
                    <a:pt x="343" y="326"/>
                    <a:pt x="345" y="327"/>
                  </a:cubicBezTo>
                  <a:cubicBezTo>
                    <a:pt x="349" y="329"/>
                    <a:pt x="353" y="331"/>
                    <a:pt x="357" y="334"/>
                  </a:cubicBezTo>
                  <a:cubicBezTo>
                    <a:pt x="359" y="335"/>
                    <a:pt x="361" y="337"/>
                    <a:pt x="364" y="338"/>
                  </a:cubicBezTo>
                  <a:cubicBezTo>
                    <a:pt x="368" y="340"/>
                    <a:pt x="371" y="343"/>
                    <a:pt x="375" y="345"/>
                  </a:cubicBezTo>
                  <a:cubicBezTo>
                    <a:pt x="377" y="347"/>
                    <a:pt x="380" y="348"/>
                    <a:pt x="382" y="349"/>
                  </a:cubicBezTo>
                  <a:cubicBezTo>
                    <a:pt x="383" y="350"/>
                    <a:pt x="383" y="350"/>
                    <a:pt x="383" y="350"/>
                  </a:cubicBezTo>
                  <a:cubicBezTo>
                    <a:pt x="387" y="360"/>
                    <a:pt x="391" y="370"/>
                    <a:pt x="395" y="381"/>
                  </a:cubicBezTo>
                  <a:moveTo>
                    <a:pt x="516" y="456"/>
                  </a:moveTo>
                  <a:cubicBezTo>
                    <a:pt x="503" y="435"/>
                    <a:pt x="489" y="415"/>
                    <a:pt x="474" y="395"/>
                  </a:cubicBezTo>
                  <a:cubicBezTo>
                    <a:pt x="473" y="394"/>
                    <a:pt x="473" y="393"/>
                    <a:pt x="472" y="392"/>
                  </a:cubicBezTo>
                  <a:cubicBezTo>
                    <a:pt x="470" y="389"/>
                    <a:pt x="468" y="385"/>
                    <a:pt x="465" y="381"/>
                  </a:cubicBezTo>
                  <a:cubicBezTo>
                    <a:pt x="463" y="378"/>
                    <a:pt x="462" y="376"/>
                    <a:pt x="460" y="373"/>
                  </a:cubicBezTo>
                  <a:cubicBezTo>
                    <a:pt x="457" y="369"/>
                    <a:pt x="455" y="366"/>
                    <a:pt x="453" y="362"/>
                  </a:cubicBezTo>
                  <a:cubicBezTo>
                    <a:pt x="451" y="359"/>
                    <a:pt x="449" y="356"/>
                    <a:pt x="447" y="353"/>
                  </a:cubicBezTo>
                  <a:cubicBezTo>
                    <a:pt x="444" y="350"/>
                    <a:pt x="442" y="347"/>
                    <a:pt x="440" y="344"/>
                  </a:cubicBezTo>
                  <a:cubicBezTo>
                    <a:pt x="438" y="341"/>
                    <a:pt x="436" y="338"/>
                    <a:pt x="433" y="335"/>
                  </a:cubicBezTo>
                  <a:cubicBezTo>
                    <a:pt x="431" y="332"/>
                    <a:pt x="429" y="328"/>
                    <a:pt x="426" y="325"/>
                  </a:cubicBezTo>
                  <a:cubicBezTo>
                    <a:pt x="424" y="322"/>
                    <a:pt x="422" y="319"/>
                    <a:pt x="420" y="316"/>
                  </a:cubicBezTo>
                  <a:cubicBezTo>
                    <a:pt x="417" y="313"/>
                    <a:pt x="415" y="310"/>
                    <a:pt x="413" y="307"/>
                  </a:cubicBezTo>
                  <a:cubicBezTo>
                    <a:pt x="410" y="304"/>
                    <a:pt x="408" y="301"/>
                    <a:pt x="406" y="298"/>
                  </a:cubicBezTo>
                  <a:cubicBezTo>
                    <a:pt x="404" y="297"/>
                    <a:pt x="403" y="295"/>
                    <a:pt x="402" y="294"/>
                  </a:cubicBezTo>
                  <a:cubicBezTo>
                    <a:pt x="404" y="296"/>
                    <a:pt x="406" y="298"/>
                    <a:pt x="407" y="300"/>
                  </a:cubicBezTo>
                  <a:cubicBezTo>
                    <a:pt x="410" y="303"/>
                    <a:pt x="413" y="306"/>
                    <a:pt x="416" y="309"/>
                  </a:cubicBezTo>
                  <a:cubicBezTo>
                    <a:pt x="419" y="312"/>
                    <a:pt x="422" y="316"/>
                    <a:pt x="425" y="319"/>
                  </a:cubicBezTo>
                  <a:cubicBezTo>
                    <a:pt x="427" y="322"/>
                    <a:pt x="430" y="325"/>
                    <a:pt x="433" y="328"/>
                  </a:cubicBezTo>
                  <a:cubicBezTo>
                    <a:pt x="436" y="332"/>
                    <a:pt x="439" y="336"/>
                    <a:pt x="442" y="340"/>
                  </a:cubicBezTo>
                  <a:cubicBezTo>
                    <a:pt x="444" y="343"/>
                    <a:pt x="447" y="346"/>
                    <a:pt x="449" y="349"/>
                  </a:cubicBezTo>
                  <a:cubicBezTo>
                    <a:pt x="452" y="353"/>
                    <a:pt x="455" y="357"/>
                    <a:pt x="458" y="361"/>
                  </a:cubicBezTo>
                  <a:cubicBezTo>
                    <a:pt x="460" y="364"/>
                    <a:pt x="463" y="367"/>
                    <a:pt x="465" y="370"/>
                  </a:cubicBezTo>
                  <a:cubicBezTo>
                    <a:pt x="468" y="374"/>
                    <a:pt x="471" y="378"/>
                    <a:pt x="474" y="383"/>
                  </a:cubicBezTo>
                  <a:cubicBezTo>
                    <a:pt x="476" y="386"/>
                    <a:pt x="478" y="389"/>
                    <a:pt x="480" y="392"/>
                  </a:cubicBezTo>
                  <a:cubicBezTo>
                    <a:pt x="483" y="396"/>
                    <a:pt x="486" y="401"/>
                    <a:pt x="489" y="406"/>
                  </a:cubicBezTo>
                  <a:cubicBezTo>
                    <a:pt x="491" y="409"/>
                    <a:pt x="493" y="411"/>
                    <a:pt x="494" y="414"/>
                  </a:cubicBezTo>
                  <a:cubicBezTo>
                    <a:pt x="498" y="420"/>
                    <a:pt x="501" y="425"/>
                    <a:pt x="505" y="431"/>
                  </a:cubicBezTo>
                  <a:cubicBezTo>
                    <a:pt x="506" y="433"/>
                    <a:pt x="507" y="435"/>
                    <a:pt x="508" y="437"/>
                  </a:cubicBezTo>
                  <a:cubicBezTo>
                    <a:pt x="512" y="443"/>
                    <a:pt x="515" y="448"/>
                    <a:pt x="518" y="454"/>
                  </a:cubicBezTo>
                  <a:cubicBezTo>
                    <a:pt x="517" y="454"/>
                    <a:pt x="516" y="455"/>
                    <a:pt x="516" y="456"/>
                  </a:cubicBezTo>
                  <a:moveTo>
                    <a:pt x="519" y="478"/>
                  </a:moveTo>
                  <a:cubicBezTo>
                    <a:pt x="517" y="476"/>
                    <a:pt x="516" y="475"/>
                    <a:pt x="515" y="474"/>
                  </a:cubicBezTo>
                  <a:cubicBezTo>
                    <a:pt x="508" y="463"/>
                    <a:pt x="500" y="454"/>
                    <a:pt x="491" y="444"/>
                  </a:cubicBezTo>
                  <a:cubicBezTo>
                    <a:pt x="490" y="442"/>
                    <a:pt x="489" y="441"/>
                    <a:pt x="487" y="439"/>
                  </a:cubicBezTo>
                  <a:cubicBezTo>
                    <a:pt x="485" y="437"/>
                    <a:pt x="483" y="434"/>
                    <a:pt x="480" y="431"/>
                  </a:cubicBezTo>
                  <a:cubicBezTo>
                    <a:pt x="465" y="410"/>
                    <a:pt x="448" y="389"/>
                    <a:pt x="431" y="370"/>
                  </a:cubicBezTo>
                  <a:cubicBezTo>
                    <a:pt x="430" y="369"/>
                    <a:pt x="430" y="369"/>
                    <a:pt x="430" y="369"/>
                  </a:cubicBezTo>
                  <a:cubicBezTo>
                    <a:pt x="425" y="363"/>
                    <a:pt x="420" y="358"/>
                    <a:pt x="415" y="353"/>
                  </a:cubicBezTo>
                  <a:cubicBezTo>
                    <a:pt x="414" y="352"/>
                    <a:pt x="414" y="351"/>
                    <a:pt x="413" y="350"/>
                  </a:cubicBezTo>
                  <a:cubicBezTo>
                    <a:pt x="408" y="346"/>
                    <a:pt x="404" y="341"/>
                    <a:pt x="399" y="337"/>
                  </a:cubicBezTo>
                  <a:cubicBezTo>
                    <a:pt x="397" y="335"/>
                    <a:pt x="395" y="333"/>
                    <a:pt x="393" y="332"/>
                  </a:cubicBezTo>
                  <a:cubicBezTo>
                    <a:pt x="390" y="328"/>
                    <a:pt x="386" y="325"/>
                    <a:pt x="382" y="321"/>
                  </a:cubicBezTo>
                  <a:cubicBezTo>
                    <a:pt x="380" y="319"/>
                    <a:pt x="377" y="317"/>
                    <a:pt x="374" y="315"/>
                  </a:cubicBezTo>
                  <a:cubicBezTo>
                    <a:pt x="373" y="314"/>
                    <a:pt x="372" y="313"/>
                    <a:pt x="371" y="311"/>
                  </a:cubicBezTo>
                  <a:cubicBezTo>
                    <a:pt x="372" y="310"/>
                    <a:pt x="372" y="309"/>
                    <a:pt x="372" y="307"/>
                  </a:cubicBezTo>
                  <a:cubicBezTo>
                    <a:pt x="372" y="305"/>
                    <a:pt x="371" y="303"/>
                    <a:pt x="370" y="301"/>
                  </a:cubicBezTo>
                  <a:cubicBezTo>
                    <a:pt x="371" y="300"/>
                    <a:pt x="371" y="300"/>
                    <a:pt x="371" y="300"/>
                  </a:cubicBezTo>
                  <a:cubicBezTo>
                    <a:pt x="371" y="300"/>
                    <a:pt x="372" y="299"/>
                    <a:pt x="372" y="299"/>
                  </a:cubicBezTo>
                  <a:cubicBezTo>
                    <a:pt x="373" y="298"/>
                    <a:pt x="374" y="297"/>
                    <a:pt x="375" y="297"/>
                  </a:cubicBezTo>
                  <a:cubicBezTo>
                    <a:pt x="375" y="296"/>
                    <a:pt x="376" y="296"/>
                    <a:pt x="376" y="295"/>
                  </a:cubicBezTo>
                  <a:cubicBezTo>
                    <a:pt x="377" y="295"/>
                    <a:pt x="378" y="294"/>
                    <a:pt x="379" y="293"/>
                  </a:cubicBezTo>
                  <a:cubicBezTo>
                    <a:pt x="380" y="292"/>
                    <a:pt x="380" y="292"/>
                    <a:pt x="380" y="292"/>
                  </a:cubicBezTo>
                  <a:cubicBezTo>
                    <a:pt x="380" y="292"/>
                    <a:pt x="381" y="292"/>
                    <a:pt x="381" y="292"/>
                  </a:cubicBezTo>
                  <a:cubicBezTo>
                    <a:pt x="390" y="300"/>
                    <a:pt x="399" y="309"/>
                    <a:pt x="407" y="318"/>
                  </a:cubicBezTo>
                  <a:cubicBezTo>
                    <a:pt x="408" y="319"/>
                    <a:pt x="410" y="320"/>
                    <a:pt x="411" y="322"/>
                  </a:cubicBezTo>
                  <a:cubicBezTo>
                    <a:pt x="414" y="325"/>
                    <a:pt x="418" y="329"/>
                    <a:pt x="422" y="333"/>
                  </a:cubicBezTo>
                  <a:cubicBezTo>
                    <a:pt x="423" y="335"/>
                    <a:pt x="425" y="337"/>
                    <a:pt x="426" y="338"/>
                  </a:cubicBezTo>
                  <a:cubicBezTo>
                    <a:pt x="429" y="342"/>
                    <a:pt x="432" y="345"/>
                    <a:pt x="435" y="349"/>
                  </a:cubicBezTo>
                  <a:cubicBezTo>
                    <a:pt x="437" y="351"/>
                    <a:pt x="439" y="353"/>
                    <a:pt x="440" y="355"/>
                  </a:cubicBezTo>
                  <a:cubicBezTo>
                    <a:pt x="443" y="358"/>
                    <a:pt x="446" y="361"/>
                    <a:pt x="449" y="365"/>
                  </a:cubicBezTo>
                  <a:cubicBezTo>
                    <a:pt x="451" y="367"/>
                    <a:pt x="452" y="369"/>
                    <a:pt x="454" y="371"/>
                  </a:cubicBezTo>
                  <a:cubicBezTo>
                    <a:pt x="457" y="374"/>
                    <a:pt x="459" y="378"/>
                    <a:pt x="462" y="381"/>
                  </a:cubicBezTo>
                  <a:cubicBezTo>
                    <a:pt x="464" y="383"/>
                    <a:pt x="465" y="385"/>
                    <a:pt x="467" y="387"/>
                  </a:cubicBezTo>
                  <a:cubicBezTo>
                    <a:pt x="469" y="391"/>
                    <a:pt x="472" y="394"/>
                    <a:pt x="474" y="397"/>
                  </a:cubicBezTo>
                  <a:cubicBezTo>
                    <a:pt x="474" y="397"/>
                    <a:pt x="474" y="397"/>
                    <a:pt x="474" y="397"/>
                  </a:cubicBezTo>
                  <a:cubicBezTo>
                    <a:pt x="476" y="400"/>
                    <a:pt x="478" y="403"/>
                    <a:pt x="480" y="406"/>
                  </a:cubicBezTo>
                  <a:cubicBezTo>
                    <a:pt x="482" y="410"/>
                    <a:pt x="484" y="413"/>
                    <a:pt x="486" y="417"/>
                  </a:cubicBezTo>
                  <a:cubicBezTo>
                    <a:pt x="488" y="420"/>
                    <a:pt x="489" y="423"/>
                    <a:pt x="491" y="426"/>
                  </a:cubicBezTo>
                  <a:cubicBezTo>
                    <a:pt x="493" y="430"/>
                    <a:pt x="495" y="433"/>
                    <a:pt x="497" y="437"/>
                  </a:cubicBezTo>
                  <a:cubicBezTo>
                    <a:pt x="499" y="440"/>
                    <a:pt x="501" y="443"/>
                    <a:pt x="502" y="446"/>
                  </a:cubicBezTo>
                  <a:cubicBezTo>
                    <a:pt x="504" y="450"/>
                    <a:pt x="506" y="453"/>
                    <a:pt x="508" y="457"/>
                  </a:cubicBezTo>
                  <a:cubicBezTo>
                    <a:pt x="510" y="460"/>
                    <a:pt x="511" y="463"/>
                    <a:pt x="513" y="466"/>
                  </a:cubicBezTo>
                  <a:cubicBezTo>
                    <a:pt x="515" y="470"/>
                    <a:pt x="516" y="474"/>
                    <a:pt x="518" y="477"/>
                  </a:cubicBezTo>
                  <a:cubicBezTo>
                    <a:pt x="519" y="478"/>
                    <a:pt x="519" y="478"/>
                    <a:pt x="519" y="478"/>
                  </a:cubicBezTo>
                  <a:moveTo>
                    <a:pt x="469" y="389"/>
                  </a:moveTo>
                  <a:cubicBezTo>
                    <a:pt x="459" y="375"/>
                    <a:pt x="448" y="362"/>
                    <a:pt x="437" y="349"/>
                  </a:cubicBezTo>
                  <a:cubicBezTo>
                    <a:pt x="432" y="344"/>
                    <a:pt x="427" y="338"/>
                    <a:pt x="422" y="333"/>
                  </a:cubicBezTo>
                  <a:cubicBezTo>
                    <a:pt x="421" y="332"/>
                    <a:pt x="420" y="330"/>
                    <a:pt x="419" y="329"/>
                  </a:cubicBezTo>
                  <a:cubicBezTo>
                    <a:pt x="415" y="325"/>
                    <a:pt x="411" y="321"/>
                    <a:pt x="408" y="317"/>
                  </a:cubicBezTo>
                  <a:cubicBezTo>
                    <a:pt x="406" y="315"/>
                    <a:pt x="404" y="313"/>
                    <a:pt x="402" y="312"/>
                  </a:cubicBezTo>
                  <a:cubicBezTo>
                    <a:pt x="399" y="308"/>
                    <a:pt x="396" y="305"/>
                    <a:pt x="392" y="301"/>
                  </a:cubicBezTo>
                  <a:cubicBezTo>
                    <a:pt x="390" y="299"/>
                    <a:pt x="388" y="297"/>
                    <a:pt x="386" y="295"/>
                  </a:cubicBezTo>
                  <a:cubicBezTo>
                    <a:pt x="385" y="294"/>
                    <a:pt x="384" y="293"/>
                    <a:pt x="382" y="291"/>
                  </a:cubicBezTo>
                  <a:cubicBezTo>
                    <a:pt x="383" y="291"/>
                    <a:pt x="383" y="290"/>
                    <a:pt x="384" y="290"/>
                  </a:cubicBezTo>
                  <a:cubicBezTo>
                    <a:pt x="384" y="290"/>
                    <a:pt x="385" y="290"/>
                    <a:pt x="385" y="290"/>
                  </a:cubicBezTo>
                  <a:cubicBezTo>
                    <a:pt x="386" y="289"/>
                    <a:pt x="387" y="289"/>
                    <a:pt x="388" y="288"/>
                  </a:cubicBezTo>
                  <a:cubicBezTo>
                    <a:pt x="388" y="288"/>
                    <a:pt x="388" y="288"/>
                    <a:pt x="388" y="288"/>
                  </a:cubicBezTo>
                  <a:cubicBezTo>
                    <a:pt x="389" y="292"/>
                    <a:pt x="392" y="294"/>
                    <a:pt x="395" y="294"/>
                  </a:cubicBezTo>
                  <a:cubicBezTo>
                    <a:pt x="397" y="294"/>
                    <a:pt x="399" y="293"/>
                    <a:pt x="400" y="292"/>
                  </a:cubicBezTo>
                  <a:cubicBezTo>
                    <a:pt x="403" y="296"/>
                    <a:pt x="406" y="300"/>
                    <a:pt x="409" y="304"/>
                  </a:cubicBezTo>
                  <a:cubicBezTo>
                    <a:pt x="411" y="306"/>
                    <a:pt x="412" y="308"/>
                    <a:pt x="414" y="310"/>
                  </a:cubicBezTo>
                  <a:cubicBezTo>
                    <a:pt x="417" y="314"/>
                    <a:pt x="420" y="318"/>
                    <a:pt x="423" y="322"/>
                  </a:cubicBezTo>
                  <a:cubicBezTo>
                    <a:pt x="425" y="324"/>
                    <a:pt x="427" y="327"/>
                    <a:pt x="429" y="329"/>
                  </a:cubicBezTo>
                  <a:cubicBezTo>
                    <a:pt x="431" y="333"/>
                    <a:pt x="434" y="337"/>
                    <a:pt x="437" y="340"/>
                  </a:cubicBezTo>
                  <a:cubicBezTo>
                    <a:pt x="438" y="343"/>
                    <a:pt x="440" y="346"/>
                    <a:pt x="442" y="348"/>
                  </a:cubicBezTo>
                  <a:cubicBezTo>
                    <a:pt x="445" y="352"/>
                    <a:pt x="447" y="355"/>
                    <a:pt x="450" y="359"/>
                  </a:cubicBezTo>
                  <a:cubicBezTo>
                    <a:pt x="451" y="362"/>
                    <a:pt x="453" y="365"/>
                    <a:pt x="455" y="367"/>
                  </a:cubicBezTo>
                  <a:cubicBezTo>
                    <a:pt x="458" y="371"/>
                    <a:pt x="460" y="374"/>
                    <a:pt x="462" y="378"/>
                  </a:cubicBezTo>
                  <a:cubicBezTo>
                    <a:pt x="464" y="381"/>
                    <a:pt x="466" y="384"/>
                    <a:pt x="468" y="387"/>
                  </a:cubicBezTo>
                  <a:cubicBezTo>
                    <a:pt x="468" y="387"/>
                    <a:pt x="469" y="388"/>
                    <a:pt x="469" y="389"/>
                  </a:cubicBezTo>
                  <a:moveTo>
                    <a:pt x="345" y="376"/>
                  </a:moveTo>
                  <a:cubicBezTo>
                    <a:pt x="287" y="347"/>
                    <a:pt x="220" y="324"/>
                    <a:pt x="147" y="308"/>
                  </a:cubicBezTo>
                  <a:cubicBezTo>
                    <a:pt x="147" y="307"/>
                    <a:pt x="147" y="307"/>
                    <a:pt x="147" y="307"/>
                  </a:cubicBezTo>
                  <a:cubicBezTo>
                    <a:pt x="148" y="304"/>
                    <a:pt x="148" y="302"/>
                    <a:pt x="149" y="300"/>
                  </a:cubicBezTo>
                  <a:cubicBezTo>
                    <a:pt x="149" y="296"/>
                    <a:pt x="150" y="293"/>
                    <a:pt x="151" y="289"/>
                  </a:cubicBezTo>
                  <a:cubicBezTo>
                    <a:pt x="151" y="288"/>
                    <a:pt x="151" y="288"/>
                    <a:pt x="151" y="287"/>
                  </a:cubicBezTo>
                  <a:cubicBezTo>
                    <a:pt x="151" y="285"/>
                    <a:pt x="152" y="283"/>
                    <a:pt x="152" y="280"/>
                  </a:cubicBezTo>
                  <a:cubicBezTo>
                    <a:pt x="153" y="279"/>
                    <a:pt x="153" y="277"/>
                    <a:pt x="153" y="276"/>
                  </a:cubicBezTo>
                  <a:cubicBezTo>
                    <a:pt x="154" y="274"/>
                    <a:pt x="154" y="272"/>
                    <a:pt x="155" y="270"/>
                  </a:cubicBezTo>
                  <a:cubicBezTo>
                    <a:pt x="155" y="268"/>
                    <a:pt x="155" y="266"/>
                    <a:pt x="156" y="264"/>
                  </a:cubicBezTo>
                  <a:cubicBezTo>
                    <a:pt x="156" y="263"/>
                    <a:pt x="156" y="262"/>
                    <a:pt x="157" y="261"/>
                  </a:cubicBezTo>
                  <a:cubicBezTo>
                    <a:pt x="158" y="262"/>
                    <a:pt x="160" y="262"/>
                    <a:pt x="162" y="263"/>
                  </a:cubicBezTo>
                  <a:cubicBezTo>
                    <a:pt x="163" y="263"/>
                    <a:pt x="164" y="264"/>
                    <a:pt x="165" y="264"/>
                  </a:cubicBezTo>
                  <a:cubicBezTo>
                    <a:pt x="173" y="267"/>
                    <a:pt x="180" y="269"/>
                    <a:pt x="188" y="272"/>
                  </a:cubicBezTo>
                  <a:cubicBezTo>
                    <a:pt x="190" y="273"/>
                    <a:pt x="192" y="274"/>
                    <a:pt x="195" y="275"/>
                  </a:cubicBezTo>
                  <a:cubicBezTo>
                    <a:pt x="201" y="277"/>
                    <a:pt x="207" y="279"/>
                    <a:pt x="213" y="282"/>
                  </a:cubicBezTo>
                  <a:cubicBezTo>
                    <a:pt x="217" y="283"/>
                    <a:pt x="220" y="284"/>
                    <a:pt x="223" y="286"/>
                  </a:cubicBezTo>
                  <a:cubicBezTo>
                    <a:pt x="228" y="288"/>
                    <a:pt x="233" y="290"/>
                    <a:pt x="238" y="292"/>
                  </a:cubicBezTo>
                  <a:cubicBezTo>
                    <a:pt x="241" y="294"/>
                    <a:pt x="244" y="295"/>
                    <a:pt x="247" y="296"/>
                  </a:cubicBezTo>
                  <a:cubicBezTo>
                    <a:pt x="253" y="299"/>
                    <a:pt x="258" y="301"/>
                    <a:pt x="263" y="303"/>
                  </a:cubicBezTo>
                  <a:cubicBezTo>
                    <a:pt x="266" y="305"/>
                    <a:pt x="270" y="307"/>
                    <a:pt x="273" y="308"/>
                  </a:cubicBezTo>
                  <a:cubicBezTo>
                    <a:pt x="278" y="311"/>
                    <a:pt x="282" y="313"/>
                    <a:pt x="287" y="315"/>
                  </a:cubicBezTo>
                  <a:cubicBezTo>
                    <a:pt x="289" y="316"/>
                    <a:pt x="291" y="317"/>
                    <a:pt x="294" y="319"/>
                  </a:cubicBezTo>
                  <a:cubicBezTo>
                    <a:pt x="299" y="322"/>
                    <a:pt x="304" y="324"/>
                    <a:pt x="310" y="327"/>
                  </a:cubicBezTo>
                  <a:cubicBezTo>
                    <a:pt x="311" y="328"/>
                    <a:pt x="313" y="329"/>
                    <a:pt x="314" y="330"/>
                  </a:cubicBezTo>
                  <a:cubicBezTo>
                    <a:pt x="314" y="330"/>
                    <a:pt x="314" y="330"/>
                    <a:pt x="314" y="330"/>
                  </a:cubicBezTo>
                  <a:cubicBezTo>
                    <a:pt x="316" y="333"/>
                    <a:pt x="318" y="336"/>
                    <a:pt x="321" y="339"/>
                  </a:cubicBezTo>
                  <a:cubicBezTo>
                    <a:pt x="325" y="346"/>
                    <a:pt x="329" y="352"/>
                    <a:pt x="334" y="358"/>
                  </a:cubicBezTo>
                  <a:cubicBezTo>
                    <a:pt x="336" y="361"/>
                    <a:pt x="338" y="365"/>
                    <a:pt x="340" y="368"/>
                  </a:cubicBezTo>
                  <a:cubicBezTo>
                    <a:pt x="342" y="371"/>
                    <a:pt x="344" y="374"/>
                    <a:pt x="345" y="376"/>
                  </a:cubicBezTo>
                  <a:moveTo>
                    <a:pt x="313" y="328"/>
                  </a:moveTo>
                  <a:cubicBezTo>
                    <a:pt x="312" y="328"/>
                    <a:pt x="312" y="328"/>
                    <a:pt x="311" y="327"/>
                  </a:cubicBezTo>
                  <a:cubicBezTo>
                    <a:pt x="308" y="325"/>
                    <a:pt x="304" y="323"/>
                    <a:pt x="301" y="322"/>
                  </a:cubicBezTo>
                  <a:cubicBezTo>
                    <a:pt x="296" y="319"/>
                    <a:pt x="292" y="317"/>
                    <a:pt x="288" y="315"/>
                  </a:cubicBezTo>
                  <a:cubicBezTo>
                    <a:pt x="285" y="313"/>
                    <a:pt x="281" y="311"/>
                    <a:pt x="277" y="310"/>
                  </a:cubicBezTo>
                  <a:cubicBezTo>
                    <a:pt x="273" y="308"/>
                    <a:pt x="269" y="305"/>
                    <a:pt x="265" y="303"/>
                  </a:cubicBezTo>
                  <a:cubicBezTo>
                    <a:pt x="261" y="302"/>
                    <a:pt x="257" y="300"/>
                    <a:pt x="253" y="298"/>
                  </a:cubicBezTo>
                  <a:cubicBezTo>
                    <a:pt x="249" y="296"/>
                    <a:pt x="245" y="294"/>
                    <a:pt x="241" y="292"/>
                  </a:cubicBezTo>
                  <a:cubicBezTo>
                    <a:pt x="237" y="291"/>
                    <a:pt x="233" y="289"/>
                    <a:pt x="229" y="287"/>
                  </a:cubicBezTo>
                  <a:cubicBezTo>
                    <a:pt x="225" y="286"/>
                    <a:pt x="220" y="284"/>
                    <a:pt x="216" y="282"/>
                  </a:cubicBezTo>
                  <a:cubicBezTo>
                    <a:pt x="212" y="280"/>
                    <a:pt x="208" y="279"/>
                    <a:pt x="204" y="277"/>
                  </a:cubicBezTo>
                  <a:cubicBezTo>
                    <a:pt x="199" y="276"/>
                    <a:pt x="195" y="274"/>
                    <a:pt x="190" y="272"/>
                  </a:cubicBezTo>
                  <a:cubicBezTo>
                    <a:pt x="186" y="271"/>
                    <a:pt x="182" y="269"/>
                    <a:pt x="178" y="268"/>
                  </a:cubicBezTo>
                  <a:cubicBezTo>
                    <a:pt x="174" y="266"/>
                    <a:pt x="169" y="265"/>
                    <a:pt x="165" y="263"/>
                  </a:cubicBezTo>
                  <a:cubicBezTo>
                    <a:pt x="162" y="262"/>
                    <a:pt x="159" y="261"/>
                    <a:pt x="157" y="260"/>
                  </a:cubicBezTo>
                  <a:cubicBezTo>
                    <a:pt x="157" y="260"/>
                    <a:pt x="157" y="259"/>
                    <a:pt x="157" y="259"/>
                  </a:cubicBezTo>
                  <a:cubicBezTo>
                    <a:pt x="157" y="257"/>
                    <a:pt x="158" y="256"/>
                    <a:pt x="158" y="254"/>
                  </a:cubicBezTo>
                  <a:cubicBezTo>
                    <a:pt x="161" y="255"/>
                    <a:pt x="164" y="256"/>
                    <a:pt x="167" y="257"/>
                  </a:cubicBezTo>
                  <a:cubicBezTo>
                    <a:pt x="171" y="258"/>
                    <a:pt x="175" y="259"/>
                    <a:pt x="178" y="260"/>
                  </a:cubicBezTo>
                  <a:cubicBezTo>
                    <a:pt x="182" y="261"/>
                    <a:pt x="186" y="262"/>
                    <a:pt x="190" y="263"/>
                  </a:cubicBezTo>
                  <a:cubicBezTo>
                    <a:pt x="194" y="264"/>
                    <a:pt x="197" y="265"/>
                    <a:pt x="201" y="266"/>
                  </a:cubicBezTo>
                  <a:cubicBezTo>
                    <a:pt x="205" y="267"/>
                    <a:pt x="209" y="269"/>
                    <a:pt x="213" y="270"/>
                  </a:cubicBezTo>
                  <a:cubicBezTo>
                    <a:pt x="216" y="271"/>
                    <a:pt x="219" y="272"/>
                    <a:pt x="223" y="273"/>
                  </a:cubicBezTo>
                  <a:cubicBezTo>
                    <a:pt x="227" y="274"/>
                    <a:pt x="231" y="276"/>
                    <a:pt x="235" y="277"/>
                  </a:cubicBezTo>
                  <a:cubicBezTo>
                    <a:pt x="238" y="278"/>
                    <a:pt x="241" y="280"/>
                    <a:pt x="245" y="281"/>
                  </a:cubicBezTo>
                  <a:cubicBezTo>
                    <a:pt x="248" y="282"/>
                    <a:pt x="252" y="284"/>
                    <a:pt x="256" y="285"/>
                  </a:cubicBezTo>
                  <a:cubicBezTo>
                    <a:pt x="259" y="286"/>
                    <a:pt x="263" y="288"/>
                    <a:pt x="266" y="289"/>
                  </a:cubicBezTo>
                  <a:cubicBezTo>
                    <a:pt x="270" y="291"/>
                    <a:pt x="273" y="292"/>
                    <a:pt x="277" y="294"/>
                  </a:cubicBezTo>
                  <a:cubicBezTo>
                    <a:pt x="280" y="295"/>
                    <a:pt x="283" y="296"/>
                    <a:pt x="286" y="298"/>
                  </a:cubicBezTo>
                  <a:cubicBezTo>
                    <a:pt x="289" y="299"/>
                    <a:pt x="291" y="300"/>
                    <a:pt x="294" y="301"/>
                  </a:cubicBezTo>
                  <a:cubicBezTo>
                    <a:pt x="294" y="301"/>
                    <a:pt x="294" y="302"/>
                    <a:pt x="295" y="302"/>
                  </a:cubicBezTo>
                  <a:cubicBezTo>
                    <a:pt x="297" y="305"/>
                    <a:pt x="299" y="308"/>
                    <a:pt x="301" y="311"/>
                  </a:cubicBezTo>
                  <a:cubicBezTo>
                    <a:pt x="305" y="317"/>
                    <a:pt x="309" y="323"/>
                    <a:pt x="313" y="328"/>
                  </a:cubicBezTo>
                  <a:moveTo>
                    <a:pt x="156" y="260"/>
                  </a:moveTo>
                  <a:cubicBezTo>
                    <a:pt x="155" y="260"/>
                    <a:pt x="153" y="259"/>
                    <a:pt x="152" y="259"/>
                  </a:cubicBezTo>
                  <a:cubicBezTo>
                    <a:pt x="147" y="257"/>
                    <a:pt x="143" y="256"/>
                    <a:pt x="138" y="254"/>
                  </a:cubicBezTo>
                  <a:cubicBezTo>
                    <a:pt x="134" y="253"/>
                    <a:pt x="130" y="252"/>
                    <a:pt x="126" y="251"/>
                  </a:cubicBezTo>
                  <a:cubicBezTo>
                    <a:pt x="121" y="249"/>
                    <a:pt x="116" y="248"/>
                    <a:pt x="111" y="247"/>
                  </a:cubicBezTo>
                  <a:cubicBezTo>
                    <a:pt x="107" y="245"/>
                    <a:pt x="103" y="244"/>
                    <a:pt x="98" y="243"/>
                  </a:cubicBezTo>
                  <a:cubicBezTo>
                    <a:pt x="95" y="242"/>
                    <a:pt x="92" y="241"/>
                    <a:pt x="88" y="240"/>
                  </a:cubicBezTo>
                  <a:cubicBezTo>
                    <a:pt x="91" y="241"/>
                    <a:pt x="94" y="241"/>
                    <a:pt x="96" y="242"/>
                  </a:cubicBezTo>
                  <a:cubicBezTo>
                    <a:pt x="100" y="242"/>
                    <a:pt x="104" y="243"/>
                    <a:pt x="108" y="244"/>
                  </a:cubicBezTo>
                  <a:cubicBezTo>
                    <a:pt x="112" y="245"/>
                    <a:pt x="116" y="245"/>
                    <a:pt x="120" y="246"/>
                  </a:cubicBezTo>
                  <a:cubicBezTo>
                    <a:pt x="124" y="247"/>
                    <a:pt x="128" y="248"/>
                    <a:pt x="132" y="248"/>
                  </a:cubicBezTo>
                  <a:cubicBezTo>
                    <a:pt x="136" y="249"/>
                    <a:pt x="140" y="250"/>
                    <a:pt x="144" y="251"/>
                  </a:cubicBezTo>
                  <a:cubicBezTo>
                    <a:pt x="148" y="252"/>
                    <a:pt x="151" y="253"/>
                    <a:pt x="155" y="254"/>
                  </a:cubicBezTo>
                  <a:cubicBezTo>
                    <a:pt x="156" y="254"/>
                    <a:pt x="157" y="254"/>
                    <a:pt x="157" y="254"/>
                  </a:cubicBezTo>
                  <a:cubicBezTo>
                    <a:pt x="157" y="256"/>
                    <a:pt x="157" y="258"/>
                    <a:pt x="156" y="260"/>
                  </a:cubicBezTo>
                  <a:moveTo>
                    <a:pt x="391" y="279"/>
                  </a:moveTo>
                  <a:cubicBezTo>
                    <a:pt x="381" y="263"/>
                    <a:pt x="371" y="248"/>
                    <a:pt x="360" y="235"/>
                  </a:cubicBezTo>
                  <a:cubicBezTo>
                    <a:pt x="381" y="254"/>
                    <a:pt x="402" y="276"/>
                    <a:pt x="422" y="299"/>
                  </a:cubicBezTo>
                  <a:cubicBezTo>
                    <a:pt x="422" y="300"/>
                    <a:pt x="423" y="301"/>
                    <a:pt x="424" y="301"/>
                  </a:cubicBezTo>
                  <a:cubicBezTo>
                    <a:pt x="426" y="304"/>
                    <a:pt x="429" y="308"/>
                    <a:pt x="431" y="311"/>
                  </a:cubicBezTo>
                  <a:cubicBezTo>
                    <a:pt x="432" y="312"/>
                    <a:pt x="433" y="314"/>
                    <a:pt x="435" y="315"/>
                  </a:cubicBezTo>
                  <a:cubicBezTo>
                    <a:pt x="437" y="318"/>
                    <a:pt x="439" y="320"/>
                    <a:pt x="441" y="323"/>
                  </a:cubicBezTo>
                  <a:cubicBezTo>
                    <a:pt x="442" y="325"/>
                    <a:pt x="444" y="327"/>
                    <a:pt x="445" y="329"/>
                  </a:cubicBezTo>
                  <a:cubicBezTo>
                    <a:pt x="447" y="331"/>
                    <a:pt x="448" y="333"/>
                    <a:pt x="450" y="336"/>
                  </a:cubicBezTo>
                  <a:cubicBezTo>
                    <a:pt x="452" y="338"/>
                    <a:pt x="454" y="341"/>
                    <a:pt x="455" y="343"/>
                  </a:cubicBezTo>
                  <a:cubicBezTo>
                    <a:pt x="457" y="345"/>
                    <a:pt x="458" y="347"/>
                    <a:pt x="459" y="349"/>
                  </a:cubicBezTo>
                  <a:cubicBezTo>
                    <a:pt x="461" y="352"/>
                    <a:pt x="463" y="355"/>
                    <a:pt x="465" y="358"/>
                  </a:cubicBezTo>
                  <a:cubicBezTo>
                    <a:pt x="466" y="359"/>
                    <a:pt x="467" y="361"/>
                    <a:pt x="468" y="363"/>
                  </a:cubicBezTo>
                  <a:cubicBezTo>
                    <a:pt x="471" y="366"/>
                    <a:pt x="473" y="369"/>
                    <a:pt x="475" y="372"/>
                  </a:cubicBezTo>
                  <a:cubicBezTo>
                    <a:pt x="476" y="374"/>
                    <a:pt x="477" y="376"/>
                    <a:pt x="478" y="377"/>
                  </a:cubicBezTo>
                  <a:cubicBezTo>
                    <a:pt x="480" y="381"/>
                    <a:pt x="482" y="384"/>
                    <a:pt x="484" y="387"/>
                  </a:cubicBezTo>
                  <a:cubicBezTo>
                    <a:pt x="485" y="389"/>
                    <a:pt x="486" y="391"/>
                    <a:pt x="486" y="392"/>
                  </a:cubicBezTo>
                  <a:cubicBezTo>
                    <a:pt x="488" y="396"/>
                    <a:pt x="490" y="399"/>
                    <a:pt x="492" y="402"/>
                  </a:cubicBezTo>
                  <a:cubicBezTo>
                    <a:pt x="493" y="404"/>
                    <a:pt x="494" y="406"/>
                    <a:pt x="495" y="408"/>
                  </a:cubicBezTo>
                  <a:cubicBezTo>
                    <a:pt x="497" y="411"/>
                    <a:pt x="499" y="414"/>
                    <a:pt x="500" y="417"/>
                  </a:cubicBezTo>
                  <a:cubicBezTo>
                    <a:pt x="501" y="419"/>
                    <a:pt x="502" y="421"/>
                    <a:pt x="504" y="423"/>
                  </a:cubicBezTo>
                  <a:cubicBezTo>
                    <a:pt x="505" y="427"/>
                    <a:pt x="507" y="430"/>
                    <a:pt x="508" y="433"/>
                  </a:cubicBezTo>
                  <a:cubicBezTo>
                    <a:pt x="509" y="435"/>
                    <a:pt x="510" y="437"/>
                    <a:pt x="512" y="439"/>
                  </a:cubicBezTo>
                  <a:cubicBezTo>
                    <a:pt x="513" y="443"/>
                    <a:pt x="515" y="446"/>
                    <a:pt x="516" y="449"/>
                  </a:cubicBezTo>
                  <a:cubicBezTo>
                    <a:pt x="516" y="450"/>
                    <a:pt x="517" y="451"/>
                    <a:pt x="517" y="451"/>
                  </a:cubicBezTo>
                  <a:cubicBezTo>
                    <a:pt x="516" y="449"/>
                    <a:pt x="514" y="446"/>
                    <a:pt x="513" y="443"/>
                  </a:cubicBezTo>
                  <a:cubicBezTo>
                    <a:pt x="511" y="440"/>
                    <a:pt x="509" y="436"/>
                    <a:pt x="507" y="433"/>
                  </a:cubicBezTo>
                  <a:cubicBezTo>
                    <a:pt x="504" y="429"/>
                    <a:pt x="502" y="424"/>
                    <a:pt x="499" y="420"/>
                  </a:cubicBezTo>
                  <a:cubicBezTo>
                    <a:pt x="497" y="417"/>
                    <a:pt x="495" y="413"/>
                    <a:pt x="493" y="410"/>
                  </a:cubicBezTo>
                  <a:cubicBezTo>
                    <a:pt x="490" y="406"/>
                    <a:pt x="487" y="402"/>
                    <a:pt x="485" y="398"/>
                  </a:cubicBezTo>
                  <a:cubicBezTo>
                    <a:pt x="483" y="394"/>
                    <a:pt x="480" y="391"/>
                    <a:pt x="478" y="388"/>
                  </a:cubicBezTo>
                  <a:cubicBezTo>
                    <a:pt x="475" y="383"/>
                    <a:pt x="472" y="379"/>
                    <a:pt x="470" y="376"/>
                  </a:cubicBezTo>
                  <a:cubicBezTo>
                    <a:pt x="467" y="372"/>
                    <a:pt x="465" y="369"/>
                    <a:pt x="463" y="366"/>
                  </a:cubicBezTo>
                  <a:cubicBezTo>
                    <a:pt x="460" y="362"/>
                    <a:pt x="457" y="358"/>
                    <a:pt x="454" y="354"/>
                  </a:cubicBezTo>
                  <a:cubicBezTo>
                    <a:pt x="451" y="351"/>
                    <a:pt x="449" y="348"/>
                    <a:pt x="447" y="345"/>
                  </a:cubicBezTo>
                  <a:cubicBezTo>
                    <a:pt x="444" y="341"/>
                    <a:pt x="440" y="337"/>
                    <a:pt x="437" y="333"/>
                  </a:cubicBezTo>
                  <a:cubicBezTo>
                    <a:pt x="435" y="330"/>
                    <a:pt x="433" y="327"/>
                    <a:pt x="430" y="325"/>
                  </a:cubicBezTo>
                  <a:cubicBezTo>
                    <a:pt x="427" y="320"/>
                    <a:pt x="423" y="316"/>
                    <a:pt x="420" y="312"/>
                  </a:cubicBezTo>
                  <a:cubicBezTo>
                    <a:pt x="417" y="310"/>
                    <a:pt x="415" y="307"/>
                    <a:pt x="413" y="305"/>
                  </a:cubicBezTo>
                  <a:cubicBezTo>
                    <a:pt x="409" y="300"/>
                    <a:pt x="405" y="296"/>
                    <a:pt x="401" y="292"/>
                  </a:cubicBezTo>
                  <a:cubicBezTo>
                    <a:pt x="402" y="290"/>
                    <a:pt x="403" y="288"/>
                    <a:pt x="403" y="286"/>
                  </a:cubicBezTo>
                  <a:cubicBezTo>
                    <a:pt x="403" y="282"/>
                    <a:pt x="400" y="278"/>
                    <a:pt x="395" y="278"/>
                  </a:cubicBezTo>
                  <a:cubicBezTo>
                    <a:pt x="394" y="278"/>
                    <a:pt x="393" y="279"/>
                    <a:pt x="391" y="279"/>
                  </a:cubicBezTo>
                  <a:moveTo>
                    <a:pt x="382" y="291"/>
                  </a:moveTo>
                  <a:cubicBezTo>
                    <a:pt x="380" y="289"/>
                    <a:pt x="378" y="287"/>
                    <a:pt x="377" y="286"/>
                  </a:cubicBezTo>
                  <a:cubicBezTo>
                    <a:pt x="375" y="284"/>
                    <a:pt x="372" y="282"/>
                    <a:pt x="370" y="280"/>
                  </a:cubicBezTo>
                  <a:cubicBezTo>
                    <a:pt x="367" y="277"/>
                    <a:pt x="364" y="274"/>
                    <a:pt x="361" y="271"/>
                  </a:cubicBezTo>
                  <a:cubicBezTo>
                    <a:pt x="358" y="269"/>
                    <a:pt x="356" y="266"/>
                    <a:pt x="354" y="264"/>
                  </a:cubicBezTo>
                  <a:cubicBezTo>
                    <a:pt x="350" y="262"/>
                    <a:pt x="347" y="259"/>
                    <a:pt x="344" y="256"/>
                  </a:cubicBezTo>
                  <a:cubicBezTo>
                    <a:pt x="342" y="254"/>
                    <a:pt x="339" y="251"/>
                    <a:pt x="336" y="249"/>
                  </a:cubicBezTo>
                  <a:cubicBezTo>
                    <a:pt x="333" y="247"/>
                    <a:pt x="330" y="244"/>
                    <a:pt x="327" y="241"/>
                  </a:cubicBezTo>
                  <a:cubicBezTo>
                    <a:pt x="325" y="239"/>
                    <a:pt x="322" y="237"/>
                    <a:pt x="319" y="235"/>
                  </a:cubicBezTo>
                  <a:cubicBezTo>
                    <a:pt x="316" y="232"/>
                    <a:pt x="313" y="230"/>
                    <a:pt x="310" y="227"/>
                  </a:cubicBezTo>
                  <a:cubicBezTo>
                    <a:pt x="307" y="225"/>
                    <a:pt x="304" y="223"/>
                    <a:pt x="302" y="221"/>
                  </a:cubicBezTo>
                  <a:cubicBezTo>
                    <a:pt x="299" y="218"/>
                    <a:pt x="296" y="216"/>
                    <a:pt x="292" y="213"/>
                  </a:cubicBezTo>
                  <a:cubicBezTo>
                    <a:pt x="290" y="211"/>
                    <a:pt x="287" y="209"/>
                    <a:pt x="284" y="207"/>
                  </a:cubicBezTo>
                  <a:cubicBezTo>
                    <a:pt x="282" y="206"/>
                    <a:pt x="280" y="204"/>
                    <a:pt x="278" y="203"/>
                  </a:cubicBezTo>
                  <a:cubicBezTo>
                    <a:pt x="280" y="204"/>
                    <a:pt x="281" y="204"/>
                    <a:pt x="282" y="205"/>
                  </a:cubicBezTo>
                  <a:cubicBezTo>
                    <a:pt x="285" y="206"/>
                    <a:pt x="287" y="208"/>
                    <a:pt x="290" y="209"/>
                  </a:cubicBezTo>
                  <a:cubicBezTo>
                    <a:pt x="292" y="210"/>
                    <a:pt x="294" y="211"/>
                    <a:pt x="295" y="212"/>
                  </a:cubicBezTo>
                  <a:cubicBezTo>
                    <a:pt x="298" y="214"/>
                    <a:pt x="300" y="215"/>
                    <a:pt x="303" y="216"/>
                  </a:cubicBezTo>
                  <a:cubicBezTo>
                    <a:pt x="305" y="218"/>
                    <a:pt x="307" y="219"/>
                    <a:pt x="309" y="220"/>
                  </a:cubicBezTo>
                  <a:cubicBezTo>
                    <a:pt x="311" y="221"/>
                    <a:pt x="313" y="223"/>
                    <a:pt x="316" y="225"/>
                  </a:cubicBezTo>
                  <a:cubicBezTo>
                    <a:pt x="318" y="226"/>
                    <a:pt x="320" y="227"/>
                    <a:pt x="321" y="228"/>
                  </a:cubicBezTo>
                  <a:cubicBezTo>
                    <a:pt x="324" y="230"/>
                    <a:pt x="326" y="231"/>
                    <a:pt x="329" y="233"/>
                  </a:cubicBezTo>
                  <a:cubicBezTo>
                    <a:pt x="331" y="234"/>
                    <a:pt x="332" y="235"/>
                    <a:pt x="334" y="237"/>
                  </a:cubicBezTo>
                  <a:cubicBezTo>
                    <a:pt x="337" y="238"/>
                    <a:pt x="339" y="240"/>
                    <a:pt x="341" y="242"/>
                  </a:cubicBezTo>
                  <a:cubicBezTo>
                    <a:pt x="343" y="243"/>
                    <a:pt x="345" y="244"/>
                    <a:pt x="347" y="246"/>
                  </a:cubicBezTo>
                  <a:cubicBezTo>
                    <a:pt x="351" y="249"/>
                    <a:pt x="355" y="252"/>
                    <a:pt x="359" y="255"/>
                  </a:cubicBezTo>
                  <a:cubicBezTo>
                    <a:pt x="361" y="257"/>
                    <a:pt x="363" y="258"/>
                    <a:pt x="365" y="260"/>
                  </a:cubicBezTo>
                  <a:cubicBezTo>
                    <a:pt x="367" y="261"/>
                    <a:pt x="369" y="263"/>
                    <a:pt x="371" y="265"/>
                  </a:cubicBezTo>
                  <a:cubicBezTo>
                    <a:pt x="373" y="267"/>
                    <a:pt x="375" y="269"/>
                    <a:pt x="377" y="270"/>
                  </a:cubicBezTo>
                  <a:cubicBezTo>
                    <a:pt x="379" y="272"/>
                    <a:pt x="381" y="274"/>
                    <a:pt x="383" y="275"/>
                  </a:cubicBezTo>
                  <a:cubicBezTo>
                    <a:pt x="385" y="277"/>
                    <a:pt x="387" y="279"/>
                    <a:pt x="389" y="281"/>
                  </a:cubicBezTo>
                  <a:cubicBezTo>
                    <a:pt x="389" y="281"/>
                    <a:pt x="389" y="281"/>
                    <a:pt x="389" y="281"/>
                  </a:cubicBezTo>
                  <a:cubicBezTo>
                    <a:pt x="388" y="283"/>
                    <a:pt x="387" y="284"/>
                    <a:pt x="387" y="286"/>
                  </a:cubicBezTo>
                  <a:cubicBezTo>
                    <a:pt x="387" y="287"/>
                    <a:pt x="388" y="287"/>
                    <a:pt x="388" y="288"/>
                  </a:cubicBezTo>
                  <a:cubicBezTo>
                    <a:pt x="387" y="288"/>
                    <a:pt x="387" y="288"/>
                    <a:pt x="387" y="288"/>
                  </a:cubicBezTo>
                  <a:cubicBezTo>
                    <a:pt x="386" y="288"/>
                    <a:pt x="386" y="289"/>
                    <a:pt x="385" y="289"/>
                  </a:cubicBezTo>
                  <a:cubicBezTo>
                    <a:pt x="384" y="289"/>
                    <a:pt x="384" y="289"/>
                    <a:pt x="383" y="290"/>
                  </a:cubicBezTo>
                  <a:cubicBezTo>
                    <a:pt x="383" y="290"/>
                    <a:pt x="382" y="290"/>
                    <a:pt x="382" y="291"/>
                  </a:cubicBezTo>
                  <a:moveTo>
                    <a:pt x="390" y="280"/>
                  </a:moveTo>
                  <a:cubicBezTo>
                    <a:pt x="390" y="279"/>
                    <a:pt x="389" y="278"/>
                    <a:pt x="388" y="277"/>
                  </a:cubicBezTo>
                  <a:cubicBezTo>
                    <a:pt x="384" y="273"/>
                    <a:pt x="381" y="269"/>
                    <a:pt x="377" y="265"/>
                  </a:cubicBezTo>
                  <a:cubicBezTo>
                    <a:pt x="375" y="263"/>
                    <a:pt x="372" y="260"/>
                    <a:pt x="369" y="257"/>
                  </a:cubicBezTo>
                  <a:cubicBezTo>
                    <a:pt x="366" y="254"/>
                    <a:pt x="363" y="251"/>
                    <a:pt x="360" y="247"/>
                  </a:cubicBezTo>
                  <a:cubicBezTo>
                    <a:pt x="357" y="244"/>
                    <a:pt x="354" y="241"/>
                    <a:pt x="351" y="238"/>
                  </a:cubicBezTo>
                  <a:cubicBezTo>
                    <a:pt x="348" y="235"/>
                    <a:pt x="346" y="233"/>
                    <a:pt x="343" y="230"/>
                  </a:cubicBezTo>
                  <a:cubicBezTo>
                    <a:pt x="339" y="227"/>
                    <a:pt x="336" y="223"/>
                    <a:pt x="332" y="219"/>
                  </a:cubicBezTo>
                  <a:cubicBezTo>
                    <a:pt x="330" y="218"/>
                    <a:pt x="328" y="216"/>
                    <a:pt x="327" y="215"/>
                  </a:cubicBezTo>
                  <a:cubicBezTo>
                    <a:pt x="315" y="204"/>
                    <a:pt x="303" y="193"/>
                    <a:pt x="291" y="183"/>
                  </a:cubicBezTo>
                  <a:cubicBezTo>
                    <a:pt x="314" y="197"/>
                    <a:pt x="335" y="213"/>
                    <a:pt x="356" y="232"/>
                  </a:cubicBezTo>
                  <a:cubicBezTo>
                    <a:pt x="366" y="244"/>
                    <a:pt x="376" y="257"/>
                    <a:pt x="385" y="271"/>
                  </a:cubicBezTo>
                  <a:cubicBezTo>
                    <a:pt x="386" y="272"/>
                    <a:pt x="387" y="274"/>
                    <a:pt x="388" y="276"/>
                  </a:cubicBezTo>
                  <a:cubicBezTo>
                    <a:pt x="389" y="277"/>
                    <a:pt x="390" y="279"/>
                    <a:pt x="391" y="280"/>
                  </a:cubicBezTo>
                  <a:cubicBezTo>
                    <a:pt x="390" y="280"/>
                    <a:pt x="390" y="280"/>
                    <a:pt x="390" y="280"/>
                  </a:cubicBezTo>
                  <a:moveTo>
                    <a:pt x="186" y="175"/>
                  </a:moveTo>
                  <a:cubicBezTo>
                    <a:pt x="187" y="175"/>
                    <a:pt x="189" y="174"/>
                    <a:pt x="190" y="173"/>
                  </a:cubicBezTo>
                  <a:cubicBezTo>
                    <a:pt x="191" y="174"/>
                    <a:pt x="191" y="174"/>
                    <a:pt x="191" y="174"/>
                  </a:cubicBezTo>
                  <a:cubicBezTo>
                    <a:pt x="197" y="180"/>
                    <a:pt x="203" y="187"/>
                    <a:pt x="209" y="193"/>
                  </a:cubicBezTo>
                  <a:cubicBezTo>
                    <a:pt x="211" y="196"/>
                    <a:pt x="212" y="198"/>
                    <a:pt x="214" y="200"/>
                  </a:cubicBezTo>
                  <a:cubicBezTo>
                    <a:pt x="220" y="206"/>
                    <a:pt x="226" y="213"/>
                    <a:pt x="231" y="220"/>
                  </a:cubicBezTo>
                  <a:cubicBezTo>
                    <a:pt x="233" y="222"/>
                    <a:pt x="234" y="224"/>
                    <a:pt x="236" y="225"/>
                  </a:cubicBezTo>
                  <a:cubicBezTo>
                    <a:pt x="244" y="235"/>
                    <a:pt x="252" y="245"/>
                    <a:pt x="259" y="255"/>
                  </a:cubicBezTo>
                  <a:cubicBezTo>
                    <a:pt x="264" y="262"/>
                    <a:pt x="269" y="268"/>
                    <a:pt x="274" y="274"/>
                  </a:cubicBezTo>
                  <a:cubicBezTo>
                    <a:pt x="276" y="277"/>
                    <a:pt x="279" y="280"/>
                    <a:pt x="281" y="283"/>
                  </a:cubicBezTo>
                  <a:cubicBezTo>
                    <a:pt x="285" y="289"/>
                    <a:pt x="289" y="294"/>
                    <a:pt x="293" y="300"/>
                  </a:cubicBezTo>
                  <a:cubicBezTo>
                    <a:pt x="291" y="299"/>
                    <a:pt x="289" y="298"/>
                    <a:pt x="287" y="297"/>
                  </a:cubicBezTo>
                  <a:cubicBezTo>
                    <a:pt x="287" y="297"/>
                    <a:pt x="286" y="297"/>
                    <a:pt x="286" y="297"/>
                  </a:cubicBezTo>
                  <a:cubicBezTo>
                    <a:pt x="280" y="294"/>
                    <a:pt x="273" y="291"/>
                    <a:pt x="267" y="289"/>
                  </a:cubicBezTo>
                  <a:cubicBezTo>
                    <a:pt x="266" y="289"/>
                    <a:pt x="266" y="288"/>
                    <a:pt x="265" y="288"/>
                  </a:cubicBezTo>
                  <a:cubicBezTo>
                    <a:pt x="259" y="286"/>
                    <a:pt x="253" y="283"/>
                    <a:pt x="248" y="281"/>
                  </a:cubicBezTo>
                  <a:cubicBezTo>
                    <a:pt x="246" y="281"/>
                    <a:pt x="245" y="280"/>
                    <a:pt x="243" y="280"/>
                  </a:cubicBezTo>
                  <a:cubicBezTo>
                    <a:pt x="238" y="278"/>
                    <a:pt x="233" y="276"/>
                    <a:pt x="227" y="274"/>
                  </a:cubicBezTo>
                  <a:cubicBezTo>
                    <a:pt x="225" y="273"/>
                    <a:pt x="223" y="273"/>
                    <a:pt x="221" y="272"/>
                  </a:cubicBezTo>
                  <a:cubicBezTo>
                    <a:pt x="216" y="270"/>
                    <a:pt x="212" y="269"/>
                    <a:pt x="207" y="267"/>
                  </a:cubicBezTo>
                  <a:cubicBezTo>
                    <a:pt x="204" y="266"/>
                    <a:pt x="201" y="266"/>
                    <a:pt x="199" y="265"/>
                  </a:cubicBezTo>
                  <a:cubicBezTo>
                    <a:pt x="195" y="264"/>
                    <a:pt x="190" y="262"/>
                    <a:pt x="186" y="261"/>
                  </a:cubicBezTo>
                  <a:cubicBezTo>
                    <a:pt x="183" y="260"/>
                    <a:pt x="179" y="259"/>
                    <a:pt x="176" y="258"/>
                  </a:cubicBezTo>
                  <a:cubicBezTo>
                    <a:pt x="172" y="257"/>
                    <a:pt x="168" y="256"/>
                    <a:pt x="164" y="255"/>
                  </a:cubicBezTo>
                  <a:cubicBezTo>
                    <a:pt x="162" y="255"/>
                    <a:pt x="160" y="254"/>
                    <a:pt x="158" y="254"/>
                  </a:cubicBezTo>
                  <a:cubicBezTo>
                    <a:pt x="158" y="254"/>
                    <a:pt x="158" y="254"/>
                    <a:pt x="158" y="254"/>
                  </a:cubicBezTo>
                  <a:cubicBezTo>
                    <a:pt x="159" y="252"/>
                    <a:pt x="159" y="251"/>
                    <a:pt x="159" y="249"/>
                  </a:cubicBezTo>
                  <a:cubicBezTo>
                    <a:pt x="160" y="247"/>
                    <a:pt x="160" y="245"/>
                    <a:pt x="161" y="243"/>
                  </a:cubicBezTo>
                  <a:cubicBezTo>
                    <a:pt x="161" y="242"/>
                    <a:pt x="161" y="241"/>
                    <a:pt x="162" y="239"/>
                  </a:cubicBezTo>
                  <a:cubicBezTo>
                    <a:pt x="162" y="237"/>
                    <a:pt x="163" y="235"/>
                    <a:pt x="163" y="233"/>
                  </a:cubicBezTo>
                  <a:cubicBezTo>
                    <a:pt x="164" y="232"/>
                    <a:pt x="164" y="231"/>
                    <a:pt x="164" y="229"/>
                  </a:cubicBezTo>
                  <a:cubicBezTo>
                    <a:pt x="165" y="227"/>
                    <a:pt x="165" y="225"/>
                    <a:pt x="166" y="224"/>
                  </a:cubicBezTo>
                  <a:cubicBezTo>
                    <a:pt x="166" y="222"/>
                    <a:pt x="167" y="221"/>
                    <a:pt x="167" y="220"/>
                  </a:cubicBezTo>
                  <a:cubicBezTo>
                    <a:pt x="168" y="218"/>
                    <a:pt x="168" y="216"/>
                    <a:pt x="169" y="214"/>
                  </a:cubicBezTo>
                  <a:cubicBezTo>
                    <a:pt x="169" y="213"/>
                    <a:pt x="169" y="212"/>
                    <a:pt x="170" y="211"/>
                  </a:cubicBezTo>
                  <a:cubicBezTo>
                    <a:pt x="170" y="209"/>
                    <a:pt x="171" y="207"/>
                    <a:pt x="171" y="206"/>
                  </a:cubicBezTo>
                  <a:cubicBezTo>
                    <a:pt x="172" y="205"/>
                    <a:pt x="172" y="203"/>
                    <a:pt x="172" y="202"/>
                  </a:cubicBezTo>
                  <a:cubicBezTo>
                    <a:pt x="173" y="201"/>
                    <a:pt x="174" y="199"/>
                    <a:pt x="174" y="197"/>
                  </a:cubicBezTo>
                  <a:cubicBezTo>
                    <a:pt x="174" y="196"/>
                    <a:pt x="175" y="195"/>
                    <a:pt x="175" y="194"/>
                  </a:cubicBezTo>
                  <a:cubicBezTo>
                    <a:pt x="176" y="192"/>
                    <a:pt x="176" y="191"/>
                    <a:pt x="177" y="189"/>
                  </a:cubicBezTo>
                  <a:cubicBezTo>
                    <a:pt x="177" y="188"/>
                    <a:pt x="178" y="187"/>
                    <a:pt x="178" y="186"/>
                  </a:cubicBezTo>
                  <a:cubicBezTo>
                    <a:pt x="179" y="185"/>
                    <a:pt x="179" y="183"/>
                    <a:pt x="180" y="182"/>
                  </a:cubicBezTo>
                  <a:cubicBezTo>
                    <a:pt x="180" y="181"/>
                    <a:pt x="181" y="180"/>
                    <a:pt x="181" y="179"/>
                  </a:cubicBezTo>
                  <a:cubicBezTo>
                    <a:pt x="182" y="177"/>
                    <a:pt x="182" y="176"/>
                    <a:pt x="183" y="174"/>
                  </a:cubicBezTo>
                  <a:cubicBezTo>
                    <a:pt x="183" y="174"/>
                    <a:pt x="183" y="174"/>
                    <a:pt x="183" y="174"/>
                  </a:cubicBezTo>
                  <a:cubicBezTo>
                    <a:pt x="184" y="175"/>
                    <a:pt x="185" y="175"/>
                    <a:pt x="186" y="175"/>
                  </a:cubicBezTo>
                  <a:moveTo>
                    <a:pt x="382" y="349"/>
                  </a:moveTo>
                  <a:cubicBezTo>
                    <a:pt x="371" y="341"/>
                    <a:pt x="359" y="334"/>
                    <a:pt x="346" y="327"/>
                  </a:cubicBezTo>
                  <a:cubicBezTo>
                    <a:pt x="346" y="327"/>
                    <a:pt x="346" y="326"/>
                    <a:pt x="345" y="326"/>
                  </a:cubicBezTo>
                  <a:cubicBezTo>
                    <a:pt x="339" y="323"/>
                    <a:pt x="333" y="320"/>
                    <a:pt x="327" y="317"/>
                  </a:cubicBezTo>
                  <a:cubicBezTo>
                    <a:pt x="327" y="316"/>
                    <a:pt x="326" y="316"/>
                    <a:pt x="326" y="316"/>
                  </a:cubicBezTo>
                  <a:cubicBezTo>
                    <a:pt x="319" y="312"/>
                    <a:pt x="313" y="309"/>
                    <a:pt x="306" y="306"/>
                  </a:cubicBezTo>
                  <a:cubicBezTo>
                    <a:pt x="306" y="306"/>
                    <a:pt x="306" y="306"/>
                    <a:pt x="306" y="306"/>
                  </a:cubicBezTo>
                  <a:cubicBezTo>
                    <a:pt x="302" y="304"/>
                    <a:pt x="298" y="302"/>
                    <a:pt x="294" y="300"/>
                  </a:cubicBezTo>
                  <a:cubicBezTo>
                    <a:pt x="288" y="292"/>
                    <a:pt x="281" y="283"/>
                    <a:pt x="275" y="274"/>
                  </a:cubicBezTo>
                  <a:cubicBezTo>
                    <a:pt x="273" y="272"/>
                    <a:pt x="272" y="270"/>
                    <a:pt x="270" y="268"/>
                  </a:cubicBezTo>
                  <a:cubicBezTo>
                    <a:pt x="265" y="261"/>
                    <a:pt x="259" y="254"/>
                    <a:pt x="254" y="247"/>
                  </a:cubicBezTo>
                  <a:cubicBezTo>
                    <a:pt x="251" y="243"/>
                    <a:pt x="248" y="240"/>
                    <a:pt x="246" y="237"/>
                  </a:cubicBezTo>
                  <a:cubicBezTo>
                    <a:pt x="241" y="231"/>
                    <a:pt x="237" y="226"/>
                    <a:pt x="232" y="220"/>
                  </a:cubicBezTo>
                  <a:cubicBezTo>
                    <a:pt x="229" y="216"/>
                    <a:pt x="226" y="213"/>
                    <a:pt x="223" y="209"/>
                  </a:cubicBezTo>
                  <a:cubicBezTo>
                    <a:pt x="218" y="204"/>
                    <a:pt x="214" y="199"/>
                    <a:pt x="210" y="193"/>
                  </a:cubicBezTo>
                  <a:cubicBezTo>
                    <a:pt x="206" y="190"/>
                    <a:pt x="203" y="186"/>
                    <a:pt x="200" y="182"/>
                  </a:cubicBezTo>
                  <a:cubicBezTo>
                    <a:pt x="197" y="179"/>
                    <a:pt x="194" y="176"/>
                    <a:pt x="191" y="173"/>
                  </a:cubicBezTo>
                  <a:cubicBezTo>
                    <a:pt x="191" y="172"/>
                    <a:pt x="192" y="172"/>
                    <a:pt x="192" y="171"/>
                  </a:cubicBezTo>
                  <a:cubicBezTo>
                    <a:pt x="194" y="173"/>
                    <a:pt x="196" y="174"/>
                    <a:pt x="199" y="176"/>
                  </a:cubicBezTo>
                  <a:cubicBezTo>
                    <a:pt x="203" y="178"/>
                    <a:pt x="207" y="180"/>
                    <a:pt x="211" y="183"/>
                  </a:cubicBezTo>
                  <a:cubicBezTo>
                    <a:pt x="215" y="185"/>
                    <a:pt x="219" y="188"/>
                    <a:pt x="223" y="191"/>
                  </a:cubicBezTo>
                  <a:cubicBezTo>
                    <a:pt x="226" y="193"/>
                    <a:pt x="230" y="196"/>
                    <a:pt x="234" y="199"/>
                  </a:cubicBezTo>
                  <a:cubicBezTo>
                    <a:pt x="238" y="201"/>
                    <a:pt x="242" y="204"/>
                    <a:pt x="246" y="207"/>
                  </a:cubicBezTo>
                  <a:cubicBezTo>
                    <a:pt x="250" y="210"/>
                    <a:pt x="254" y="212"/>
                    <a:pt x="257" y="215"/>
                  </a:cubicBezTo>
                  <a:cubicBezTo>
                    <a:pt x="261" y="218"/>
                    <a:pt x="265" y="221"/>
                    <a:pt x="269" y="224"/>
                  </a:cubicBezTo>
                  <a:cubicBezTo>
                    <a:pt x="273" y="226"/>
                    <a:pt x="276" y="229"/>
                    <a:pt x="280" y="232"/>
                  </a:cubicBezTo>
                  <a:cubicBezTo>
                    <a:pt x="284" y="235"/>
                    <a:pt x="288" y="238"/>
                    <a:pt x="292" y="241"/>
                  </a:cubicBezTo>
                  <a:cubicBezTo>
                    <a:pt x="295" y="244"/>
                    <a:pt x="299" y="247"/>
                    <a:pt x="302" y="250"/>
                  </a:cubicBezTo>
                  <a:cubicBezTo>
                    <a:pt x="306" y="253"/>
                    <a:pt x="310" y="257"/>
                    <a:pt x="314" y="260"/>
                  </a:cubicBezTo>
                  <a:cubicBezTo>
                    <a:pt x="317" y="263"/>
                    <a:pt x="320" y="265"/>
                    <a:pt x="323" y="268"/>
                  </a:cubicBezTo>
                  <a:cubicBezTo>
                    <a:pt x="328" y="272"/>
                    <a:pt x="332" y="276"/>
                    <a:pt x="336" y="280"/>
                  </a:cubicBezTo>
                  <a:cubicBezTo>
                    <a:pt x="339" y="283"/>
                    <a:pt x="342" y="285"/>
                    <a:pt x="344" y="287"/>
                  </a:cubicBezTo>
                  <a:cubicBezTo>
                    <a:pt x="349" y="292"/>
                    <a:pt x="354" y="297"/>
                    <a:pt x="359" y="302"/>
                  </a:cubicBezTo>
                  <a:cubicBezTo>
                    <a:pt x="358" y="303"/>
                    <a:pt x="357" y="305"/>
                    <a:pt x="357" y="307"/>
                  </a:cubicBezTo>
                  <a:cubicBezTo>
                    <a:pt x="357" y="311"/>
                    <a:pt x="360" y="315"/>
                    <a:pt x="365" y="315"/>
                  </a:cubicBezTo>
                  <a:cubicBezTo>
                    <a:pt x="366" y="315"/>
                    <a:pt x="366" y="314"/>
                    <a:pt x="367" y="314"/>
                  </a:cubicBezTo>
                  <a:cubicBezTo>
                    <a:pt x="372" y="325"/>
                    <a:pt x="377" y="337"/>
                    <a:pt x="382" y="349"/>
                  </a:cubicBezTo>
                  <a:moveTo>
                    <a:pt x="359" y="301"/>
                  </a:moveTo>
                  <a:cubicBezTo>
                    <a:pt x="355" y="297"/>
                    <a:pt x="350" y="292"/>
                    <a:pt x="346" y="288"/>
                  </a:cubicBezTo>
                  <a:cubicBezTo>
                    <a:pt x="345" y="288"/>
                    <a:pt x="345" y="287"/>
                    <a:pt x="345" y="287"/>
                  </a:cubicBezTo>
                  <a:cubicBezTo>
                    <a:pt x="338" y="280"/>
                    <a:pt x="331" y="274"/>
                    <a:pt x="324" y="268"/>
                  </a:cubicBezTo>
                  <a:cubicBezTo>
                    <a:pt x="322" y="266"/>
                    <a:pt x="319" y="264"/>
                    <a:pt x="317" y="262"/>
                  </a:cubicBezTo>
                  <a:cubicBezTo>
                    <a:pt x="312" y="258"/>
                    <a:pt x="307" y="253"/>
                    <a:pt x="302" y="249"/>
                  </a:cubicBezTo>
                  <a:cubicBezTo>
                    <a:pt x="299" y="247"/>
                    <a:pt x="297" y="244"/>
                    <a:pt x="294" y="242"/>
                  </a:cubicBezTo>
                  <a:cubicBezTo>
                    <a:pt x="289" y="239"/>
                    <a:pt x="285" y="235"/>
                    <a:pt x="280" y="231"/>
                  </a:cubicBezTo>
                  <a:cubicBezTo>
                    <a:pt x="277" y="229"/>
                    <a:pt x="274" y="227"/>
                    <a:pt x="271" y="224"/>
                  </a:cubicBezTo>
                  <a:cubicBezTo>
                    <a:pt x="266" y="221"/>
                    <a:pt x="262" y="218"/>
                    <a:pt x="258" y="214"/>
                  </a:cubicBezTo>
                  <a:cubicBezTo>
                    <a:pt x="254" y="212"/>
                    <a:pt x="251" y="210"/>
                    <a:pt x="248" y="207"/>
                  </a:cubicBezTo>
                  <a:cubicBezTo>
                    <a:pt x="243" y="204"/>
                    <a:pt x="239" y="201"/>
                    <a:pt x="235" y="198"/>
                  </a:cubicBezTo>
                  <a:cubicBezTo>
                    <a:pt x="231" y="196"/>
                    <a:pt x="228" y="193"/>
                    <a:pt x="224" y="191"/>
                  </a:cubicBezTo>
                  <a:cubicBezTo>
                    <a:pt x="220" y="188"/>
                    <a:pt x="215" y="185"/>
                    <a:pt x="211" y="182"/>
                  </a:cubicBezTo>
                  <a:cubicBezTo>
                    <a:pt x="207" y="180"/>
                    <a:pt x="204" y="178"/>
                    <a:pt x="200" y="176"/>
                  </a:cubicBezTo>
                  <a:cubicBezTo>
                    <a:pt x="198" y="174"/>
                    <a:pt x="195" y="172"/>
                    <a:pt x="192" y="171"/>
                  </a:cubicBezTo>
                  <a:cubicBezTo>
                    <a:pt x="193" y="170"/>
                    <a:pt x="193" y="170"/>
                    <a:pt x="193" y="169"/>
                  </a:cubicBezTo>
                  <a:cubicBezTo>
                    <a:pt x="193" y="169"/>
                    <a:pt x="194" y="170"/>
                    <a:pt x="194" y="170"/>
                  </a:cubicBezTo>
                  <a:cubicBezTo>
                    <a:pt x="196" y="170"/>
                    <a:pt x="198" y="171"/>
                    <a:pt x="200" y="171"/>
                  </a:cubicBezTo>
                  <a:cubicBezTo>
                    <a:pt x="203" y="172"/>
                    <a:pt x="206" y="173"/>
                    <a:pt x="208" y="174"/>
                  </a:cubicBezTo>
                  <a:cubicBezTo>
                    <a:pt x="210" y="174"/>
                    <a:pt x="212" y="175"/>
                    <a:pt x="214" y="176"/>
                  </a:cubicBezTo>
                  <a:cubicBezTo>
                    <a:pt x="217" y="177"/>
                    <a:pt x="219" y="178"/>
                    <a:pt x="222" y="178"/>
                  </a:cubicBezTo>
                  <a:cubicBezTo>
                    <a:pt x="224" y="179"/>
                    <a:pt x="226" y="180"/>
                    <a:pt x="228" y="181"/>
                  </a:cubicBezTo>
                  <a:cubicBezTo>
                    <a:pt x="231" y="182"/>
                    <a:pt x="233" y="183"/>
                    <a:pt x="236" y="184"/>
                  </a:cubicBezTo>
                  <a:cubicBezTo>
                    <a:pt x="238" y="184"/>
                    <a:pt x="240" y="185"/>
                    <a:pt x="242" y="186"/>
                  </a:cubicBezTo>
                  <a:cubicBezTo>
                    <a:pt x="244" y="187"/>
                    <a:pt x="247" y="188"/>
                    <a:pt x="249" y="189"/>
                  </a:cubicBezTo>
                  <a:cubicBezTo>
                    <a:pt x="251" y="190"/>
                    <a:pt x="253" y="191"/>
                    <a:pt x="255" y="192"/>
                  </a:cubicBezTo>
                  <a:cubicBezTo>
                    <a:pt x="258" y="193"/>
                    <a:pt x="260" y="194"/>
                    <a:pt x="263" y="195"/>
                  </a:cubicBezTo>
                  <a:cubicBezTo>
                    <a:pt x="265" y="196"/>
                    <a:pt x="267" y="197"/>
                    <a:pt x="269" y="198"/>
                  </a:cubicBezTo>
                  <a:cubicBezTo>
                    <a:pt x="271" y="199"/>
                    <a:pt x="273" y="200"/>
                    <a:pt x="275" y="201"/>
                  </a:cubicBezTo>
                  <a:cubicBezTo>
                    <a:pt x="276" y="202"/>
                    <a:pt x="277" y="203"/>
                    <a:pt x="278" y="204"/>
                  </a:cubicBezTo>
                  <a:cubicBezTo>
                    <a:pt x="282" y="206"/>
                    <a:pt x="285" y="209"/>
                    <a:pt x="289" y="212"/>
                  </a:cubicBezTo>
                  <a:cubicBezTo>
                    <a:pt x="291" y="213"/>
                    <a:pt x="294" y="215"/>
                    <a:pt x="296" y="217"/>
                  </a:cubicBezTo>
                  <a:cubicBezTo>
                    <a:pt x="299" y="220"/>
                    <a:pt x="303" y="222"/>
                    <a:pt x="306" y="225"/>
                  </a:cubicBezTo>
                  <a:cubicBezTo>
                    <a:pt x="308" y="227"/>
                    <a:pt x="311" y="229"/>
                    <a:pt x="313" y="230"/>
                  </a:cubicBezTo>
                  <a:cubicBezTo>
                    <a:pt x="316" y="233"/>
                    <a:pt x="320" y="236"/>
                    <a:pt x="323" y="239"/>
                  </a:cubicBezTo>
                  <a:cubicBezTo>
                    <a:pt x="325" y="241"/>
                    <a:pt x="327" y="242"/>
                    <a:pt x="330" y="244"/>
                  </a:cubicBezTo>
                  <a:cubicBezTo>
                    <a:pt x="333" y="247"/>
                    <a:pt x="336" y="250"/>
                    <a:pt x="340" y="253"/>
                  </a:cubicBezTo>
                  <a:cubicBezTo>
                    <a:pt x="342" y="255"/>
                    <a:pt x="344" y="257"/>
                    <a:pt x="346" y="258"/>
                  </a:cubicBezTo>
                  <a:cubicBezTo>
                    <a:pt x="349" y="262"/>
                    <a:pt x="353" y="265"/>
                    <a:pt x="357" y="268"/>
                  </a:cubicBezTo>
                  <a:cubicBezTo>
                    <a:pt x="358" y="270"/>
                    <a:pt x="360" y="271"/>
                    <a:pt x="362" y="273"/>
                  </a:cubicBezTo>
                  <a:cubicBezTo>
                    <a:pt x="366" y="277"/>
                    <a:pt x="370" y="280"/>
                    <a:pt x="374" y="284"/>
                  </a:cubicBezTo>
                  <a:cubicBezTo>
                    <a:pt x="375" y="285"/>
                    <a:pt x="376" y="286"/>
                    <a:pt x="377" y="287"/>
                  </a:cubicBezTo>
                  <a:cubicBezTo>
                    <a:pt x="378" y="289"/>
                    <a:pt x="380" y="290"/>
                    <a:pt x="381" y="291"/>
                  </a:cubicBezTo>
                  <a:cubicBezTo>
                    <a:pt x="380" y="291"/>
                    <a:pt x="380" y="292"/>
                    <a:pt x="380" y="292"/>
                  </a:cubicBezTo>
                  <a:cubicBezTo>
                    <a:pt x="379" y="293"/>
                    <a:pt x="378" y="293"/>
                    <a:pt x="377" y="294"/>
                  </a:cubicBezTo>
                  <a:cubicBezTo>
                    <a:pt x="377" y="294"/>
                    <a:pt x="376" y="294"/>
                    <a:pt x="376" y="295"/>
                  </a:cubicBezTo>
                  <a:cubicBezTo>
                    <a:pt x="374" y="297"/>
                    <a:pt x="371" y="299"/>
                    <a:pt x="369" y="301"/>
                  </a:cubicBezTo>
                  <a:cubicBezTo>
                    <a:pt x="368" y="300"/>
                    <a:pt x="366" y="299"/>
                    <a:pt x="365" y="299"/>
                  </a:cubicBezTo>
                  <a:cubicBezTo>
                    <a:pt x="363" y="299"/>
                    <a:pt x="361" y="300"/>
                    <a:pt x="359" y="301"/>
                  </a:cubicBezTo>
                  <a:moveTo>
                    <a:pt x="158" y="254"/>
                  </a:moveTo>
                  <a:cubicBezTo>
                    <a:pt x="156" y="253"/>
                    <a:pt x="154" y="253"/>
                    <a:pt x="153" y="252"/>
                  </a:cubicBezTo>
                  <a:cubicBezTo>
                    <a:pt x="150" y="252"/>
                    <a:pt x="146" y="251"/>
                    <a:pt x="143" y="250"/>
                  </a:cubicBezTo>
                  <a:cubicBezTo>
                    <a:pt x="139" y="249"/>
                    <a:pt x="134" y="248"/>
                    <a:pt x="129" y="247"/>
                  </a:cubicBezTo>
                  <a:cubicBezTo>
                    <a:pt x="127" y="247"/>
                    <a:pt x="125" y="246"/>
                    <a:pt x="122" y="246"/>
                  </a:cubicBezTo>
                  <a:cubicBezTo>
                    <a:pt x="117" y="245"/>
                    <a:pt x="111" y="244"/>
                    <a:pt x="105" y="242"/>
                  </a:cubicBezTo>
                  <a:cubicBezTo>
                    <a:pt x="104" y="242"/>
                    <a:pt x="102" y="242"/>
                    <a:pt x="101" y="242"/>
                  </a:cubicBezTo>
                  <a:cubicBezTo>
                    <a:pt x="97" y="241"/>
                    <a:pt x="92" y="240"/>
                    <a:pt x="88" y="240"/>
                  </a:cubicBezTo>
                  <a:cubicBezTo>
                    <a:pt x="88" y="239"/>
                    <a:pt x="88" y="239"/>
                    <a:pt x="88" y="239"/>
                  </a:cubicBezTo>
                  <a:cubicBezTo>
                    <a:pt x="88" y="236"/>
                    <a:pt x="86" y="233"/>
                    <a:pt x="84" y="232"/>
                  </a:cubicBezTo>
                  <a:cubicBezTo>
                    <a:pt x="101" y="202"/>
                    <a:pt x="116" y="178"/>
                    <a:pt x="130" y="160"/>
                  </a:cubicBezTo>
                  <a:cubicBezTo>
                    <a:pt x="130" y="159"/>
                    <a:pt x="131" y="158"/>
                    <a:pt x="132" y="157"/>
                  </a:cubicBezTo>
                  <a:cubicBezTo>
                    <a:pt x="133" y="156"/>
                    <a:pt x="133" y="156"/>
                    <a:pt x="134" y="155"/>
                  </a:cubicBezTo>
                  <a:cubicBezTo>
                    <a:pt x="135" y="154"/>
                    <a:pt x="136" y="152"/>
                    <a:pt x="137" y="151"/>
                  </a:cubicBezTo>
                  <a:cubicBezTo>
                    <a:pt x="137" y="151"/>
                    <a:pt x="137" y="150"/>
                    <a:pt x="138" y="150"/>
                  </a:cubicBezTo>
                  <a:cubicBezTo>
                    <a:pt x="139" y="149"/>
                    <a:pt x="139" y="148"/>
                    <a:pt x="140" y="147"/>
                  </a:cubicBezTo>
                  <a:cubicBezTo>
                    <a:pt x="144" y="149"/>
                    <a:pt x="148" y="151"/>
                    <a:pt x="152" y="152"/>
                  </a:cubicBezTo>
                  <a:cubicBezTo>
                    <a:pt x="155" y="153"/>
                    <a:pt x="157" y="155"/>
                    <a:pt x="160" y="156"/>
                  </a:cubicBezTo>
                  <a:cubicBezTo>
                    <a:pt x="166" y="159"/>
                    <a:pt x="172" y="161"/>
                    <a:pt x="178" y="164"/>
                  </a:cubicBezTo>
                  <a:cubicBezTo>
                    <a:pt x="178" y="165"/>
                    <a:pt x="178" y="166"/>
                    <a:pt x="178" y="167"/>
                  </a:cubicBezTo>
                  <a:cubicBezTo>
                    <a:pt x="178" y="170"/>
                    <a:pt x="180" y="173"/>
                    <a:pt x="182" y="174"/>
                  </a:cubicBezTo>
                  <a:cubicBezTo>
                    <a:pt x="182" y="174"/>
                    <a:pt x="182" y="174"/>
                    <a:pt x="182" y="174"/>
                  </a:cubicBezTo>
                  <a:cubicBezTo>
                    <a:pt x="182" y="175"/>
                    <a:pt x="181" y="176"/>
                    <a:pt x="181" y="177"/>
                  </a:cubicBezTo>
                  <a:cubicBezTo>
                    <a:pt x="180" y="178"/>
                    <a:pt x="180" y="180"/>
                    <a:pt x="179" y="181"/>
                  </a:cubicBezTo>
                  <a:cubicBezTo>
                    <a:pt x="179" y="182"/>
                    <a:pt x="179" y="183"/>
                    <a:pt x="178" y="184"/>
                  </a:cubicBezTo>
                  <a:cubicBezTo>
                    <a:pt x="178" y="186"/>
                    <a:pt x="177" y="187"/>
                    <a:pt x="176" y="189"/>
                  </a:cubicBezTo>
                  <a:cubicBezTo>
                    <a:pt x="176" y="190"/>
                    <a:pt x="176" y="191"/>
                    <a:pt x="175" y="191"/>
                  </a:cubicBezTo>
                  <a:cubicBezTo>
                    <a:pt x="175" y="193"/>
                    <a:pt x="174" y="195"/>
                    <a:pt x="173" y="197"/>
                  </a:cubicBezTo>
                  <a:cubicBezTo>
                    <a:pt x="173" y="198"/>
                    <a:pt x="173" y="198"/>
                    <a:pt x="173" y="199"/>
                  </a:cubicBezTo>
                  <a:cubicBezTo>
                    <a:pt x="172" y="201"/>
                    <a:pt x="171" y="203"/>
                    <a:pt x="171" y="205"/>
                  </a:cubicBezTo>
                  <a:cubicBezTo>
                    <a:pt x="171" y="206"/>
                    <a:pt x="170" y="206"/>
                    <a:pt x="170" y="207"/>
                  </a:cubicBezTo>
                  <a:cubicBezTo>
                    <a:pt x="170" y="209"/>
                    <a:pt x="169" y="212"/>
                    <a:pt x="168" y="214"/>
                  </a:cubicBezTo>
                  <a:cubicBezTo>
                    <a:pt x="168" y="215"/>
                    <a:pt x="168" y="215"/>
                    <a:pt x="168" y="215"/>
                  </a:cubicBezTo>
                  <a:cubicBezTo>
                    <a:pt x="164" y="227"/>
                    <a:pt x="161" y="240"/>
                    <a:pt x="158" y="254"/>
                  </a:cubicBezTo>
                  <a:moveTo>
                    <a:pt x="353" y="228"/>
                  </a:moveTo>
                  <a:cubicBezTo>
                    <a:pt x="353" y="227"/>
                    <a:pt x="352" y="227"/>
                    <a:pt x="352" y="227"/>
                  </a:cubicBezTo>
                  <a:cubicBezTo>
                    <a:pt x="345" y="221"/>
                    <a:pt x="339" y="216"/>
                    <a:pt x="333" y="211"/>
                  </a:cubicBezTo>
                  <a:cubicBezTo>
                    <a:pt x="331" y="210"/>
                    <a:pt x="330" y="209"/>
                    <a:pt x="328" y="208"/>
                  </a:cubicBezTo>
                  <a:cubicBezTo>
                    <a:pt x="322" y="203"/>
                    <a:pt x="316" y="199"/>
                    <a:pt x="310" y="194"/>
                  </a:cubicBezTo>
                  <a:cubicBezTo>
                    <a:pt x="308" y="193"/>
                    <a:pt x="306" y="192"/>
                    <a:pt x="304" y="190"/>
                  </a:cubicBezTo>
                  <a:cubicBezTo>
                    <a:pt x="298" y="187"/>
                    <a:pt x="293" y="183"/>
                    <a:pt x="287" y="180"/>
                  </a:cubicBezTo>
                  <a:cubicBezTo>
                    <a:pt x="287" y="179"/>
                    <a:pt x="286" y="179"/>
                    <a:pt x="286" y="179"/>
                  </a:cubicBezTo>
                  <a:cubicBezTo>
                    <a:pt x="277" y="172"/>
                    <a:pt x="269" y="165"/>
                    <a:pt x="260" y="158"/>
                  </a:cubicBezTo>
                  <a:cubicBezTo>
                    <a:pt x="259" y="158"/>
                    <a:pt x="259" y="157"/>
                    <a:pt x="258" y="157"/>
                  </a:cubicBezTo>
                  <a:cubicBezTo>
                    <a:pt x="253" y="153"/>
                    <a:pt x="247" y="149"/>
                    <a:pt x="242" y="144"/>
                  </a:cubicBezTo>
                  <a:cubicBezTo>
                    <a:pt x="241" y="144"/>
                    <a:pt x="239" y="143"/>
                    <a:pt x="238" y="142"/>
                  </a:cubicBezTo>
                  <a:cubicBezTo>
                    <a:pt x="235" y="140"/>
                    <a:pt x="233" y="138"/>
                    <a:pt x="230" y="136"/>
                  </a:cubicBezTo>
                  <a:cubicBezTo>
                    <a:pt x="231" y="136"/>
                    <a:pt x="232" y="136"/>
                    <a:pt x="233" y="137"/>
                  </a:cubicBezTo>
                  <a:cubicBezTo>
                    <a:pt x="233" y="137"/>
                    <a:pt x="234" y="137"/>
                    <a:pt x="234" y="137"/>
                  </a:cubicBezTo>
                  <a:cubicBezTo>
                    <a:pt x="238" y="139"/>
                    <a:pt x="241" y="140"/>
                    <a:pt x="244" y="141"/>
                  </a:cubicBezTo>
                  <a:cubicBezTo>
                    <a:pt x="245" y="142"/>
                    <a:pt x="245" y="142"/>
                    <a:pt x="245" y="142"/>
                  </a:cubicBezTo>
                  <a:cubicBezTo>
                    <a:pt x="249" y="143"/>
                    <a:pt x="252" y="145"/>
                    <a:pt x="256" y="147"/>
                  </a:cubicBezTo>
                  <a:cubicBezTo>
                    <a:pt x="256" y="147"/>
                    <a:pt x="256" y="147"/>
                    <a:pt x="256" y="147"/>
                  </a:cubicBezTo>
                  <a:cubicBezTo>
                    <a:pt x="289" y="164"/>
                    <a:pt x="322" y="191"/>
                    <a:pt x="353" y="228"/>
                  </a:cubicBezTo>
                  <a:moveTo>
                    <a:pt x="179" y="163"/>
                  </a:moveTo>
                  <a:cubicBezTo>
                    <a:pt x="174" y="162"/>
                    <a:pt x="170" y="160"/>
                    <a:pt x="166" y="158"/>
                  </a:cubicBezTo>
                  <a:cubicBezTo>
                    <a:pt x="161" y="156"/>
                    <a:pt x="157" y="154"/>
                    <a:pt x="152" y="152"/>
                  </a:cubicBezTo>
                  <a:cubicBezTo>
                    <a:pt x="148" y="150"/>
                    <a:pt x="144" y="149"/>
                    <a:pt x="140" y="147"/>
                  </a:cubicBezTo>
                  <a:cubicBezTo>
                    <a:pt x="141" y="147"/>
                    <a:pt x="141" y="146"/>
                    <a:pt x="141" y="146"/>
                  </a:cubicBezTo>
                  <a:cubicBezTo>
                    <a:pt x="142" y="145"/>
                    <a:pt x="142" y="145"/>
                    <a:pt x="142" y="145"/>
                  </a:cubicBezTo>
                  <a:cubicBezTo>
                    <a:pt x="143" y="144"/>
                    <a:pt x="145" y="142"/>
                    <a:pt x="146" y="141"/>
                  </a:cubicBezTo>
                  <a:cubicBezTo>
                    <a:pt x="146" y="140"/>
                    <a:pt x="146" y="140"/>
                    <a:pt x="146" y="140"/>
                  </a:cubicBezTo>
                  <a:cubicBezTo>
                    <a:pt x="148" y="139"/>
                    <a:pt x="149" y="137"/>
                    <a:pt x="151" y="136"/>
                  </a:cubicBezTo>
                  <a:cubicBezTo>
                    <a:pt x="151" y="136"/>
                    <a:pt x="151" y="136"/>
                    <a:pt x="151" y="136"/>
                  </a:cubicBezTo>
                  <a:cubicBezTo>
                    <a:pt x="152" y="135"/>
                    <a:pt x="153" y="134"/>
                    <a:pt x="154" y="133"/>
                  </a:cubicBezTo>
                  <a:cubicBezTo>
                    <a:pt x="155" y="134"/>
                    <a:pt x="157" y="135"/>
                    <a:pt x="160" y="135"/>
                  </a:cubicBezTo>
                  <a:cubicBezTo>
                    <a:pt x="161" y="135"/>
                    <a:pt x="162" y="135"/>
                    <a:pt x="163" y="135"/>
                  </a:cubicBezTo>
                  <a:cubicBezTo>
                    <a:pt x="165" y="137"/>
                    <a:pt x="167" y="140"/>
                    <a:pt x="168" y="143"/>
                  </a:cubicBezTo>
                  <a:cubicBezTo>
                    <a:pt x="170" y="145"/>
                    <a:pt x="172" y="147"/>
                    <a:pt x="174" y="150"/>
                  </a:cubicBezTo>
                  <a:cubicBezTo>
                    <a:pt x="176" y="153"/>
                    <a:pt x="178" y="156"/>
                    <a:pt x="180" y="159"/>
                  </a:cubicBezTo>
                  <a:cubicBezTo>
                    <a:pt x="180" y="159"/>
                    <a:pt x="181" y="160"/>
                    <a:pt x="181" y="161"/>
                  </a:cubicBezTo>
                  <a:cubicBezTo>
                    <a:pt x="180" y="162"/>
                    <a:pt x="179" y="162"/>
                    <a:pt x="179" y="163"/>
                  </a:cubicBezTo>
                  <a:moveTo>
                    <a:pt x="182" y="160"/>
                  </a:moveTo>
                  <a:cubicBezTo>
                    <a:pt x="179" y="157"/>
                    <a:pt x="177" y="153"/>
                    <a:pt x="175" y="150"/>
                  </a:cubicBezTo>
                  <a:cubicBezTo>
                    <a:pt x="174" y="150"/>
                    <a:pt x="174" y="150"/>
                    <a:pt x="174" y="150"/>
                  </a:cubicBezTo>
                  <a:cubicBezTo>
                    <a:pt x="171" y="145"/>
                    <a:pt x="167" y="139"/>
                    <a:pt x="164" y="134"/>
                  </a:cubicBezTo>
                  <a:cubicBezTo>
                    <a:pt x="163" y="134"/>
                    <a:pt x="163" y="134"/>
                    <a:pt x="163" y="134"/>
                  </a:cubicBezTo>
                  <a:cubicBezTo>
                    <a:pt x="165" y="134"/>
                    <a:pt x="165" y="133"/>
                    <a:pt x="166" y="131"/>
                  </a:cubicBezTo>
                  <a:cubicBezTo>
                    <a:pt x="170" y="134"/>
                    <a:pt x="175" y="136"/>
                    <a:pt x="179" y="139"/>
                  </a:cubicBezTo>
                  <a:cubicBezTo>
                    <a:pt x="180" y="139"/>
                    <a:pt x="182" y="140"/>
                    <a:pt x="183" y="141"/>
                  </a:cubicBezTo>
                  <a:cubicBezTo>
                    <a:pt x="188" y="144"/>
                    <a:pt x="193" y="147"/>
                    <a:pt x="198" y="150"/>
                  </a:cubicBezTo>
                  <a:cubicBezTo>
                    <a:pt x="200" y="151"/>
                    <a:pt x="202" y="152"/>
                    <a:pt x="204" y="154"/>
                  </a:cubicBezTo>
                  <a:cubicBezTo>
                    <a:pt x="208" y="156"/>
                    <a:pt x="213" y="159"/>
                    <a:pt x="217" y="162"/>
                  </a:cubicBezTo>
                  <a:cubicBezTo>
                    <a:pt x="219" y="163"/>
                    <a:pt x="221" y="164"/>
                    <a:pt x="224" y="166"/>
                  </a:cubicBezTo>
                  <a:cubicBezTo>
                    <a:pt x="228" y="168"/>
                    <a:pt x="231" y="171"/>
                    <a:pt x="235" y="173"/>
                  </a:cubicBezTo>
                  <a:cubicBezTo>
                    <a:pt x="238" y="175"/>
                    <a:pt x="240" y="177"/>
                    <a:pt x="242" y="178"/>
                  </a:cubicBezTo>
                  <a:cubicBezTo>
                    <a:pt x="246" y="181"/>
                    <a:pt x="250" y="183"/>
                    <a:pt x="253" y="186"/>
                  </a:cubicBezTo>
                  <a:cubicBezTo>
                    <a:pt x="256" y="188"/>
                    <a:pt x="258" y="189"/>
                    <a:pt x="261" y="191"/>
                  </a:cubicBezTo>
                  <a:cubicBezTo>
                    <a:pt x="264" y="193"/>
                    <a:pt x="268" y="196"/>
                    <a:pt x="271" y="199"/>
                  </a:cubicBezTo>
                  <a:cubicBezTo>
                    <a:pt x="271" y="199"/>
                    <a:pt x="271" y="199"/>
                    <a:pt x="271" y="199"/>
                  </a:cubicBezTo>
                  <a:cubicBezTo>
                    <a:pt x="270" y="198"/>
                    <a:pt x="269" y="197"/>
                    <a:pt x="268" y="197"/>
                  </a:cubicBezTo>
                  <a:cubicBezTo>
                    <a:pt x="265" y="196"/>
                    <a:pt x="263" y="194"/>
                    <a:pt x="260" y="193"/>
                  </a:cubicBezTo>
                  <a:cubicBezTo>
                    <a:pt x="258" y="192"/>
                    <a:pt x="256" y="191"/>
                    <a:pt x="254" y="191"/>
                  </a:cubicBezTo>
                  <a:cubicBezTo>
                    <a:pt x="252" y="189"/>
                    <a:pt x="249" y="188"/>
                    <a:pt x="246" y="187"/>
                  </a:cubicBezTo>
                  <a:cubicBezTo>
                    <a:pt x="244" y="186"/>
                    <a:pt x="243" y="186"/>
                    <a:pt x="241" y="185"/>
                  </a:cubicBezTo>
                  <a:cubicBezTo>
                    <a:pt x="238" y="184"/>
                    <a:pt x="235" y="183"/>
                    <a:pt x="232" y="182"/>
                  </a:cubicBezTo>
                  <a:cubicBezTo>
                    <a:pt x="231" y="181"/>
                    <a:pt x="229" y="180"/>
                    <a:pt x="227" y="180"/>
                  </a:cubicBezTo>
                  <a:cubicBezTo>
                    <a:pt x="224" y="178"/>
                    <a:pt x="221" y="177"/>
                    <a:pt x="217" y="176"/>
                  </a:cubicBezTo>
                  <a:cubicBezTo>
                    <a:pt x="216" y="176"/>
                    <a:pt x="215" y="175"/>
                    <a:pt x="213" y="175"/>
                  </a:cubicBezTo>
                  <a:cubicBezTo>
                    <a:pt x="209" y="173"/>
                    <a:pt x="205" y="172"/>
                    <a:pt x="201" y="171"/>
                  </a:cubicBezTo>
                  <a:cubicBezTo>
                    <a:pt x="201" y="171"/>
                    <a:pt x="200" y="171"/>
                    <a:pt x="200" y="171"/>
                  </a:cubicBezTo>
                  <a:cubicBezTo>
                    <a:pt x="197" y="170"/>
                    <a:pt x="195" y="169"/>
                    <a:pt x="193" y="169"/>
                  </a:cubicBezTo>
                  <a:cubicBezTo>
                    <a:pt x="193" y="168"/>
                    <a:pt x="193" y="168"/>
                    <a:pt x="193" y="167"/>
                  </a:cubicBezTo>
                  <a:cubicBezTo>
                    <a:pt x="193" y="163"/>
                    <a:pt x="190" y="159"/>
                    <a:pt x="186" y="159"/>
                  </a:cubicBezTo>
                  <a:cubicBezTo>
                    <a:pt x="184" y="159"/>
                    <a:pt x="183" y="160"/>
                    <a:pt x="182" y="160"/>
                  </a:cubicBezTo>
                  <a:moveTo>
                    <a:pt x="390" y="281"/>
                  </a:moveTo>
                  <a:cubicBezTo>
                    <a:pt x="389" y="280"/>
                    <a:pt x="388" y="279"/>
                    <a:pt x="387" y="279"/>
                  </a:cubicBezTo>
                  <a:cubicBezTo>
                    <a:pt x="385" y="277"/>
                    <a:pt x="383" y="275"/>
                    <a:pt x="381" y="273"/>
                  </a:cubicBezTo>
                  <a:cubicBezTo>
                    <a:pt x="379" y="271"/>
                    <a:pt x="377" y="270"/>
                    <a:pt x="376" y="268"/>
                  </a:cubicBezTo>
                  <a:cubicBezTo>
                    <a:pt x="373" y="266"/>
                    <a:pt x="371" y="264"/>
                    <a:pt x="369" y="263"/>
                  </a:cubicBezTo>
                  <a:cubicBezTo>
                    <a:pt x="367" y="261"/>
                    <a:pt x="365" y="260"/>
                    <a:pt x="364" y="258"/>
                  </a:cubicBezTo>
                  <a:cubicBezTo>
                    <a:pt x="361" y="256"/>
                    <a:pt x="359" y="255"/>
                    <a:pt x="357" y="253"/>
                  </a:cubicBezTo>
                  <a:cubicBezTo>
                    <a:pt x="355" y="251"/>
                    <a:pt x="353" y="250"/>
                    <a:pt x="351" y="248"/>
                  </a:cubicBezTo>
                  <a:cubicBezTo>
                    <a:pt x="349" y="247"/>
                    <a:pt x="347" y="245"/>
                    <a:pt x="345" y="244"/>
                  </a:cubicBezTo>
                  <a:cubicBezTo>
                    <a:pt x="343" y="242"/>
                    <a:pt x="341" y="241"/>
                    <a:pt x="339" y="239"/>
                  </a:cubicBezTo>
                  <a:cubicBezTo>
                    <a:pt x="337" y="238"/>
                    <a:pt x="335" y="236"/>
                    <a:pt x="333" y="235"/>
                  </a:cubicBezTo>
                  <a:cubicBezTo>
                    <a:pt x="330" y="233"/>
                    <a:pt x="328" y="232"/>
                    <a:pt x="326" y="230"/>
                  </a:cubicBezTo>
                  <a:cubicBezTo>
                    <a:pt x="324" y="229"/>
                    <a:pt x="322" y="228"/>
                    <a:pt x="320" y="226"/>
                  </a:cubicBezTo>
                  <a:cubicBezTo>
                    <a:pt x="318" y="225"/>
                    <a:pt x="315" y="223"/>
                    <a:pt x="313" y="222"/>
                  </a:cubicBezTo>
                  <a:cubicBezTo>
                    <a:pt x="311" y="221"/>
                    <a:pt x="309" y="219"/>
                    <a:pt x="307" y="218"/>
                  </a:cubicBezTo>
                  <a:cubicBezTo>
                    <a:pt x="305" y="217"/>
                    <a:pt x="302" y="215"/>
                    <a:pt x="300" y="214"/>
                  </a:cubicBezTo>
                  <a:cubicBezTo>
                    <a:pt x="298" y="213"/>
                    <a:pt x="296" y="212"/>
                    <a:pt x="294" y="211"/>
                  </a:cubicBezTo>
                  <a:cubicBezTo>
                    <a:pt x="292" y="209"/>
                    <a:pt x="289" y="208"/>
                    <a:pt x="287" y="207"/>
                  </a:cubicBezTo>
                  <a:cubicBezTo>
                    <a:pt x="285" y="206"/>
                    <a:pt x="283" y="205"/>
                    <a:pt x="281" y="203"/>
                  </a:cubicBezTo>
                  <a:cubicBezTo>
                    <a:pt x="279" y="202"/>
                    <a:pt x="277" y="202"/>
                    <a:pt x="275" y="201"/>
                  </a:cubicBezTo>
                  <a:cubicBezTo>
                    <a:pt x="275" y="200"/>
                    <a:pt x="275" y="200"/>
                    <a:pt x="275" y="200"/>
                  </a:cubicBezTo>
                  <a:cubicBezTo>
                    <a:pt x="272" y="198"/>
                    <a:pt x="268" y="196"/>
                    <a:pt x="265" y="194"/>
                  </a:cubicBezTo>
                  <a:cubicBezTo>
                    <a:pt x="262" y="191"/>
                    <a:pt x="259" y="189"/>
                    <a:pt x="256" y="187"/>
                  </a:cubicBezTo>
                  <a:cubicBezTo>
                    <a:pt x="253" y="185"/>
                    <a:pt x="250" y="183"/>
                    <a:pt x="247" y="181"/>
                  </a:cubicBezTo>
                  <a:cubicBezTo>
                    <a:pt x="244" y="179"/>
                    <a:pt x="241" y="176"/>
                    <a:pt x="238" y="174"/>
                  </a:cubicBezTo>
                  <a:cubicBezTo>
                    <a:pt x="235" y="172"/>
                    <a:pt x="231" y="170"/>
                    <a:pt x="228" y="168"/>
                  </a:cubicBezTo>
                  <a:cubicBezTo>
                    <a:pt x="225" y="166"/>
                    <a:pt x="222" y="164"/>
                    <a:pt x="219" y="162"/>
                  </a:cubicBezTo>
                  <a:cubicBezTo>
                    <a:pt x="216" y="160"/>
                    <a:pt x="213" y="158"/>
                    <a:pt x="209" y="156"/>
                  </a:cubicBezTo>
                  <a:cubicBezTo>
                    <a:pt x="206" y="154"/>
                    <a:pt x="203" y="152"/>
                    <a:pt x="200" y="150"/>
                  </a:cubicBezTo>
                  <a:cubicBezTo>
                    <a:pt x="197" y="148"/>
                    <a:pt x="193" y="146"/>
                    <a:pt x="190" y="145"/>
                  </a:cubicBezTo>
                  <a:cubicBezTo>
                    <a:pt x="187" y="143"/>
                    <a:pt x="184" y="141"/>
                    <a:pt x="180" y="139"/>
                  </a:cubicBezTo>
                  <a:cubicBezTo>
                    <a:pt x="177" y="137"/>
                    <a:pt x="174" y="135"/>
                    <a:pt x="171" y="133"/>
                  </a:cubicBezTo>
                  <a:cubicBezTo>
                    <a:pt x="169" y="133"/>
                    <a:pt x="168" y="132"/>
                    <a:pt x="167" y="131"/>
                  </a:cubicBezTo>
                  <a:cubicBezTo>
                    <a:pt x="167" y="130"/>
                    <a:pt x="167" y="130"/>
                    <a:pt x="167" y="130"/>
                  </a:cubicBezTo>
                  <a:cubicBezTo>
                    <a:pt x="170" y="130"/>
                    <a:pt x="172" y="131"/>
                    <a:pt x="175" y="131"/>
                  </a:cubicBezTo>
                  <a:cubicBezTo>
                    <a:pt x="176" y="132"/>
                    <a:pt x="177" y="132"/>
                    <a:pt x="178" y="132"/>
                  </a:cubicBezTo>
                  <a:cubicBezTo>
                    <a:pt x="182" y="133"/>
                    <a:pt x="185" y="135"/>
                    <a:pt x="189" y="136"/>
                  </a:cubicBezTo>
                  <a:cubicBezTo>
                    <a:pt x="190" y="136"/>
                    <a:pt x="190" y="136"/>
                    <a:pt x="190" y="136"/>
                  </a:cubicBezTo>
                  <a:cubicBezTo>
                    <a:pt x="223" y="146"/>
                    <a:pt x="255" y="161"/>
                    <a:pt x="286" y="180"/>
                  </a:cubicBezTo>
                  <a:cubicBezTo>
                    <a:pt x="293" y="186"/>
                    <a:pt x="300" y="191"/>
                    <a:pt x="307" y="197"/>
                  </a:cubicBezTo>
                  <a:cubicBezTo>
                    <a:pt x="308" y="199"/>
                    <a:pt x="310" y="200"/>
                    <a:pt x="311" y="201"/>
                  </a:cubicBezTo>
                  <a:cubicBezTo>
                    <a:pt x="315" y="205"/>
                    <a:pt x="319" y="209"/>
                    <a:pt x="323" y="212"/>
                  </a:cubicBezTo>
                  <a:cubicBezTo>
                    <a:pt x="326" y="215"/>
                    <a:pt x="328" y="217"/>
                    <a:pt x="330" y="219"/>
                  </a:cubicBezTo>
                  <a:cubicBezTo>
                    <a:pt x="334" y="222"/>
                    <a:pt x="337" y="226"/>
                    <a:pt x="341" y="229"/>
                  </a:cubicBezTo>
                  <a:cubicBezTo>
                    <a:pt x="344" y="232"/>
                    <a:pt x="347" y="235"/>
                    <a:pt x="350" y="238"/>
                  </a:cubicBezTo>
                  <a:cubicBezTo>
                    <a:pt x="353" y="241"/>
                    <a:pt x="356" y="244"/>
                    <a:pt x="359" y="247"/>
                  </a:cubicBezTo>
                  <a:cubicBezTo>
                    <a:pt x="364" y="253"/>
                    <a:pt x="370" y="259"/>
                    <a:pt x="376" y="265"/>
                  </a:cubicBezTo>
                  <a:cubicBezTo>
                    <a:pt x="377" y="266"/>
                    <a:pt x="378" y="268"/>
                    <a:pt x="380" y="270"/>
                  </a:cubicBezTo>
                  <a:cubicBezTo>
                    <a:pt x="383" y="273"/>
                    <a:pt x="386" y="277"/>
                    <a:pt x="390" y="281"/>
                  </a:cubicBezTo>
                  <a:cubicBezTo>
                    <a:pt x="390" y="281"/>
                    <a:pt x="390" y="281"/>
                    <a:pt x="390" y="281"/>
                  </a:cubicBezTo>
                  <a:moveTo>
                    <a:pt x="282" y="176"/>
                  </a:moveTo>
                  <a:cubicBezTo>
                    <a:pt x="281" y="176"/>
                    <a:pt x="281" y="176"/>
                    <a:pt x="280" y="175"/>
                  </a:cubicBezTo>
                  <a:cubicBezTo>
                    <a:pt x="277" y="174"/>
                    <a:pt x="275" y="172"/>
                    <a:pt x="272" y="171"/>
                  </a:cubicBezTo>
                  <a:cubicBezTo>
                    <a:pt x="270" y="170"/>
                    <a:pt x="268" y="168"/>
                    <a:pt x="265" y="167"/>
                  </a:cubicBezTo>
                  <a:cubicBezTo>
                    <a:pt x="263" y="166"/>
                    <a:pt x="260" y="164"/>
                    <a:pt x="258" y="163"/>
                  </a:cubicBezTo>
                  <a:cubicBezTo>
                    <a:pt x="252" y="160"/>
                    <a:pt x="246" y="157"/>
                    <a:pt x="241" y="155"/>
                  </a:cubicBezTo>
                  <a:cubicBezTo>
                    <a:pt x="238" y="154"/>
                    <a:pt x="236" y="152"/>
                    <a:pt x="233" y="151"/>
                  </a:cubicBezTo>
                  <a:cubicBezTo>
                    <a:pt x="227" y="149"/>
                    <a:pt x="221" y="146"/>
                    <a:pt x="215" y="144"/>
                  </a:cubicBezTo>
                  <a:cubicBezTo>
                    <a:pt x="212" y="143"/>
                    <a:pt x="210" y="142"/>
                    <a:pt x="208" y="141"/>
                  </a:cubicBezTo>
                  <a:cubicBezTo>
                    <a:pt x="201" y="139"/>
                    <a:pt x="195" y="137"/>
                    <a:pt x="188" y="135"/>
                  </a:cubicBezTo>
                  <a:cubicBezTo>
                    <a:pt x="187" y="134"/>
                    <a:pt x="186" y="134"/>
                    <a:pt x="185" y="134"/>
                  </a:cubicBezTo>
                  <a:cubicBezTo>
                    <a:pt x="179" y="132"/>
                    <a:pt x="173" y="130"/>
                    <a:pt x="167" y="129"/>
                  </a:cubicBezTo>
                  <a:cubicBezTo>
                    <a:pt x="167" y="128"/>
                    <a:pt x="167" y="128"/>
                    <a:pt x="167" y="127"/>
                  </a:cubicBezTo>
                  <a:cubicBezTo>
                    <a:pt x="167" y="127"/>
                    <a:pt x="167" y="127"/>
                    <a:pt x="167" y="127"/>
                  </a:cubicBezTo>
                  <a:cubicBezTo>
                    <a:pt x="168" y="127"/>
                    <a:pt x="168" y="127"/>
                    <a:pt x="169" y="127"/>
                  </a:cubicBezTo>
                  <a:cubicBezTo>
                    <a:pt x="172" y="127"/>
                    <a:pt x="175" y="127"/>
                    <a:pt x="178" y="127"/>
                  </a:cubicBezTo>
                  <a:cubicBezTo>
                    <a:pt x="181" y="127"/>
                    <a:pt x="185" y="127"/>
                    <a:pt x="189" y="127"/>
                  </a:cubicBezTo>
                  <a:cubicBezTo>
                    <a:pt x="191" y="127"/>
                    <a:pt x="192" y="127"/>
                    <a:pt x="194" y="128"/>
                  </a:cubicBezTo>
                  <a:cubicBezTo>
                    <a:pt x="196" y="128"/>
                    <a:pt x="199" y="128"/>
                    <a:pt x="201" y="129"/>
                  </a:cubicBezTo>
                  <a:cubicBezTo>
                    <a:pt x="203" y="129"/>
                    <a:pt x="205" y="129"/>
                    <a:pt x="207" y="130"/>
                  </a:cubicBezTo>
                  <a:cubicBezTo>
                    <a:pt x="209" y="130"/>
                    <a:pt x="211" y="130"/>
                    <a:pt x="212" y="131"/>
                  </a:cubicBezTo>
                  <a:cubicBezTo>
                    <a:pt x="215" y="131"/>
                    <a:pt x="217" y="132"/>
                    <a:pt x="219" y="133"/>
                  </a:cubicBezTo>
                  <a:cubicBezTo>
                    <a:pt x="221" y="133"/>
                    <a:pt x="222" y="133"/>
                    <a:pt x="224" y="134"/>
                  </a:cubicBezTo>
                  <a:cubicBezTo>
                    <a:pt x="225" y="134"/>
                    <a:pt x="226" y="135"/>
                    <a:pt x="227" y="135"/>
                  </a:cubicBezTo>
                  <a:cubicBezTo>
                    <a:pt x="230" y="137"/>
                    <a:pt x="233" y="139"/>
                    <a:pt x="236" y="141"/>
                  </a:cubicBezTo>
                  <a:cubicBezTo>
                    <a:pt x="237" y="142"/>
                    <a:pt x="239" y="143"/>
                    <a:pt x="241" y="145"/>
                  </a:cubicBezTo>
                  <a:cubicBezTo>
                    <a:pt x="246" y="148"/>
                    <a:pt x="251" y="152"/>
                    <a:pt x="256" y="156"/>
                  </a:cubicBezTo>
                  <a:cubicBezTo>
                    <a:pt x="257" y="157"/>
                    <a:pt x="258" y="157"/>
                    <a:pt x="259" y="158"/>
                  </a:cubicBezTo>
                  <a:cubicBezTo>
                    <a:pt x="266" y="164"/>
                    <a:pt x="274" y="170"/>
                    <a:pt x="282" y="176"/>
                  </a:cubicBezTo>
                  <a:moveTo>
                    <a:pt x="84" y="232"/>
                  </a:moveTo>
                  <a:cubicBezTo>
                    <a:pt x="83" y="231"/>
                    <a:pt x="81" y="231"/>
                    <a:pt x="80" y="231"/>
                  </a:cubicBezTo>
                  <a:cubicBezTo>
                    <a:pt x="80" y="227"/>
                    <a:pt x="80" y="222"/>
                    <a:pt x="80" y="218"/>
                  </a:cubicBezTo>
                  <a:cubicBezTo>
                    <a:pt x="80" y="216"/>
                    <a:pt x="80" y="214"/>
                    <a:pt x="80" y="213"/>
                  </a:cubicBezTo>
                  <a:cubicBezTo>
                    <a:pt x="80" y="208"/>
                    <a:pt x="79" y="204"/>
                    <a:pt x="79" y="200"/>
                  </a:cubicBezTo>
                  <a:cubicBezTo>
                    <a:pt x="79" y="196"/>
                    <a:pt x="79" y="193"/>
                    <a:pt x="79" y="190"/>
                  </a:cubicBezTo>
                  <a:cubicBezTo>
                    <a:pt x="79" y="187"/>
                    <a:pt x="79" y="185"/>
                    <a:pt x="79" y="182"/>
                  </a:cubicBezTo>
                  <a:cubicBezTo>
                    <a:pt x="78" y="177"/>
                    <a:pt x="78" y="173"/>
                    <a:pt x="78" y="168"/>
                  </a:cubicBezTo>
                  <a:cubicBezTo>
                    <a:pt x="78" y="167"/>
                    <a:pt x="78" y="166"/>
                    <a:pt x="78" y="165"/>
                  </a:cubicBezTo>
                  <a:cubicBezTo>
                    <a:pt x="77" y="151"/>
                    <a:pt x="76" y="137"/>
                    <a:pt x="75" y="125"/>
                  </a:cubicBezTo>
                  <a:cubicBezTo>
                    <a:pt x="90" y="129"/>
                    <a:pt x="104" y="134"/>
                    <a:pt x="119" y="139"/>
                  </a:cubicBezTo>
                  <a:cubicBezTo>
                    <a:pt x="119" y="139"/>
                    <a:pt x="120" y="139"/>
                    <a:pt x="120" y="140"/>
                  </a:cubicBezTo>
                  <a:cubicBezTo>
                    <a:pt x="127" y="142"/>
                    <a:pt x="133" y="145"/>
                    <a:pt x="139" y="147"/>
                  </a:cubicBezTo>
                  <a:cubicBezTo>
                    <a:pt x="139" y="148"/>
                    <a:pt x="138" y="148"/>
                    <a:pt x="138" y="149"/>
                  </a:cubicBezTo>
                  <a:cubicBezTo>
                    <a:pt x="137" y="149"/>
                    <a:pt x="137" y="150"/>
                    <a:pt x="136" y="151"/>
                  </a:cubicBezTo>
                  <a:cubicBezTo>
                    <a:pt x="135" y="152"/>
                    <a:pt x="134" y="154"/>
                    <a:pt x="133" y="155"/>
                  </a:cubicBezTo>
                  <a:cubicBezTo>
                    <a:pt x="132" y="156"/>
                    <a:pt x="132" y="156"/>
                    <a:pt x="132" y="157"/>
                  </a:cubicBezTo>
                  <a:cubicBezTo>
                    <a:pt x="125" y="165"/>
                    <a:pt x="119" y="174"/>
                    <a:pt x="112" y="184"/>
                  </a:cubicBezTo>
                  <a:cubicBezTo>
                    <a:pt x="112" y="184"/>
                    <a:pt x="112" y="184"/>
                    <a:pt x="112" y="184"/>
                  </a:cubicBezTo>
                  <a:cubicBezTo>
                    <a:pt x="110" y="187"/>
                    <a:pt x="109" y="189"/>
                    <a:pt x="107" y="192"/>
                  </a:cubicBezTo>
                  <a:cubicBezTo>
                    <a:pt x="107" y="192"/>
                    <a:pt x="106" y="193"/>
                    <a:pt x="106" y="193"/>
                  </a:cubicBezTo>
                  <a:cubicBezTo>
                    <a:pt x="105" y="195"/>
                    <a:pt x="103" y="198"/>
                    <a:pt x="102" y="200"/>
                  </a:cubicBezTo>
                  <a:cubicBezTo>
                    <a:pt x="101" y="201"/>
                    <a:pt x="101" y="201"/>
                    <a:pt x="101" y="202"/>
                  </a:cubicBezTo>
                  <a:cubicBezTo>
                    <a:pt x="99" y="204"/>
                    <a:pt x="98" y="206"/>
                    <a:pt x="97" y="209"/>
                  </a:cubicBezTo>
                  <a:cubicBezTo>
                    <a:pt x="96" y="210"/>
                    <a:pt x="96" y="211"/>
                    <a:pt x="95" y="212"/>
                  </a:cubicBezTo>
                  <a:cubicBezTo>
                    <a:pt x="94" y="214"/>
                    <a:pt x="93" y="216"/>
                    <a:pt x="91" y="218"/>
                  </a:cubicBezTo>
                  <a:cubicBezTo>
                    <a:pt x="91" y="219"/>
                    <a:pt x="90" y="220"/>
                    <a:pt x="89" y="221"/>
                  </a:cubicBezTo>
                  <a:cubicBezTo>
                    <a:pt x="88" y="224"/>
                    <a:pt x="87" y="226"/>
                    <a:pt x="86" y="228"/>
                  </a:cubicBezTo>
                  <a:cubicBezTo>
                    <a:pt x="85" y="229"/>
                    <a:pt x="84" y="230"/>
                    <a:pt x="84" y="232"/>
                  </a:cubicBezTo>
                  <a:cubicBezTo>
                    <a:pt x="84" y="232"/>
                    <a:pt x="84" y="232"/>
                    <a:pt x="84" y="232"/>
                  </a:cubicBezTo>
                  <a:moveTo>
                    <a:pt x="154" y="122"/>
                  </a:moveTo>
                  <a:cubicBezTo>
                    <a:pt x="154" y="121"/>
                    <a:pt x="153" y="121"/>
                    <a:pt x="153" y="120"/>
                  </a:cubicBezTo>
                  <a:cubicBezTo>
                    <a:pt x="153" y="121"/>
                    <a:pt x="154" y="121"/>
                    <a:pt x="154" y="122"/>
                  </a:cubicBezTo>
                  <a:cubicBezTo>
                    <a:pt x="154" y="122"/>
                    <a:pt x="154" y="122"/>
                    <a:pt x="154" y="122"/>
                  </a:cubicBezTo>
                  <a:moveTo>
                    <a:pt x="140" y="147"/>
                  </a:moveTo>
                  <a:cubicBezTo>
                    <a:pt x="137" y="146"/>
                    <a:pt x="135" y="145"/>
                    <a:pt x="132" y="144"/>
                  </a:cubicBezTo>
                  <a:cubicBezTo>
                    <a:pt x="128" y="142"/>
                    <a:pt x="123" y="140"/>
                    <a:pt x="118" y="138"/>
                  </a:cubicBezTo>
                  <a:cubicBezTo>
                    <a:pt x="111" y="136"/>
                    <a:pt x="103" y="133"/>
                    <a:pt x="96" y="131"/>
                  </a:cubicBezTo>
                  <a:cubicBezTo>
                    <a:pt x="92" y="129"/>
                    <a:pt x="88" y="128"/>
                    <a:pt x="83" y="127"/>
                  </a:cubicBezTo>
                  <a:cubicBezTo>
                    <a:pt x="81" y="126"/>
                    <a:pt x="78" y="125"/>
                    <a:pt x="75" y="124"/>
                  </a:cubicBezTo>
                  <a:cubicBezTo>
                    <a:pt x="75" y="122"/>
                    <a:pt x="75" y="120"/>
                    <a:pt x="75" y="119"/>
                  </a:cubicBezTo>
                  <a:cubicBezTo>
                    <a:pt x="75" y="118"/>
                    <a:pt x="75" y="118"/>
                    <a:pt x="75" y="118"/>
                  </a:cubicBezTo>
                  <a:cubicBezTo>
                    <a:pt x="74" y="116"/>
                    <a:pt x="74" y="114"/>
                    <a:pt x="74" y="112"/>
                  </a:cubicBezTo>
                  <a:cubicBezTo>
                    <a:pt x="77" y="112"/>
                    <a:pt x="80" y="109"/>
                    <a:pt x="80" y="106"/>
                  </a:cubicBezTo>
                  <a:cubicBezTo>
                    <a:pt x="82" y="107"/>
                    <a:pt x="84" y="107"/>
                    <a:pt x="85" y="107"/>
                  </a:cubicBezTo>
                  <a:cubicBezTo>
                    <a:pt x="89" y="108"/>
                    <a:pt x="92" y="109"/>
                    <a:pt x="95" y="110"/>
                  </a:cubicBezTo>
                  <a:cubicBezTo>
                    <a:pt x="100" y="111"/>
                    <a:pt x="104" y="112"/>
                    <a:pt x="109" y="113"/>
                  </a:cubicBezTo>
                  <a:cubicBezTo>
                    <a:pt x="115" y="115"/>
                    <a:pt x="121" y="116"/>
                    <a:pt x="128" y="118"/>
                  </a:cubicBezTo>
                  <a:cubicBezTo>
                    <a:pt x="131" y="119"/>
                    <a:pt x="135" y="120"/>
                    <a:pt x="138" y="121"/>
                  </a:cubicBezTo>
                  <a:cubicBezTo>
                    <a:pt x="142" y="122"/>
                    <a:pt x="145" y="123"/>
                    <a:pt x="148" y="124"/>
                  </a:cubicBezTo>
                  <a:cubicBezTo>
                    <a:pt x="149" y="124"/>
                    <a:pt x="151" y="125"/>
                    <a:pt x="152" y="125"/>
                  </a:cubicBezTo>
                  <a:cubicBezTo>
                    <a:pt x="152" y="126"/>
                    <a:pt x="152" y="127"/>
                    <a:pt x="152" y="127"/>
                  </a:cubicBezTo>
                  <a:cubicBezTo>
                    <a:pt x="152" y="129"/>
                    <a:pt x="152" y="131"/>
                    <a:pt x="154" y="132"/>
                  </a:cubicBezTo>
                  <a:cubicBezTo>
                    <a:pt x="153" y="133"/>
                    <a:pt x="153" y="133"/>
                    <a:pt x="152" y="133"/>
                  </a:cubicBezTo>
                  <a:cubicBezTo>
                    <a:pt x="152" y="134"/>
                    <a:pt x="151" y="135"/>
                    <a:pt x="150" y="136"/>
                  </a:cubicBezTo>
                  <a:cubicBezTo>
                    <a:pt x="149" y="136"/>
                    <a:pt x="148" y="137"/>
                    <a:pt x="148" y="138"/>
                  </a:cubicBezTo>
                  <a:cubicBezTo>
                    <a:pt x="147" y="139"/>
                    <a:pt x="146" y="140"/>
                    <a:pt x="145" y="140"/>
                  </a:cubicBezTo>
                  <a:cubicBezTo>
                    <a:pt x="145" y="141"/>
                    <a:pt x="144" y="142"/>
                    <a:pt x="143" y="143"/>
                  </a:cubicBezTo>
                  <a:cubicBezTo>
                    <a:pt x="142" y="144"/>
                    <a:pt x="142" y="145"/>
                    <a:pt x="141" y="145"/>
                  </a:cubicBezTo>
                  <a:cubicBezTo>
                    <a:pt x="140" y="146"/>
                    <a:pt x="140" y="146"/>
                    <a:pt x="140" y="147"/>
                  </a:cubicBezTo>
                  <a:moveTo>
                    <a:pt x="158" y="120"/>
                  </a:moveTo>
                  <a:cubicBezTo>
                    <a:pt x="154" y="105"/>
                    <a:pt x="150" y="93"/>
                    <a:pt x="145" y="84"/>
                  </a:cubicBezTo>
                  <a:cubicBezTo>
                    <a:pt x="149" y="86"/>
                    <a:pt x="153" y="88"/>
                    <a:pt x="156" y="90"/>
                  </a:cubicBezTo>
                  <a:cubicBezTo>
                    <a:pt x="158" y="91"/>
                    <a:pt x="160" y="92"/>
                    <a:pt x="162" y="93"/>
                  </a:cubicBezTo>
                  <a:cubicBezTo>
                    <a:pt x="167" y="96"/>
                    <a:pt x="173" y="99"/>
                    <a:pt x="178" y="102"/>
                  </a:cubicBezTo>
                  <a:cubicBezTo>
                    <a:pt x="179" y="103"/>
                    <a:pt x="180" y="104"/>
                    <a:pt x="182" y="105"/>
                  </a:cubicBezTo>
                  <a:cubicBezTo>
                    <a:pt x="187" y="108"/>
                    <a:pt x="193" y="112"/>
                    <a:pt x="199" y="116"/>
                  </a:cubicBezTo>
                  <a:cubicBezTo>
                    <a:pt x="199" y="116"/>
                    <a:pt x="200" y="116"/>
                    <a:pt x="201" y="117"/>
                  </a:cubicBezTo>
                  <a:cubicBezTo>
                    <a:pt x="207" y="121"/>
                    <a:pt x="213" y="125"/>
                    <a:pt x="219" y="129"/>
                  </a:cubicBezTo>
                  <a:cubicBezTo>
                    <a:pt x="220" y="129"/>
                    <a:pt x="220" y="129"/>
                    <a:pt x="220" y="129"/>
                  </a:cubicBezTo>
                  <a:cubicBezTo>
                    <a:pt x="221" y="131"/>
                    <a:pt x="223" y="132"/>
                    <a:pt x="225" y="133"/>
                  </a:cubicBezTo>
                  <a:cubicBezTo>
                    <a:pt x="225" y="133"/>
                    <a:pt x="224" y="133"/>
                    <a:pt x="223" y="133"/>
                  </a:cubicBezTo>
                  <a:cubicBezTo>
                    <a:pt x="223" y="133"/>
                    <a:pt x="222" y="132"/>
                    <a:pt x="221" y="132"/>
                  </a:cubicBezTo>
                  <a:cubicBezTo>
                    <a:pt x="218" y="131"/>
                    <a:pt x="215" y="131"/>
                    <a:pt x="212" y="130"/>
                  </a:cubicBezTo>
                  <a:cubicBezTo>
                    <a:pt x="211" y="130"/>
                    <a:pt x="210" y="129"/>
                    <a:pt x="208" y="129"/>
                  </a:cubicBezTo>
                  <a:cubicBezTo>
                    <a:pt x="206" y="129"/>
                    <a:pt x="203" y="128"/>
                    <a:pt x="201" y="128"/>
                  </a:cubicBezTo>
                  <a:cubicBezTo>
                    <a:pt x="199" y="127"/>
                    <a:pt x="197" y="127"/>
                    <a:pt x="195" y="127"/>
                  </a:cubicBezTo>
                  <a:cubicBezTo>
                    <a:pt x="193" y="127"/>
                    <a:pt x="191" y="127"/>
                    <a:pt x="189" y="126"/>
                  </a:cubicBezTo>
                  <a:cubicBezTo>
                    <a:pt x="185" y="126"/>
                    <a:pt x="181" y="126"/>
                    <a:pt x="178" y="126"/>
                  </a:cubicBezTo>
                  <a:cubicBezTo>
                    <a:pt x="175" y="126"/>
                    <a:pt x="172" y="126"/>
                    <a:pt x="169" y="126"/>
                  </a:cubicBezTo>
                  <a:cubicBezTo>
                    <a:pt x="168" y="126"/>
                    <a:pt x="168" y="126"/>
                    <a:pt x="167" y="126"/>
                  </a:cubicBezTo>
                  <a:cubicBezTo>
                    <a:pt x="167" y="123"/>
                    <a:pt x="164" y="120"/>
                    <a:pt x="160" y="120"/>
                  </a:cubicBezTo>
                  <a:cubicBezTo>
                    <a:pt x="159" y="120"/>
                    <a:pt x="158" y="120"/>
                    <a:pt x="158" y="120"/>
                  </a:cubicBezTo>
                  <a:moveTo>
                    <a:pt x="132" y="96"/>
                  </a:moveTo>
                  <a:cubicBezTo>
                    <a:pt x="130" y="93"/>
                    <a:pt x="127" y="90"/>
                    <a:pt x="125" y="87"/>
                  </a:cubicBezTo>
                  <a:cubicBezTo>
                    <a:pt x="125" y="87"/>
                    <a:pt x="125" y="87"/>
                    <a:pt x="125" y="87"/>
                  </a:cubicBezTo>
                  <a:cubicBezTo>
                    <a:pt x="120" y="82"/>
                    <a:pt x="114" y="77"/>
                    <a:pt x="109" y="72"/>
                  </a:cubicBezTo>
                  <a:cubicBezTo>
                    <a:pt x="108" y="71"/>
                    <a:pt x="107" y="70"/>
                    <a:pt x="106" y="69"/>
                  </a:cubicBezTo>
                  <a:cubicBezTo>
                    <a:pt x="105" y="68"/>
                    <a:pt x="104" y="67"/>
                    <a:pt x="103" y="66"/>
                  </a:cubicBezTo>
                  <a:cubicBezTo>
                    <a:pt x="103" y="66"/>
                    <a:pt x="104" y="65"/>
                    <a:pt x="104" y="65"/>
                  </a:cubicBezTo>
                  <a:cubicBezTo>
                    <a:pt x="109" y="70"/>
                    <a:pt x="115" y="75"/>
                    <a:pt x="120" y="81"/>
                  </a:cubicBezTo>
                  <a:cubicBezTo>
                    <a:pt x="121" y="82"/>
                    <a:pt x="121" y="82"/>
                    <a:pt x="121" y="82"/>
                  </a:cubicBezTo>
                  <a:cubicBezTo>
                    <a:pt x="124" y="85"/>
                    <a:pt x="127" y="89"/>
                    <a:pt x="130" y="93"/>
                  </a:cubicBezTo>
                  <a:cubicBezTo>
                    <a:pt x="131" y="94"/>
                    <a:pt x="132" y="95"/>
                    <a:pt x="132" y="96"/>
                  </a:cubicBezTo>
                  <a:moveTo>
                    <a:pt x="155" y="121"/>
                  </a:moveTo>
                  <a:cubicBezTo>
                    <a:pt x="151" y="117"/>
                    <a:pt x="148" y="113"/>
                    <a:pt x="144" y="108"/>
                  </a:cubicBezTo>
                  <a:cubicBezTo>
                    <a:pt x="143" y="108"/>
                    <a:pt x="143" y="107"/>
                    <a:pt x="142" y="106"/>
                  </a:cubicBezTo>
                  <a:cubicBezTo>
                    <a:pt x="140" y="104"/>
                    <a:pt x="139" y="103"/>
                    <a:pt x="138" y="101"/>
                  </a:cubicBezTo>
                  <a:cubicBezTo>
                    <a:pt x="136" y="98"/>
                    <a:pt x="134" y="96"/>
                    <a:pt x="131" y="93"/>
                  </a:cubicBezTo>
                  <a:cubicBezTo>
                    <a:pt x="130" y="91"/>
                    <a:pt x="128" y="90"/>
                    <a:pt x="127" y="88"/>
                  </a:cubicBezTo>
                  <a:cubicBezTo>
                    <a:pt x="125" y="86"/>
                    <a:pt x="123" y="83"/>
                    <a:pt x="121" y="81"/>
                  </a:cubicBezTo>
                  <a:cubicBezTo>
                    <a:pt x="119" y="79"/>
                    <a:pt x="118" y="78"/>
                    <a:pt x="116" y="76"/>
                  </a:cubicBezTo>
                  <a:cubicBezTo>
                    <a:pt x="114" y="74"/>
                    <a:pt x="112" y="72"/>
                    <a:pt x="110" y="70"/>
                  </a:cubicBezTo>
                  <a:cubicBezTo>
                    <a:pt x="109" y="68"/>
                    <a:pt x="107" y="67"/>
                    <a:pt x="106" y="65"/>
                  </a:cubicBezTo>
                  <a:cubicBezTo>
                    <a:pt x="105" y="64"/>
                    <a:pt x="105" y="64"/>
                    <a:pt x="105" y="64"/>
                  </a:cubicBezTo>
                  <a:cubicBezTo>
                    <a:pt x="105" y="64"/>
                    <a:pt x="105" y="63"/>
                    <a:pt x="106" y="63"/>
                  </a:cubicBezTo>
                  <a:cubicBezTo>
                    <a:pt x="111" y="65"/>
                    <a:pt x="116" y="68"/>
                    <a:pt x="121" y="71"/>
                  </a:cubicBezTo>
                  <a:cubicBezTo>
                    <a:pt x="123" y="72"/>
                    <a:pt x="125" y="73"/>
                    <a:pt x="127" y="73"/>
                  </a:cubicBezTo>
                  <a:cubicBezTo>
                    <a:pt x="132" y="76"/>
                    <a:pt x="137" y="79"/>
                    <a:pt x="142" y="82"/>
                  </a:cubicBezTo>
                  <a:cubicBezTo>
                    <a:pt x="143" y="82"/>
                    <a:pt x="144" y="83"/>
                    <a:pt x="144" y="83"/>
                  </a:cubicBezTo>
                  <a:cubicBezTo>
                    <a:pt x="149" y="93"/>
                    <a:pt x="153" y="105"/>
                    <a:pt x="157" y="120"/>
                  </a:cubicBezTo>
                  <a:cubicBezTo>
                    <a:pt x="156" y="120"/>
                    <a:pt x="156" y="121"/>
                    <a:pt x="155" y="121"/>
                  </a:cubicBezTo>
                  <a:moveTo>
                    <a:pt x="67" y="100"/>
                  </a:moveTo>
                  <a:cubicBezTo>
                    <a:pt x="63" y="98"/>
                    <a:pt x="60" y="95"/>
                    <a:pt x="56" y="93"/>
                  </a:cubicBezTo>
                  <a:cubicBezTo>
                    <a:pt x="53" y="91"/>
                    <a:pt x="51" y="89"/>
                    <a:pt x="48" y="87"/>
                  </a:cubicBezTo>
                  <a:cubicBezTo>
                    <a:pt x="43" y="84"/>
                    <a:pt x="37" y="81"/>
                    <a:pt x="32" y="78"/>
                  </a:cubicBezTo>
                  <a:cubicBezTo>
                    <a:pt x="29" y="76"/>
                    <a:pt x="26" y="74"/>
                    <a:pt x="23" y="72"/>
                  </a:cubicBezTo>
                  <a:cubicBezTo>
                    <a:pt x="18" y="69"/>
                    <a:pt x="13" y="66"/>
                    <a:pt x="7" y="63"/>
                  </a:cubicBezTo>
                  <a:cubicBezTo>
                    <a:pt x="5" y="62"/>
                    <a:pt x="3" y="60"/>
                    <a:pt x="1" y="59"/>
                  </a:cubicBezTo>
                  <a:cubicBezTo>
                    <a:pt x="3" y="59"/>
                    <a:pt x="5" y="59"/>
                    <a:pt x="6" y="59"/>
                  </a:cubicBezTo>
                  <a:cubicBezTo>
                    <a:pt x="9" y="58"/>
                    <a:pt x="11" y="58"/>
                    <a:pt x="14" y="57"/>
                  </a:cubicBezTo>
                  <a:cubicBezTo>
                    <a:pt x="18" y="57"/>
                    <a:pt x="22" y="56"/>
                    <a:pt x="26" y="56"/>
                  </a:cubicBezTo>
                  <a:cubicBezTo>
                    <a:pt x="28" y="56"/>
                    <a:pt x="30" y="56"/>
                    <a:pt x="32" y="56"/>
                  </a:cubicBezTo>
                  <a:cubicBezTo>
                    <a:pt x="35" y="55"/>
                    <a:pt x="38" y="55"/>
                    <a:pt x="42" y="55"/>
                  </a:cubicBezTo>
                  <a:cubicBezTo>
                    <a:pt x="42" y="55"/>
                    <a:pt x="42" y="55"/>
                    <a:pt x="42" y="55"/>
                  </a:cubicBezTo>
                  <a:cubicBezTo>
                    <a:pt x="44" y="59"/>
                    <a:pt x="46" y="62"/>
                    <a:pt x="49" y="65"/>
                  </a:cubicBezTo>
                  <a:cubicBezTo>
                    <a:pt x="50" y="66"/>
                    <a:pt x="50" y="67"/>
                    <a:pt x="51" y="69"/>
                  </a:cubicBezTo>
                  <a:cubicBezTo>
                    <a:pt x="53" y="71"/>
                    <a:pt x="54" y="73"/>
                    <a:pt x="56" y="76"/>
                  </a:cubicBezTo>
                  <a:cubicBezTo>
                    <a:pt x="57" y="77"/>
                    <a:pt x="58" y="79"/>
                    <a:pt x="59" y="80"/>
                  </a:cubicBezTo>
                  <a:cubicBezTo>
                    <a:pt x="60" y="83"/>
                    <a:pt x="62" y="85"/>
                    <a:pt x="63" y="88"/>
                  </a:cubicBezTo>
                  <a:cubicBezTo>
                    <a:pt x="64" y="89"/>
                    <a:pt x="65" y="90"/>
                    <a:pt x="66" y="92"/>
                  </a:cubicBezTo>
                  <a:cubicBezTo>
                    <a:pt x="67" y="94"/>
                    <a:pt x="68" y="96"/>
                    <a:pt x="69" y="98"/>
                  </a:cubicBezTo>
                  <a:cubicBezTo>
                    <a:pt x="68" y="98"/>
                    <a:pt x="67" y="99"/>
                    <a:pt x="67" y="100"/>
                  </a:cubicBezTo>
                  <a:moveTo>
                    <a:pt x="70" y="98"/>
                  </a:moveTo>
                  <a:cubicBezTo>
                    <a:pt x="69" y="96"/>
                    <a:pt x="68" y="94"/>
                    <a:pt x="67" y="92"/>
                  </a:cubicBezTo>
                  <a:cubicBezTo>
                    <a:pt x="66" y="91"/>
                    <a:pt x="65" y="90"/>
                    <a:pt x="64" y="88"/>
                  </a:cubicBezTo>
                  <a:cubicBezTo>
                    <a:pt x="63" y="86"/>
                    <a:pt x="61" y="83"/>
                    <a:pt x="60" y="80"/>
                  </a:cubicBezTo>
                  <a:cubicBezTo>
                    <a:pt x="59" y="79"/>
                    <a:pt x="58" y="78"/>
                    <a:pt x="57" y="76"/>
                  </a:cubicBezTo>
                  <a:cubicBezTo>
                    <a:pt x="55" y="74"/>
                    <a:pt x="54" y="71"/>
                    <a:pt x="52" y="68"/>
                  </a:cubicBezTo>
                  <a:cubicBezTo>
                    <a:pt x="51" y="67"/>
                    <a:pt x="50" y="66"/>
                    <a:pt x="50" y="66"/>
                  </a:cubicBezTo>
                  <a:cubicBezTo>
                    <a:pt x="48" y="62"/>
                    <a:pt x="45" y="59"/>
                    <a:pt x="43" y="56"/>
                  </a:cubicBezTo>
                  <a:cubicBezTo>
                    <a:pt x="42" y="55"/>
                    <a:pt x="42" y="55"/>
                    <a:pt x="42" y="55"/>
                  </a:cubicBezTo>
                  <a:cubicBezTo>
                    <a:pt x="45" y="55"/>
                    <a:pt x="48" y="55"/>
                    <a:pt x="51" y="55"/>
                  </a:cubicBezTo>
                  <a:cubicBezTo>
                    <a:pt x="55" y="55"/>
                    <a:pt x="59" y="55"/>
                    <a:pt x="63" y="55"/>
                  </a:cubicBezTo>
                  <a:cubicBezTo>
                    <a:pt x="65" y="55"/>
                    <a:pt x="67" y="56"/>
                    <a:pt x="70" y="56"/>
                  </a:cubicBezTo>
                  <a:cubicBezTo>
                    <a:pt x="71" y="56"/>
                    <a:pt x="73" y="56"/>
                    <a:pt x="75" y="56"/>
                  </a:cubicBezTo>
                  <a:cubicBezTo>
                    <a:pt x="77" y="56"/>
                    <a:pt x="78" y="56"/>
                    <a:pt x="80" y="57"/>
                  </a:cubicBezTo>
                  <a:cubicBezTo>
                    <a:pt x="82" y="57"/>
                    <a:pt x="85" y="57"/>
                    <a:pt x="87" y="57"/>
                  </a:cubicBezTo>
                  <a:cubicBezTo>
                    <a:pt x="88" y="58"/>
                    <a:pt x="88" y="58"/>
                    <a:pt x="89" y="58"/>
                  </a:cubicBezTo>
                  <a:cubicBezTo>
                    <a:pt x="90" y="58"/>
                    <a:pt x="90" y="58"/>
                    <a:pt x="91" y="58"/>
                  </a:cubicBezTo>
                  <a:cubicBezTo>
                    <a:pt x="91" y="59"/>
                    <a:pt x="91" y="59"/>
                    <a:pt x="91" y="59"/>
                  </a:cubicBezTo>
                  <a:cubicBezTo>
                    <a:pt x="91" y="63"/>
                    <a:pt x="94" y="67"/>
                    <a:pt x="99" y="67"/>
                  </a:cubicBezTo>
                  <a:cubicBezTo>
                    <a:pt x="100" y="67"/>
                    <a:pt x="101" y="67"/>
                    <a:pt x="102" y="66"/>
                  </a:cubicBezTo>
                  <a:cubicBezTo>
                    <a:pt x="103" y="67"/>
                    <a:pt x="104" y="68"/>
                    <a:pt x="104" y="69"/>
                  </a:cubicBezTo>
                  <a:cubicBezTo>
                    <a:pt x="105" y="69"/>
                    <a:pt x="106" y="70"/>
                    <a:pt x="107" y="71"/>
                  </a:cubicBezTo>
                  <a:cubicBezTo>
                    <a:pt x="112" y="76"/>
                    <a:pt x="118" y="81"/>
                    <a:pt x="123" y="87"/>
                  </a:cubicBezTo>
                  <a:cubicBezTo>
                    <a:pt x="123" y="87"/>
                    <a:pt x="124" y="87"/>
                    <a:pt x="124" y="88"/>
                  </a:cubicBezTo>
                  <a:cubicBezTo>
                    <a:pt x="130" y="93"/>
                    <a:pt x="135" y="99"/>
                    <a:pt x="140" y="105"/>
                  </a:cubicBezTo>
                  <a:cubicBezTo>
                    <a:pt x="141" y="106"/>
                    <a:pt x="141" y="106"/>
                    <a:pt x="142" y="107"/>
                  </a:cubicBezTo>
                  <a:cubicBezTo>
                    <a:pt x="143" y="109"/>
                    <a:pt x="145" y="110"/>
                    <a:pt x="146" y="112"/>
                  </a:cubicBezTo>
                  <a:cubicBezTo>
                    <a:pt x="148" y="115"/>
                    <a:pt x="150" y="117"/>
                    <a:pt x="152" y="120"/>
                  </a:cubicBezTo>
                  <a:cubicBezTo>
                    <a:pt x="152" y="120"/>
                    <a:pt x="153" y="121"/>
                    <a:pt x="154" y="122"/>
                  </a:cubicBezTo>
                  <a:cubicBezTo>
                    <a:pt x="153" y="123"/>
                    <a:pt x="153" y="124"/>
                    <a:pt x="152" y="125"/>
                  </a:cubicBezTo>
                  <a:cubicBezTo>
                    <a:pt x="150" y="124"/>
                    <a:pt x="147" y="123"/>
                    <a:pt x="145" y="122"/>
                  </a:cubicBezTo>
                  <a:cubicBezTo>
                    <a:pt x="143" y="122"/>
                    <a:pt x="141" y="121"/>
                    <a:pt x="138" y="120"/>
                  </a:cubicBezTo>
                  <a:cubicBezTo>
                    <a:pt x="133" y="119"/>
                    <a:pt x="128" y="117"/>
                    <a:pt x="123" y="116"/>
                  </a:cubicBezTo>
                  <a:cubicBezTo>
                    <a:pt x="121" y="115"/>
                    <a:pt x="119" y="115"/>
                    <a:pt x="117" y="114"/>
                  </a:cubicBezTo>
                  <a:cubicBezTo>
                    <a:pt x="111" y="113"/>
                    <a:pt x="105" y="111"/>
                    <a:pt x="99" y="110"/>
                  </a:cubicBezTo>
                  <a:cubicBezTo>
                    <a:pt x="97" y="109"/>
                    <a:pt x="96" y="109"/>
                    <a:pt x="95" y="109"/>
                  </a:cubicBezTo>
                  <a:cubicBezTo>
                    <a:pt x="90" y="108"/>
                    <a:pt x="85" y="107"/>
                    <a:pt x="81" y="106"/>
                  </a:cubicBezTo>
                  <a:cubicBezTo>
                    <a:pt x="81" y="105"/>
                    <a:pt x="81" y="105"/>
                    <a:pt x="81" y="104"/>
                  </a:cubicBezTo>
                  <a:cubicBezTo>
                    <a:pt x="81" y="100"/>
                    <a:pt x="77" y="97"/>
                    <a:pt x="73" y="97"/>
                  </a:cubicBezTo>
                  <a:cubicBezTo>
                    <a:pt x="72" y="97"/>
                    <a:pt x="71" y="97"/>
                    <a:pt x="70" y="98"/>
                  </a:cubicBezTo>
                  <a:moveTo>
                    <a:pt x="92" y="56"/>
                  </a:moveTo>
                  <a:cubicBezTo>
                    <a:pt x="91" y="56"/>
                    <a:pt x="90" y="55"/>
                    <a:pt x="90" y="55"/>
                  </a:cubicBezTo>
                  <a:cubicBezTo>
                    <a:pt x="90" y="55"/>
                    <a:pt x="91" y="55"/>
                    <a:pt x="92" y="56"/>
                  </a:cubicBezTo>
                  <a:cubicBezTo>
                    <a:pt x="92" y="56"/>
                    <a:pt x="92" y="56"/>
                    <a:pt x="92" y="56"/>
                  </a:cubicBezTo>
                  <a:moveTo>
                    <a:pt x="144" y="82"/>
                  </a:moveTo>
                  <a:cubicBezTo>
                    <a:pt x="143" y="81"/>
                    <a:pt x="142" y="81"/>
                    <a:pt x="142" y="81"/>
                  </a:cubicBezTo>
                  <a:cubicBezTo>
                    <a:pt x="138" y="79"/>
                    <a:pt x="134" y="77"/>
                    <a:pt x="131" y="75"/>
                  </a:cubicBezTo>
                  <a:cubicBezTo>
                    <a:pt x="127" y="73"/>
                    <a:pt x="124" y="71"/>
                    <a:pt x="121" y="70"/>
                  </a:cubicBezTo>
                  <a:cubicBezTo>
                    <a:pt x="116" y="67"/>
                    <a:pt x="111" y="65"/>
                    <a:pt x="106" y="62"/>
                  </a:cubicBezTo>
                  <a:cubicBezTo>
                    <a:pt x="106" y="61"/>
                    <a:pt x="107" y="60"/>
                    <a:pt x="107" y="59"/>
                  </a:cubicBezTo>
                  <a:cubicBezTo>
                    <a:pt x="107" y="57"/>
                    <a:pt x="106" y="56"/>
                    <a:pt x="105" y="54"/>
                  </a:cubicBezTo>
                  <a:cubicBezTo>
                    <a:pt x="105" y="54"/>
                    <a:pt x="106" y="54"/>
                    <a:pt x="106" y="54"/>
                  </a:cubicBezTo>
                  <a:cubicBezTo>
                    <a:pt x="107" y="53"/>
                    <a:pt x="108" y="53"/>
                    <a:pt x="109" y="53"/>
                  </a:cubicBezTo>
                  <a:cubicBezTo>
                    <a:pt x="110" y="52"/>
                    <a:pt x="110" y="52"/>
                    <a:pt x="111" y="52"/>
                  </a:cubicBezTo>
                  <a:cubicBezTo>
                    <a:pt x="112" y="52"/>
                    <a:pt x="113" y="52"/>
                    <a:pt x="115" y="52"/>
                  </a:cubicBezTo>
                  <a:cubicBezTo>
                    <a:pt x="118" y="52"/>
                    <a:pt x="121" y="52"/>
                    <a:pt x="123" y="54"/>
                  </a:cubicBezTo>
                  <a:cubicBezTo>
                    <a:pt x="122" y="55"/>
                    <a:pt x="122" y="56"/>
                    <a:pt x="122" y="58"/>
                  </a:cubicBezTo>
                  <a:cubicBezTo>
                    <a:pt x="122" y="62"/>
                    <a:pt x="125" y="66"/>
                    <a:pt x="130" y="66"/>
                  </a:cubicBezTo>
                  <a:cubicBezTo>
                    <a:pt x="131" y="66"/>
                    <a:pt x="133" y="65"/>
                    <a:pt x="134" y="64"/>
                  </a:cubicBezTo>
                  <a:cubicBezTo>
                    <a:pt x="134" y="65"/>
                    <a:pt x="134" y="65"/>
                    <a:pt x="134" y="65"/>
                  </a:cubicBezTo>
                  <a:cubicBezTo>
                    <a:pt x="135" y="66"/>
                    <a:pt x="136" y="67"/>
                    <a:pt x="137" y="69"/>
                  </a:cubicBezTo>
                  <a:cubicBezTo>
                    <a:pt x="137" y="69"/>
                    <a:pt x="138" y="70"/>
                    <a:pt x="138" y="71"/>
                  </a:cubicBezTo>
                  <a:cubicBezTo>
                    <a:pt x="139" y="72"/>
                    <a:pt x="140" y="74"/>
                    <a:pt x="141" y="75"/>
                  </a:cubicBezTo>
                  <a:cubicBezTo>
                    <a:pt x="141" y="76"/>
                    <a:pt x="141" y="77"/>
                    <a:pt x="142" y="77"/>
                  </a:cubicBezTo>
                  <a:cubicBezTo>
                    <a:pt x="142" y="79"/>
                    <a:pt x="143" y="80"/>
                    <a:pt x="144" y="82"/>
                  </a:cubicBezTo>
                  <a:moveTo>
                    <a:pt x="42" y="55"/>
                  </a:moveTo>
                  <a:cubicBezTo>
                    <a:pt x="41" y="54"/>
                    <a:pt x="41" y="53"/>
                    <a:pt x="40" y="52"/>
                  </a:cubicBezTo>
                  <a:cubicBezTo>
                    <a:pt x="39" y="50"/>
                    <a:pt x="37" y="48"/>
                    <a:pt x="35" y="46"/>
                  </a:cubicBezTo>
                  <a:cubicBezTo>
                    <a:pt x="34" y="45"/>
                    <a:pt x="33" y="44"/>
                    <a:pt x="32" y="42"/>
                  </a:cubicBezTo>
                  <a:cubicBezTo>
                    <a:pt x="31" y="40"/>
                    <a:pt x="29" y="39"/>
                    <a:pt x="28" y="37"/>
                  </a:cubicBezTo>
                  <a:cubicBezTo>
                    <a:pt x="27" y="36"/>
                    <a:pt x="26" y="35"/>
                    <a:pt x="25" y="34"/>
                  </a:cubicBezTo>
                  <a:cubicBezTo>
                    <a:pt x="22" y="31"/>
                    <a:pt x="20" y="28"/>
                    <a:pt x="18" y="26"/>
                  </a:cubicBezTo>
                  <a:cubicBezTo>
                    <a:pt x="17" y="25"/>
                    <a:pt x="16" y="24"/>
                    <a:pt x="15" y="23"/>
                  </a:cubicBezTo>
                  <a:cubicBezTo>
                    <a:pt x="13" y="22"/>
                    <a:pt x="11" y="20"/>
                    <a:pt x="10" y="19"/>
                  </a:cubicBezTo>
                  <a:cubicBezTo>
                    <a:pt x="9" y="18"/>
                    <a:pt x="9" y="18"/>
                    <a:pt x="8" y="17"/>
                  </a:cubicBezTo>
                  <a:cubicBezTo>
                    <a:pt x="9" y="17"/>
                    <a:pt x="9" y="17"/>
                    <a:pt x="10" y="18"/>
                  </a:cubicBezTo>
                  <a:cubicBezTo>
                    <a:pt x="13" y="19"/>
                    <a:pt x="16" y="20"/>
                    <a:pt x="19" y="21"/>
                  </a:cubicBezTo>
                  <a:cubicBezTo>
                    <a:pt x="23" y="23"/>
                    <a:pt x="27" y="25"/>
                    <a:pt x="31" y="26"/>
                  </a:cubicBezTo>
                  <a:cubicBezTo>
                    <a:pt x="34" y="28"/>
                    <a:pt x="37" y="29"/>
                    <a:pt x="39" y="30"/>
                  </a:cubicBezTo>
                  <a:cubicBezTo>
                    <a:pt x="43" y="32"/>
                    <a:pt x="47" y="34"/>
                    <a:pt x="51" y="36"/>
                  </a:cubicBezTo>
                  <a:cubicBezTo>
                    <a:pt x="54" y="37"/>
                    <a:pt x="57" y="39"/>
                    <a:pt x="60" y="40"/>
                  </a:cubicBezTo>
                  <a:cubicBezTo>
                    <a:pt x="64" y="42"/>
                    <a:pt x="68" y="44"/>
                    <a:pt x="72" y="46"/>
                  </a:cubicBezTo>
                  <a:cubicBezTo>
                    <a:pt x="75" y="47"/>
                    <a:pt x="78" y="49"/>
                    <a:pt x="81" y="50"/>
                  </a:cubicBezTo>
                  <a:cubicBezTo>
                    <a:pt x="83" y="51"/>
                    <a:pt x="85" y="52"/>
                    <a:pt x="87" y="53"/>
                  </a:cubicBezTo>
                  <a:cubicBezTo>
                    <a:pt x="88" y="54"/>
                    <a:pt x="88" y="54"/>
                    <a:pt x="88" y="54"/>
                  </a:cubicBezTo>
                  <a:cubicBezTo>
                    <a:pt x="89" y="55"/>
                    <a:pt x="90" y="56"/>
                    <a:pt x="91" y="57"/>
                  </a:cubicBezTo>
                  <a:cubicBezTo>
                    <a:pt x="91" y="57"/>
                    <a:pt x="91" y="57"/>
                    <a:pt x="91" y="57"/>
                  </a:cubicBezTo>
                  <a:cubicBezTo>
                    <a:pt x="91" y="57"/>
                    <a:pt x="91" y="57"/>
                    <a:pt x="91" y="57"/>
                  </a:cubicBezTo>
                  <a:cubicBezTo>
                    <a:pt x="89" y="57"/>
                    <a:pt x="88" y="57"/>
                    <a:pt x="86" y="57"/>
                  </a:cubicBezTo>
                  <a:cubicBezTo>
                    <a:pt x="84" y="56"/>
                    <a:pt x="81" y="56"/>
                    <a:pt x="79" y="56"/>
                  </a:cubicBezTo>
                  <a:cubicBezTo>
                    <a:pt x="78" y="56"/>
                    <a:pt x="76" y="55"/>
                    <a:pt x="75" y="55"/>
                  </a:cubicBezTo>
                  <a:cubicBezTo>
                    <a:pt x="72" y="55"/>
                    <a:pt x="69" y="55"/>
                    <a:pt x="66" y="55"/>
                  </a:cubicBezTo>
                  <a:cubicBezTo>
                    <a:pt x="65" y="55"/>
                    <a:pt x="64" y="55"/>
                    <a:pt x="63" y="55"/>
                  </a:cubicBezTo>
                  <a:cubicBezTo>
                    <a:pt x="59" y="54"/>
                    <a:pt x="55" y="54"/>
                    <a:pt x="51" y="54"/>
                  </a:cubicBezTo>
                  <a:cubicBezTo>
                    <a:pt x="48" y="54"/>
                    <a:pt x="45" y="54"/>
                    <a:pt x="42" y="55"/>
                  </a:cubicBezTo>
                  <a:moveTo>
                    <a:pt x="0" y="0"/>
                  </a:moveTo>
                  <a:cubicBezTo>
                    <a:pt x="0" y="1"/>
                    <a:pt x="0" y="1"/>
                    <a:pt x="0" y="1"/>
                  </a:cubicBezTo>
                  <a:cubicBezTo>
                    <a:pt x="0" y="1"/>
                    <a:pt x="1" y="2"/>
                    <a:pt x="2" y="2"/>
                  </a:cubicBezTo>
                  <a:cubicBezTo>
                    <a:pt x="5" y="3"/>
                    <a:pt x="7" y="4"/>
                    <a:pt x="10" y="5"/>
                  </a:cubicBezTo>
                  <a:cubicBezTo>
                    <a:pt x="13" y="6"/>
                    <a:pt x="15" y="7"/>
                    <a:pt x="17" y="8"/>
                  </a:cubicBezTo>
                  <a:cubicBezTo>
                    <a:pt x="19" y="9"/>
                    <a:pt x="21" y="10"/>
                    <a:pt x="22" y="11"/>
                  </a:cubicBezTo>
                  <a:cubicBezTo>
                    <a:pt x="24" y="12"/>
                    <a:pt x="26" y="13"/>
                    <a:pt x="28" y="14"/>
                  </a:cubicBezTo>
                  <a:cubicBezTo>
                    <a:pt x="30" y="15"/>
                    <a:pt x="32" y="16"/>
                    <a:pt x="33" y="16"/>
                  </a:cubicBezTo>
                  <a:cubicBezTo>
                    <a:pt x="35" y="18"/>
                    <a:pt x="37" y="19"/>
                    <a:pt x="40" y="20"/>
                  </a:cubicBezTo>
                  <a:cubicBezTo>
                    <a:pt x="41" y="21"/>
                    <a:pt x="43" y="22"/>
                    <a:pt x="44" y="23"/>
                  </a:cubicBezTo>
                  <a:cubicBezTo>
                    <a:pt x="47" y="24"/>
                    <a:pt x="49" y="26"/>
                    <a:pt x="52" y="28"/>
                  </a:cubicBezTo>
                  <a:cubicBezTo>
                    <a:pt x="53" y="28"/>
                    <a:pt x="54" y="29"/>
                    <a:pt x="55" y="30"/>
                  </a:cubicBezTo>
                  <a:cubicBezTo>
                    <a:pt x="59" y="32"/>
                    <a:pt x="62" y="34"/>
                    <a:pt x="66" y="37"/>
                  </a:cubicBezTo>
                  <a:cubicBezTo>
                    <a:pt x="67" y="38"/>
                    <a:pt x="68" y="39"/>
                    <a:pt x="70" y="40"/>
                  </a:cubicBezTo>
                  <a:cubicBezTo>
                    <a:pt x="72" y="41"/>
                    <a:pt x="74" y="43"/>
                    <a:pt x="76" y="45"/>
                  </a:cubicBezTo>
                  <a:cubicBezTo>
                    <a:pt x="78" y="46"/>
                    <a:pt x="80" y="47"/>
                    <a:pt x="81" y="49"/>
                  </a:cubicBezTo>
                  <a:cubicBezTo>
                    <a:pt x="82" y="49"/>
                    <a:pt x="83" y="50"/>
                    <a:pt x="84" y="51"/>
                  </a:cubicBezTo>
                  <a:cubicBezTo>
                    <a:pt x="83" y="50"/>
                    <a:pt x="82" y="50"/>
                    <a:pt x="81" y="49"/>
                  </a:cubicBezTo>
                  <a:cubicBezTo>
                    <a:pt x="78" y="48"/>
                    <a:pt x="75" y="46"/>
                    <a:pt x="72" y="45"/>
                  </a:cubicBezTo>
                  <a:cubicBezTo>
                    <a:pt x="68" y="43"/>
                    <a:pt x="64" y="41"/>
                    <a:pt x="60" y="39"/>
                  </a:cubicBezTo>
                  <a:cubicBezTo>
                    <a:pt x="57" y="38"/>
                    <a:pt x="55" y="37"/>
                    <a:pt x="52" y="35"/>
                  </a:cubicBezTo>
                  <a:cubicBezTo>
                    <a:pt x="48" y="33"/>
                    <a:pt x="44" y="32"/>
                    <a:pt x="40" y="30"/>
                  </a:cubicBezTo>
                  <a:cubicBezTo>
                    <a:pt x="37" y="28"/>
                    <a:pt x="34" y="27"/>
                    <a:pt x="31" y="26"/>
                  </a:cubicBezTo>
                  <a:cubicBezTo>
                    <a:pt x="27" y="24"/>
                    <a:pt x="23" y="22"/>
                    <a:pt x="19" y="21"/>
                  </a:cubicBezTo>
                  <a:cubicBezTo>
                    <a:pt x="16" y="20"/>
                    <a:pt x="13" y="18"/>
                    <a:pt x="10" y="17"/>
                  </a:cubicBezTo>
                  <a:cubicBezTo>
                    <a:pt x="9" y="17"/>
                    <a:pt x="8" y="16"/>
                    <a:pt x="6" y="16"/>
                  </a:cubicBezTo>
                  <a:cubicBezTo>
                    <a:pt x="5" y="14"/>
                    <a:pt x="3" y="13"/>
                    <a:pt x="2" y="12"/>
                  </a:cubicBezTo>
                  <a:cubicBezTo>
                    <a:pt x="1" y="11"/>
                    <a:pt x="0" y="10"/>
                    <a:pt x="0" y="10"/>
                  </a:cubicBezTo>
                  <a:cubicBezTo>
                    <a:pt x="0" y="11"/>
                    <a:pt x="0" y="11"/>
                    <a:pt x="0" y="11"/>
                  </a:cubicBezTo>
                  <a:cubicBezTo>
                    <a:pt x="0" y="11"/>
                    <a:pt x="0" y="11"/>
                    <a:pt x="1" y="12"/>
                  </a:cubicBezTo>
                  <a:cubicBezTo>
                    <a:pt x="2" y="13"/>
                    <a:pt x="3" y="14"/>
                    <a:pt x="5" y="15"/>
                  </a:cubicBezTo>
                  <a:cubicBezTo>
                    <a:pt x="5" y="15"/>
                    <a:pt x="5" y="15"/>
                    <a:pt x="5" y="15"/>
                  </a:cubicBezTo>
                  <a:cubicBezTo>
                    <a:pt x="3" y="14"/>
                    <a:pt x="1" y="14"/>
                    <a:pt x="0" y="13"/>
                  </a:cubicBezTo>
                  <a:cubicBezTo>
                    <a:pt x="0" y="14"/>
                    <a:pt x="0" y="14"/>
                    <a:pt x="0" y="14"/>
                  </a:cubicBezTo>
                  <a:cubicBezTo>
                    <a:pt x="2" y="15"/>
                    <a:pt x="4" y="15"/>
                    <a:pt x="6" y="16"/>
                  </a:cubicBezTo>
                  <a:cubicBezTo>
                    <a:pt x="7" y="17"/>
                    <a:pt x="8" y="18"/>
                    <a:pt x="9" y="18"/>
                  </a:cubicBezTo>
                  <a:cubicBezTo>
                    <a:pt x="10" y="20"/>
                    <a:pt x="12" y="21"/>
                    <a:pt x="13" y="23"/>
                  </a:cubicBezTo>
                  <a:cubicBezTo>
                    <a:pt x="15" y="25"/>
                    <a:pt x="17" y="27"/>
                    <a:pt x="19" y="29"/>
                  </a:cubicBezTo>
                  <a:cubicBezTo>
                    <a:pt x="21" y="30"/>
                    <a:pt x="22" y="31"/>
                    <a:pt x="23" y="33"/>
                  </a:cubicBezTo>
                  <a:cubicBezTo>
                    <a:pt x="24" y="34"/>
                    <a:pt x="26" y="36"/>
                    <a:pt x="27" y="37"/>
                  </a:cubicBezTo>
                  <a:cubicBezTo>
                    <a:pt x="28" y="39"/>
                    <a:pt x="29" y="40"/>
                    <a:pt x="31" y="41"/>
                  </a:cubicBezTo>
                  <a:cubicBezTo>
                    <a:pt x="32" y="43"/>
                    <a:pt x="33" y="44"/>
                    <a:pt x="34" y="46"/>
                  </a:cubicBezTo>
                  <a:cubicBezTo>
                    <a:pt x="36" y="48"/>
                    <a:pt x="37" y="49"/>
                    <a:pt x="38" y="51"/>
                  </a:cubicBezTo>
                  <a:cubicBezTo>
                    <a:pt x="39" y="52"/>
                    <a:pt x="40" y="53"/>
                    <a:pt x="41" y="55"/>
                  </a:cubicBezTo>
                  <a:cubicBezTo>
                    <a:pt x="38" y="55"/>
                    <a:pt x="35" y="55"/>
                    <a:pt x="32" y="55"/>
                  </a:cubicBezTo>
                  <a:cubicBezTo>
                    <a:pt x="30" y="55"/>
                    <a:pt x="28" y="55"/>
                    <a:pt x="25" y="56"/>
                  </a:cubicBezTo>
                  <a:cubicBezTo>
                    <a:pt x="21" y="56"/>
                    <a:pt x="17" y="56"/>
                    <a:pt x="13" y="57"/>
                  </a:cubicBezTo>
                  <a:cubicBezTo>
                    <a:pt x="11" y="57"/>
                    <a:pt x="8" y="58"/>
                    <a:pt x="6" y="58"/>
                  </a:cubicBezTo>
                  <a:cubicBezTo>
                    <a:pt x="4" y="58"/>
                    <a:pt x="2" y="58"/>
                    <a:pt x="1" y="59"/>
                  </a:cubicBezTo>
                  <a:cubicBezTo>
                    <a:pt x="0" y="59"/>
                    <a:pt x="0" y="58"/>
                    <a:pt x="0" y="58"/>
                  </a:cubicBezTo>
                  <a:cubicBezTo>
                    <a:pt x="0" y="60"/>
                    <a:pt x="0" y="60"/>
                    <a:pt x="0" y="60"/>
                  </a:cubicBezTo>
                  <a:cubicBezTo>
                    <a:pt x="0" y="60"/>
                    <a:pt x="0" y="60"/>
                    <a:pt x="0" y="60"/>
                  </a:cubicBezTo>
                  <a:cubicBezTo>
                    <a:pt x="2" y="60"/>
                    <a:pt x="4" y="61"/>
                    <a:pt x="5" y="62"/>
                  </a:cubicBezTo>
                  <a:cubicBezTo>
                    <a:pt x="10" y="65"/>
                    <a:pt x="16" y="68"/>
                    <a:pt x="21" y="71"/>
                  </a:cubicBezTo>
                  <a:cubicBezTo>
                    <a:pt x="25" y="74"/>
                    <a:pt x="28" y="76"/>
                    <a:pt x="32" y="78"/>
                  </a:cubicBezTo>
                  <a:cubicBezTo>
                    <a:pt x="37" y="81"/>
                    <a:pt x="42" y="84"/>
                    <a:pt x="47" y="87"/>
                  </a:cubicBezTo>
                  <a:cubicBezTo>
                    <a:pt x="50" y="90"/>
                    <a:pt x="54" y="92"/>
                    <a:pt x="58" y="95"/>
                  </a:cubicBezTo>
                  <a:cubicBezTo>
                    <a:pt x="61" y="97"/>
                    <a:pt x="63" y="99"/>
                    <a:pt x="66" y="100"/>
                  </a:cubicBezTo>
                  <a:cubicBezTo>
                    <a:pt x="66" y="101"/>
                    <a:pt x="66" y="102"/>
                    <a:pt x="66" y="103"/>
                  </a:cubicBezTo>
                  <a:cubicBezTo>
                    <a:pt x="64" y="102"/>
                    <a:pt x="62" y="102"/>
                    <a:pt x="60" y="101"/>
                  </a:cubicBezTo>
                  <a:cubicBezTo>
                    <a:pt x="57" y="101"/>
                    <a:pt x="54" y="100"/>
                    <a:pt x="50" y="99"/>
                  </a:cubicBezTo>
                  <a:cubicBezTo>
                    <a:pt x="46" y="99"/>
                    <a:pt x="42" y="98"/>
                    <a:pt x="38" y="97"/>
                  </a:cubicBezTo>
                  <a:cubicBezTo>
                    <a:pt x="34" y="97"/>
                    <a:pt x="31" y="96"/>
                    <a:pt x="28" y="95"/>
                  </a:cubicBezTo>
                  <a:cubicBezTo>
                    <a:pt x="24" y="95"/>
                    <a:pt x="20" y="94"/>
                    <a:pt x="15" y="93"/>
                  </a:cubicBezTo>
                  <a:cubicBezTo>
                    <a:pt x="12" y="93"/>
                    <a:pt x="9" y="92"/>
                    <a:pt x="6" y="92"/>
                  </a:cubicBezTo>
                  <a:cubicBezTo>
                    <a:pt x="4" y="92"/>
                    <a:pt x="2" y="92"/>
                    <a:pt x="0" y="91"/>
                  </a:cubicBezTo>
                  <a:cubicBezTo>
                    <a:pt x="0" y="92"/>
                    <a:pt x="0" y="92"/>
                    <a:pt x="0" y="92"/>
                  </a:cubicBezTo>
                  <a:cubicBezTo>
                    <a:pt x="0" y="92"/>
                    <a:pt x="0" y="92"/>
                    <a:pt x="0" y="92"/>
                  </a:cubicBezTo>
                  <a:cubicBezTo>
                    <a:pt x="2" y="92"/>
                    <a:pt x="4" y="93"/>
                    <a:pt x="6" y="93"/>
                  </a:cubicBezTo>
                  <a:cubicBezTo>
                    <a:pt x="12" y="94"/>
                    <a:pt x="17" y="94"/>
                    <a:pt x="22" y="95"/>
                  </a:cubicBezTo>
                  <a:cubicBezTo>
                    <a:pt x="24" y="96"/>
                    <a:pt x="26" y="96"/>
                    <a:pt x="29" y="96"/>
                  </a:cubicBezTo>
                  <a:cubicBezTo>
                    <a:pt x="33" y="97"/>
                    <a:pt x="37" y="98"/>
                    <a:pt x="41" y="98"/>
                  </a:cubicBezTo>
                  <a:cubicBezTo>
                    <a:pt x="45" y="99"/>
                    <a:pt x="48" y="100"/>
                    <a:pt x="51" y="100"/>
                  </a:cubicBezTo>
                  <a:cubicBezTo>
                    <a:pt x="54" y="101"/>
                    <a:pt x="57" y="101"/>
                    <a:pt x="60" y="102"/>
                  </a:cubicBezTo>
                  <a:cubicBezTo>
                    <a:pt x="62" y="102"/>
                    <a:pt x="64" y="103"/>
                    <a:pt x="65" y="103"/>
                  </a:cubicBezTo>
                  <a:cubicBezTo>
                    <a:pt x="65" y="104"/>
                    <a:pt x="65" y="104"/>
                    <a:pt x="65" y="104"/>
                  </a:cubicBezTo>
                  <a:cubicBezTo>
                    <a:pt x="65" y="109"/>
                    <a:pt x="69" y="112"/>
                    <a:pt x="73" y="112"/>
                  </a:cubicBezTo>
                  <a:cubicBezTo>
                    <a:pt x="73" y="112"/>
                    <a:pt x="73" y="112"/>
                    <a:pt x="73" y="112"/>
                  </a:cubicBezTo>
                  <a:cubicBezTo>
                    <a:pt x="73" y="113"/>
                    <a:pt x="73" y="114"/>
                    <a:pt x="73" y="114"/>
                  </a:cubicBezTo>
                  <a:cubicBezTo>
                    <a:pt x="74" y="116"/>
                    <a:pt x="74" y="117"/>
                    <a:pt x="74" y="119"/>
                  </a:cubicBezTo>
                  <a:cubicBezTo>
                    <a:pt x="74" y="120"/>
                    <a:pt x="74" y="122"/>
                    <a:pt x="74" y="124"/>
                  </a:cubicBezTo>
                  <a:cubicBezTo>
                    <a:pt x="66" y="121"/>
                    <a:pt x="57" y="119"/>
                    <a:pt x="48" y="116"/>
                  </a:cubicBezTo>
                  <a:cubicBezTo>
                    <a:pt x="36" y="113"/>
                    <a:pt x="24" y="111"/>
                    <a:pt x="12" y="108"/>
                  </a:cubicBezTo>
                  <a:cubicBezTo>
                    <a:pt x="8" y="107"/>
                    <a:pt x="5" y="107"/>
                    <a:pt x="1" y="106"/>
                  </a:cubicBezTo>
                  <a:cubicBezTo>
                    <a:pt x="0" y="106"/>
                    <a:pt x="0" y="106"/>
                    <a:pt x="0" y="106"/>
                  </a:cubicBezTo>
                  <a:cubicBezTo>
                    <a:pt x="0" y="106"/>
                    <a:pt x="0" y="106"/>
                    <a:pt x="0" y="106"/>
                  </a:cubicBezTo>
                  <a:cubicBezTo>
                    <a:pt x="4" y="107"/>
                    <a:pt x="9" y="108"/>
                    <a:pt x="13" y="109"/>
                  </a:cubicBezTo>
                  <a:cubicBezTo>
                    <a:pt x="21" y="111"/>
                    <a:pt x="29" y="113"/>
                    <a:pt x="37" y="115"/>
                  </a:cubicBezTo>
                  <a:cubicBezTo>
                    <a:pt x="41" y="115"/>
                    <a:pt x="45" y="116"/>
                    <a:pt x="49" y="117"/>
                  </a:cubicBezTo>
                  <a:cubicBezTo>
                    <a:pt x="57" y="119"/>
                    <a:pt x="66" y="122"/>
                    <a:pt x="74" y="125"/>
                  </a:cubicBezTo>
                  <a:cubicBezTo>
                    <a:pt x="76" y="152"/>
                    <a:pt x="78" y="183"/>
                    <a:pt x="79" y="219"/>
                  </a:cubicBezTo>
                  <a:cubicBezTo>
                    <a:pt x="79" y="219"/>
                    <a:pt x="79" y="220"/>
                    <a:pt x="79" y="220"/>
                  </a:cubicBezTo>
                  <a:cubicBezTo>
                    <a:pt x="79" y="224"/>
                    <a:pt x="80" y="227"/>
                    <a:pt x="80" y="231"/>
                  </a:cubicBezTo>
                  <a:cubicBezTo>
                    <a:pt x="77" y="231"/>
                    <a:pt x="75" y="233"/>
                    <a:pt x="74" y="235"/>
                  </a:cubicBezTo>
                  <a:cubicBezTo>
                    <a:pt x="72" y="234"/>
                    <a:pt x="71" y="234"/>
                    <a:pt x="70" y="233"/>
                  </a:cubicBezTo>
                  <a:cubicBezTo>
                    <a:pt x="66" y="231"/>
                    <a:pt x="61" y="228"/>
                    <a:pt x="57" y="226"/>
                  </a:cubicBezTo>
                  <a:cubicBezTo>
                    <a:pt x="53" y="224"/>
                    <a:pt x="50" y="223"/>
                    <a:pt x="47" y="221"/>
                  </a:cubicBezTo>
                  <a:cubicBezTo>
                    <a:pt x="42" y="219"/>
                    <a:pt x="38" y="216"/>
                    <a:pt x="33" y="214"/>
                  </a:cubicBezTo>
                  <a:cubicBezTo>
                    <a:pt x="31" y="213"/>
                    <a:pt x="28" y="212"/>
                    <a:pt x="26" y="210"/>
                  </a:cubicBezTo>
                  <a:cubicBezTo>
                    <a:pt x="17" y="206"/>
                    <a:pt x="8" y="202"/>
                    <a:pt x="0" y="198"/>
                  </a:cubicBezTo>
                  <a:cubicBezTo>
                    <a:pt x="0" y="199"/>
                    <a:pt x="0" y="199"/>
                    <a:pt x="0" y="199"/>
                  </a:cubicBezTo>
                  <a:cubicBezTo>
                    <a:pt x="3" y="200"/>
                    <a:pt x="6" y="202"/>
                    <a:pt x="9" y="203"/>
                  </a:cubicBezTo>
                  <a:cubicBezTo>
                    <a:pt x="12" y="205"/>
                    <a:pt x="15" y="206"/>
                    <a:pt x="17" y="207"/>
                  </a:cubicBezTo>
                  <a:cubicBezTo>
                    <a:pt x="23" y="210"/>
                    <a:pt x="28" y="212"/>
                    <a:pt x="33" y="215"/>
                  </a:cubicBezTo>
                  <a:cubicBezTo>
                    <a:pt x="36" y="216"/>
                    <a:pt x="40" y="218"/>
                    <a:pt x="43" y="220"/>
                  </a:cubicBezTo>
                  <a:cubicBezTo>
                    <a:pt x="48" y="222"/>
                    <a:pt x="52" y="224"/>
                    <a:pt x="56" y="227"/>
                  </a:cubicBezTo>
                  <a:cubicBezTo>
                    <a:pt x="60" y="228"/>
                    <a:pt x="63" y="230"/>
                    <a:pt x="67" y="232"/>
                  </a:cubicBezTo>
                  <a:cubicBezTo>
                    <a:pt x="69" y="233"/>
                    <a:pt x="71" y="234"/>
                    <a:pt x="73" y="235"/>
                  </a:cubicBezTo>
                  <a:cubicBezTo>
                    <a:pt x="73" y="236"/>
                    <a:pt x="72" y="238"/>
                    <a:pt x="72" y="239"/>
                  </a:cubicBezTo>
                  <a:cubicBezTo>
                    <a:pt x="72" y="240"/>
                    <a:pt x="73" y="240"/>
                    <a:pt x="73" y="241"/>
                  </a:cubicBezTo>
                  <a:cubicBezTo>
                    <a:pt x="71" y="242"/>
                    <a:pt x="69" y="243"/>
                    <a:pt x="67" y="243"/>
                  </a:cubicBezTo>
                  <a:cubicBezTo>
                    <a:pt x="63" y="245"/>
                    <a:pt x="59" y="246"/>
                    <a:pt x="55" y="248"/>
                  </a:cubicBezTo>
                  <a:cubicBezTo>
                    <a:pt x="50" y="250"/>
                    <a:pt x="46" y="252"/>
                    <a:pt x="41" y="254"/>
                  </a:cubicBezTo>
                  <a:cubicBezTo>
                    <a:pt x="37" y="256"/>
                    <a:pt x="33" y="257"/>
                    <a:pt x="29" y="259"/>
                  </a:cubicBezTo>
                  <a:cubicBezTo>
                    <a:pt x="22" y="262"/>
                    <a:pt x="14" y="266"/>
                    <a:pt x="7" y="270"/>
                  </a:cubicBezTo>
                  <a:cubicBezTo>
                    <a:pt x="6" y="270"/>
                    <a:pt x="4" y="271"/>
                    <a:pt x="3" y="271"/>
                  </a:cubicBezTo>
                  <a:cubicBezTo>
                    <a:pt x="2" y="272"/>
                    <a:pt x="1" y="272"/>
                    <a:pt x="0" y="273"/>
                  </a:cubicBezTo>
                  <a:cubicBezTo>
                    <a:pt x="0" y="274"/>
                    <a:pt x="0" y="274"/>
                    <a:pt x="0" y="274"/>
                  </a:cubicBezTo>
                  <a:cubicBezTo>
                    <a:pt x="1" y="273"/>
                    <a:pt x="3" y="272"/>
                    <a:pt x="4" y="272"/>
                  </a:cubicBezTo>
                  <a:cubicBezTo>
                    <a:pt x="9" y="269"/>
                    <a:pt x="14" y="267"/>
                    <a:pt x="18" y="265"/>
                  </a:cubicBezTo>
                  <a:cubicBezTo>
                    <a:pt x="22" y="263"/>
                    <a:pt x="26" y="261"/>
                    <a:pt x="30" y="259"/>
                  </a:cubicBezTo>
                  <a:cubicBezTo>
                    <a:pt x="35" y="257"/>
                    <a:pt x="40" y="255"/>
                    <a:pt x="46" y="253"/>
                  </a:cubicBezTo>
                  <a:cubicBezTo>
                    <a:pt x="49" y="251"/>
                    <a:pt x="52" y="250"/>
                    <a:pt x="56" y="248"/>
                  </a:cubicBezTo>
                  <a:cubicBezTo>
                    <a:pt x="61" y="246"/>
                    <a:pt x="67" y="244"/>
                    <a:pt x="73" y="242"/>
                  </a:cubicBezTo>
                  <a:cubicBezTo>
                    <a:pt x="74" y="245"/>
                    <a:pt x="77" y="247"/>
                    <a:pt x="80" y="247"/>
                  </a:cubicBezTo>
                  <a:cubicBezTo>
                    <a:pt x="84" y="247"/>
                    <a:pt x="87" y="244"/>
                    <a:pt x="88" y="241"/>
                  </a:cubicBezTo>
                  <a:cubicBezTo>
                    <a:pt x="104" y="245"/>
                    <a:pt x="119" y="249"/>
                    <a:pt x="135" y="254"/>
                  </a:cubicBezTo>
                  <a:cubicBezTo>
                    <a:pt x="136" y="255"/>
                    <a:pt x="138" y="255"/>
                    <a:pt x="139" y="256"/>
                  </a:cubicBezTo>
                  <a:cubicBezTo>
                    <a:pt x="145" y="257"/>
                    <a:pt x="150" y="259"/>
                    <a:pt x="156" y="261"/>
                  </a:cubicBezTo>
                  <a:cubicBezTo>
                    <a:pt x="153" y="275"/>
                    <a:pt x="149" y="291"/>
                    <a:pt x="146" y="308"/>
                  </a:cubicBezTo>
                  <a:cubicBezTo>
                    <a:pt x="100" y="298"/>
                    <a:pt x="51" y="291"/>
                    <a:pt x="0" y="287"/>
                  </a:cubicBezTo>
                  <a:cubicBezTo>
                    <a:pt x="0" y="287"/>
                    <a:pt x="0" y="287"/>
                    <a:pt x="0" y="287"/>
                  </a:cubicBezTo>
                  <a:cubicBezTo>
                    <a:pt x="51" y="291"/>
                    <a:pt x="100" y="298"/>
                    <a:pt x="146" y="308"/>
                  </a:cubicBezTo>
                  <a:cubicBezTo>
                    <a:pt x="146" y="311"/>
                    <a:pt x="145" y="315"/>
                    <a:pt x="145" y="318"/>
                  </a:cubicBezTo>
                  <a:cubicBezTo>
                    <a:pt x="144" y="318"/>
                    <a:pt x="144" y="318"/>
                    <a:pt x="144" y="318"/>
                  </a:cubicBezTo>
                  <a:cubicBezTo>
                    <a:pt x="139" y="318"/>
                    <a:pt x="136" y="321"/>
                    <a:pt x="136" y="326"/>
                  </a:cubicBezTo>
                  <a:cubicBezTo>
                    <a:pt x="136" y="329"/>
                    <a:pt x="138" y="332"/>
                    <a:pt x="142" y="333"/>
                  </a:cubicBezTo>
                  <a:cubicBezTo>
                    <a:pt x="141" y="339"/>
                    <a:pt x="140" y="346"/>
                    <a:pt x="139" y="352"/>
                  </a:cubicBezTo>
                  <a:cubicBezTo>
                    <a:pt x="138" y="357"/>
                    <a:pt x="137" y="362"/>
                    <a:pt x="137" y="367"/>
                  </a:cubicBezTo>
                  <a:cubicBezTo>
                    <a:pt x="136" y="371"/>
                    <a:pt x="135" y="375"/>
                    <a:pt x="135" y="380"/>
                  </a:cubicBezTo>
                  <a:cubicBezTo>
                    <a:pt x="134" y="385"/>
                    <a:pt x="133" y="391"/>
                    <a:pt x="132" y="396"/>
                  </a:cubicBezTo>
                  <a:cubicBezTo>
                    <a:pt x="132" y="400"/>
                    <a:pt x="131" y="404"/>
                    <a:pt x="131" y="408"/>
                  </a:cubicBezTo>
                  <a:cubicBezTo>
                    <a:pt x="130" y="413"/>
                    <a:pt x="130" y="419"/>
                    <a:pt x="129" y="424"/>
                  </a:cubicBezTo>
                  <a:cubicBezTo>
                    <a:pt x="128" y="429"/>
                    <a:pt x="128" y="433"/>
                    <a:pt x="127" y="438"/>
                  </a:cubicBezTo>
                  <a:cubicBezTo>
                    <a:pt x="127" y="443"/>
                    <a:pt x="126" y="448"/>
                    <a:pt x="126" y="453"/>
                  </a:cubicBezTo>
                  <a:cubicBezTo>
                    <a:pt x="125" y="458"/>
                    <a:pt x="125" y="463"/>
                    <a:pt x="124" y="468"/>
                  </a:cubicBezTo>
                  <a:cubicBezTo>
                    <a:pt x="123" y="474"/>
                    <a:pt x="123" y="479"/>
                    <a:pt x="122" y="484"/>
                  </a:cubicBezTo>
                  <a:cubicBezTo>
                    <a:pt x="122" y="490"/>
                    <a:pt x="121" y="495"/>
                    <a:pt x="121" y="500"/>
                  </a:cubicBezTo>
                  <a:cubicBezTo>
                    <a:pt x="120" y="506"/>
                    <a:pt x="120" y="511"/>
                    <a:pt x="120" y="517"/>
                  </a:cubicBezTo>
                  <a:cubicBezTo>
                    <a:pt x="119" y="522"/>
                    <a:pt x="119" y="528"/>
                    <a:pt x="118" y="533"/>
                  </a:cubicBezTo>
                  <a:cubicBezTo>
                    <a:pt x="118" y="540"/>
                    <a:pt x="117" y="546"/>
                    <a:pt x="117" y="552"/>
                  </a:cubicBezTo>
                  <a:cubicBezTo>
                    <a:pt x="117" y="555"/>
                    <a:pt x="116" y="558"/>
                    <a:pt x="116" y="561"/>
                  </a:cubicBezTo>
                  <a:cubicBezTo>
                    <a:pt x="116" y="561"/>
                    <a:pt x="116" y="561"/>
                    <a:pt x="116" y="561"/>
                  </a:cubicBezTo>
                  <a:cubicBezTo>
                    <a:pt x="115" y="561"/>
                    <a:pt x="114" y="561"/>
                    <a:pt x="113" y="561"/>
                  </a:cubicBezTo>
                  <a:cubicBezTo>
                    <a:pt x="112" y="559"/>
                    <a:pt x="111" y="557"/>
                    <a:pt x="111" y="555"/>
                  </a:cubicBezTo>
                  <a:cubicBezTo>
                    <a:pt x="108" y="549"/>
                    <a:pt x="105" y="543"/>
                    <a:pt x="103" y="537"/>
                  </a:cubicBezTo>
                  <a:cubicBezTo>
                    <a:pt x="99" y="528"/>
                    <a:pt x="95" y="519"/>
                    <a:pt x="91" y="510"/>
                  </a:cubicBezTo>
                  <a:cubicBezTo>
                    <a:pt x="91" y="508"/>
                    <a:pt x="90" y="507"/>
                    <a:pt x="90" y="506"/>
                  </a:cubicBezTo>
                  <a:cubicBezTo>
                    <a:pt x="81" y="485"/>
                    <a:pt x="73" y="465"/>
                    <a:pt x="65" y="445"/>
                  </a:cubicBezTo>
                  <a:cubicBezTo>
                    <a:pt x="43" y="392"/>
                    <a:pt x="21" y="340"/>
                    <a:pt x="0" y="291"/>
                  </a:cubicBezTo>
                  <a:cubicBezTo>
                    <a:pt x="0" y="292"/>
                    <a:pt x="0" y="292"/>
                    <a:pt x="0" y="292"/>
                  </a:cubicBezTo>
                  <a:cubicBezTo>
                    <a:pt x="21" y="341"/>
                    <a:pt x="42" y="393"/>
                    <a:pt x="64" y="445"/>
                  </a:cubicBezTo>
                  <a:cubicBezTo>
                    <a:pt x="76" y="475"/>
                    <a:pt x="89" y="506"/>
                    <a:pt x="102" y="537"/>
                  </a:cubicBezTo>
                  <a:cubicBezTo>
                    <a:pt x="106" y="545"/>
                    <a:pt x="109" y="553"/>
                    <a:pt x="113" y="561"/>
                  </a:cubicBezTo>
                  <a:cubicBezTo>
                    <a:pt x="110" y="563"/>
                    <a:pt x="108" y="565"/>
                    <a:pt x="108" y="568"/>
                  </a:cubicBezTo>
                  <a:cubicBezTo>
                    <a:pt x="108" y="569"/>
                    <a:pt x="108" y="570"/>
                    <a:pt x="108" y="571"/>
                  </a:cubicBezTo>
                  <a:cubicBezTo>
                    <a:pt x="108" y="571"/>
                    <a:pt x="108" y="571"/>
                    <a:pt x="107" y="571"/>
                  </a:cubicBezTo>
                  <a:cubicBezTo>
                    <a:pt x="105" y="572"/>
                    <a:pt x="102" y="573"/>
                    <a:pt x="100" y="573"/>
                  </a:cubicBezTo>
                  <a:cubicBezTo>
                    <a:pt x="102" y="573"/>
                    <a:pt x="102" y="573"/>
                    <a:pt x="102" y="573"/>
                  </a:cubicBezTo>
                  <a:cubicBezTo>
                    <a:pt x="103" y="573"/>
                    <a:pt x="103" y="573"/>
                    <a:pt x="104" y="573"/>
                  </a:cubicBezTo>
                  <a:cubicBezTo>
                    <a:pt x="105" y="572"/>
                    <a:pt x="107" y="572"/>
                    <a:pt x="109" y="571"/>
                  </a:cubicBezTo>
                  <a:cubicBezTo>
                    <a:pt x="109" y="572"/>
                    <a:pt x="109" y="573"/>
                    <a:pt x="110" y="573"/>
                  </a:cubicBezTo>
                  <a:cubicBezTo>
                    <a:pt x="122" y="573"/>
                    <a:pt x="122" y="573"/>
                    <a:pt x="122" y="573"/>
                  </a:cubicBezTo>
                  <a:cubicBezTo>
                    <a:pt x="122" y="573"/>
                    <a:pt x="123" y="572"/>
                    <a:pt x="123" y="572"/>
                  </a:cubicBezTo>
                  <a:cubicBezTo>
                    <a:pt x="124" y="572"/>
                    <a:pt x="124" y="572"/>
                    <a:pt x="125" y="572"/>
                  </a:cubicBezTo>
                  <a:cubicBezTo>
                    <a:pt x="126" y="573"/>
                    <a:pt x="127" y="573"/>
                    <a:pt x="128" y="573"/>
                  </a:cubicBezTo>
                  <a:cubicBezTo>
                    <a:pt x="130" y="573"/>
                    <a:pt x="130" y="573"/>
                    <a:pt x="130" y="573"/>
                  </a:cubicBezTo>
                  <a:cubicBezTo>
                    <a:pt x="127" y="573"/>
                    <a:pt x="125" y="572"/>
                    <a:pt x="123" y="571"/>
                  </a:cubicBezTo>
                  <a:cubicBezTo>
                    <a:pt x="124" y="570"/>
                    <a:pt x="124" y="569"/>
                    <a:pt x="124" y="568"/>
                  </a:cubicBezTo>
                  <a:cubicBezTo>
                    <a:pt x="124" y="568"/>
                    <a:pt x="124" y="567"/>
                    <a:pt x="123" y="567"/>
                  </a:cubicBezTo>
                  <a:cubicBezTo>
                    <a:pt x="125" y="566"/>
                    <a:pt x="126" y="566"/>
                    <a:pt x="127" y="565"/>
                  </a:cubicBezTo>
                  <a:cubicBezTo>
                    <a:pt x="130" y="564"/>
                    <a:pt x="134" y="563"/>
                    <a:pt x="137" y="562"/>
                  </a:cubicBezTo>
                  <a:cubicBezTo>
                    <a:pt x="141" y="562"/>
                    <a:pt x="144" y="561"/>
                    <a:pt x="148" y="560"/>
                  </a:cubicBezTo>
                  <a:cubicBezTo>
                    <a:pt x="151" y="559"/>
                    <a:pt x="155" y="558"/>
                    <a:pt x="158" y="557"/>
                  </a:cubicBezTo>
                  <a:cubicBezTo>
                    <a:pt x="162" y="556"/>
                    <a:pt x="165" y="556"/>
                    <a:pt x="169" y="555"/>
                  </a:cubicBezTo>
                  <a:cubicBezTo>
                    <a:pt x="172" y="554"/>
                    <a:pt x="176" y="553"/>
                    <a:pt x="179" y="553"/>
                  </a:cubicBezTo>
                  <a:cubicBezTo>
                    <a:pt x="182" y="552"/>
                    <a:pt x="186" y="551"/>
                    <a:pt x="190" y="551"/>
                  </a:cubicBezTo>
                  <a:cubicBezTo>
                    <a:pt x="193" y="550"/>
                    <a:pt x="196" y="550"/>
                    <a:pt x="199" y="549"/>
                  </a:cubicBezTo>
                  <a:cubicBezTo>
                    <a:pt x="203" y="548"/>
                    <a:pt x="207" y="548"/>
                    <a:pt x="210" y="547"/>
                  </a:cubicBezTo>
                  <a:cubicBezTo>
                    <a:pt x="214" y="547"/>
                    <a:pt x="217" y="547"/>
                    <a:pt x="220" y="546"/>
                  </a:cubicBezTo>
                  <a:cubicBezTo>
                    <a:pt x="224" y="546"/>
                    <a:pt x="228" y="545"/>
                    <a:pt x="231" y="545"/>
                  </a:cubicBezTo>
                  <a:cubicBezTo>
                    <a:pt x="234" y="545"/>
                    <a:pt x="237" y="544"/>
                    <a:pt x="240" y="544"/>
                  </a:cubicBezTo>
                  <a:cubicBezTo>
                    <a:pt x="244" y="544"/>
                    <a:pt x="249" y="543"/>
                    <a:pt x="253" y="543"/>
                  </a:cubicBezTo>
                  <a:cubicBezTo>
                    <a:pt x="255" y="543"/>
                    <a:pt x="258" y="543"/>
                    <a:pt x="260" y="543"/>
                  </a:cubicBezTo>
                  <a:cubicBezTo>
                    <a:pt x="267" y="543"/>
                    <a:pt x="273" y="542"/>
                    <a:pt x="280" y="542"/>
                  </a:cubicBezTo>
                  <a:cubicBezTo>
                    <a:pt x="285" y="542"/>
                    <a:pt x="290" y="543"/>
                    <a:pt x="294" y="543"/>
                  </a:cubicBezTo>
                  <a:cubicBezTo>
                    <a:pt x="296" y="543"/>
                    <a:pt x="297" y="543"/>
                    <a:pt x="299" y="543"/>
                  </a:cubicBezTo>
                  <a:cubicBezTo>
                    <a:pt x="302" y="543"/>
                    <a:pt x="306" y="543"/>
                    <a:pt x="309" y="543"/>
                  </a:cubicBezTo>
                  <a:cubicBezTo>
                    <a:pt x="311" y="543"/>
                    <a:pt x="312" y="544"/>
                    <a:pt x="314" y="544"/>
                  </a:cubicBezTo>
                  <a:cubicBezTo>
                    <a:pt x="317" y="544"/>
                    <a:pt x="320" y="544"/>
                    <a:pt x="323" y="545"/>
                  </a:cubicBezTo>
                  <a:cubicBezTo>
                    <a:pt x="325" y="545"/>
                    <a:pt x="327" y="545"/>
                    <a:pt x="328" y="545"/>
                  </a:cubicBezTo>
                  <a:cubicBezTo>
                    <a:pt x="331" y="546"/>
                    <a:pt x="334" y="546"/>
                    <a:pt x="337" y="546"/>
                  </a:cubicBezTo>
                  <a:cubicBezTo>
                    <a:pt x="339" y="546"/>
                    <a:pt x="340" y="547"/>
                    <a:pt x="342" y="547"/>
                  </a:cubicBezTo>
                  <a:cubicBezTo>
                    <a:pt x="345" y="547"/>
                    <a:pt x="348" y="548"/>
                    <a:pt x="350" y="548"/>
                  </a:cubicBezTo>
                  <a:cubicBezTo>
                    <a:pt x="352" y="549"/>
                    <a:pt x="354" y="549"/>
                    <a:pt x="356" y="549"/>
                  </a:cubicBezTo>
                  <a:cubicBezTo>
                    <a:pt x="358" y="550"/>
                    <a:pt x="361" y="550"/>
                    <a:pt x="363" y="551"/>
                  </a:cubicBezTo>
                  <a:cubicBezTo>
                    <a:pt x="365" y="551"/>
                    <a:pt x="367" y="552"/>
                    <a:pt x="369" y="552"/>
                  </a:cubicBezTo>
                  <a:cubicBezTo>
                    <a:pt x="371" y="553"/>
                    <a:pt x="374" y="553"/>
                    <a:pt x="376" y="554"/>
                  </a:cubicBezTo>
                  <a:cubicBezTo>
                    <a:pt x="378" y="554"/>
                    <a:pt x="380" y="555"/>
                    <a:pt x="382" y="555"/>
                  </a:cubicBezTo>
                  <a:cubicBezTo>
                    <a:pt x="384" y="556"/>
                    <a:pt x="387" y="557"/>
                    <a:pt x="389" y="557"/>
                  </a:cubicBezTo>
                  <a:cubicBezTo>
                    <a:pt x="391" y="558"/>
                    <a:pt x="393" y="559"/>
                    <a:pt x="395" y="559"/>
                  </a:cubicBezTo>
                  <a:cubicBezTo>
                    <a:pt x="397" y="560"/>
                    <a:pt x="399" y="560"/>
                    <a:pt x="401" y="561"/>
                  </a:cubicBezTo>
                  <a:cubicBezTo>
                    <a:pt x="403" y="562"/>
                    <a:pt x="405" y="563"/>
                    <a:pt x="407" y="563"/>
                  </a:cubicBezTo>
                  <a:cubicBezTo>
                    <a:pt x="409" y="564"/>
                    <a:pt x="411" y="565"/>
                    <a:pt x="413" y="566"/>
                  </a:cubicBezTo>
                  <a:cubicBezTo>
                    <a:pt x="415" y="566"/>
                    <a:pt x="417" y="567"/>
                    <a:pt x="419" y="568"/>
                  </a:cubicBezTo>
                  <a:cubicBezTo>
                    <a:pt x="421" y="569"/>
                    <a:pt x="423" y="570"/>
                    <a:pt x="424" y="570"/>
                  </a:cubicBezTo>
                  <a:cubicBezTo>
                    <a:pt x="426" y="571"/>
                    <a:pt x="428" y="572"/>
                    <a:pt x="430" y="573"/>
                  </a:cubicBezTo>
                  <a:cubicBezTo>
                    <a:pt x="431" y="573"/>
                    <a:pt x="431" y="573"/>
                    <a:pt x="431" y="573"/>
                  </a:cubicBezTo>
                  <a:cubicBezTo>
                    <a:pt x="433" y="573"/>
                    <a:pt x="433" y="573"/>
                    <a:pt x="433" y="573"/>
                  </a:cubicBezTo>
                  <a:cubicBezTo>
                    <a:pt x="432" y="573"/>
                    <a:pt x="430" y="572"/>
                    <a:pt x="429" y="572"/>
                  </a:cubicBezTo>
                  <a:cubicBezTo>
                    <a:pt x="428" y="571"/>
                    <a:pt x="426" y="570"/>
                    <a:pt x="425" y="570"/>
                  </a:cubicBezTo>
                  <a:cubicBezTo>
                    <a:pt x="422" y="569"/>
                    <a:pt x="420" y="568"/>
                    <a:pt x="418" y="567"/>
                  </a:cubicBezTo>
                  <a:cubicBezTo>
                    <a:pt x="416" y="566"/>
                    <a:pt x="415" y="566"/>
                    <a:pt x="413" y="565"/>
                  </a:cubicBezTo>
                  <a:cubicBezTo>
                    <a:pt x="411" y="564"/>
                    <a:pt x="408" y="563"/>
                    <a:pt x="406" y="562"/>
                  </a:cubicBezTo>
                  <a:cubicBezTo>
                    <a:pt x="404" y="562"/>
                    <a:pt x="403" y="561"/>
                    <a:pt x="401" y="561"/>
                  </a:cubicBezTo>
                  <a:cubicBezTo>
                    <a:pt x="399" y="560"/>
                    <a:pt x="396" y="559"/>
                    <a:pt x="394" y="558"/>
                  </a:cubicBezTo>
                  <a:cubicBezTo>
                    <a:pt x="392" y="558"/>
                    <a:pt x="391" y="557"/>
                    <a:pt x="389" y="557"/>
                  </a:cubicBezTo>
                  <a:cubicBezTo>
                    <a:pt x="386" y="556"/>
                    <a:pt x="384" y="555"/>
                    <a:pt x="381" y="555"/>
                  </a:cubicBezTo>
                  <a:cubicBezTo>
                    <a:pt x="380" y="554"/>
                    <a:pt x="378" y="554"/>
                    <a:pt x="376" y="553"/>
                  </a:cubicBezTo>
                  <a:cubicBezTo>
                    <a:pt x="374" y="553"/>
                    <a:pt x="371" y="552"/>
                    <a:pt x="368" y="551"/>
                  </a:cubicBezTo>
                  <a:cubicBezTo>
                    <a:pt x="367" y="551"/>
                    <a:pt x="365" y="551"/>
                    <a:pt x="363" y="550"/>
                  </a:cubicBezTo>
                  <a:cubicBezTo>
                    <a:pt x="361" y="550"/>
                    <a:pt x="358" y="549"/>
                    <a:pt x="355" y="549"/>
                  </a:cubicBezTo>
                  <a:cubicBezTo>
                    <a:pt x="354" y="548"/>
                    <a:pt x="352" y="548"/>
                    <a:pt x="350" y="548"/>
                  </a:cubicBezTo>
                  <a:cubicBezTo>
                    <a:pt x="347" y="547"/>
                    <a:pt x="345" y="547"/>
                    <a:pt x="342" y="546"/>
                  </a:cubicBezTo>
                  <a:cubicBezTo>
                    <a:pt x="340" y="546"/>
                    <a:pt x="338" y="546"/>
                    <a:pt x="337" y="545"/>
                  </a:cubicBezTo>
                  <a:cubicBezTo>
                    <a:pt x="334" y="545"/>
                    <a:pt x="331" y="545"/>
                    <a:pt x="328" y="544"/>
                  </a:cubicBezTo>
                  <a:cubicBezTo>
                    <a:pt x="326" y="544"/>
                    <a:pt x="325" y="544"/>
                    <a:pt x="323" y="544"/>
                  </a:cubicBezTo>
                  <a:cubicBezTo>
                    <a:pt x="320" y="544"/>
                    <a:pt x="317" y="543"/>
                    <a:pt x="314" y="543"/>
                  </a:cubicBezTo>
                  <a:cubicBezTo>
                    <a:pt x="312" y="543"/>
                    <a:pt x="311" y="543"/>
                    <a:pt x="309" y="543"/>
                  </a:cubicBezTo>
                  <a:cubicBezTo>
                    <a:pt x="306" y="542"/>
                    <a:pt x="303" y="542"/>
                    <a:pt x="299" y="542"/>
                  </a:cubicBezTo>
                  <a:cubicBezTo>
                    <a:pt x="298" y="542"/>
                    <a:pt x="296" y="542"/>
                    <a:pt x="294" y="542"/>
                  </a:cubicBezTo>
                  <a:cubicBezTo>
                    <a:pt x="290" y="542"/>
                    <a:pt x="285" y="542"/>
                    <a:pt x="280" y="542"/>
                  </a:cubicBezTo>
                  <a:cubicBezTo>
                    <a:pt x="273" y="542"/>
                    <a:pt x="267" y="542"/>
                    <a:pt x="260" y="542"/>
                  </a:cubicBezTo>
                  <a:cubicBezTo>
                    <a:pt x="257" y="542"/>
                    <a:pt x="255" y="542"/>
                    <a:pt x="252" y="543"/>
                  </a:cubicBezTo>
                  <a:cubicBezTo>
                    <a:pt x="248" y="543"/>
                    <a:pt x="244" y="543"/>
                    <a:pt x="240" y="543"/>
                  </a:cubicBezTo>
                  <a:cubicBezTo>
                    <a:pt x="237" y="544"/>
                    <a:pt x="233" y="544"/>
                    <a:pt x="230" y="544"/>
                  </a:cubicBezTo>
                  <a:cubicBezTo>
                    <a:pt x="227" y="545"/>
                    <a:pt x="223" y="545"/>
                    <a:pt x="220" y="545"/>
                  </a:cubicBezTo>
                  <a:cubicBezTo>
                    <a:pt x="216" y="546"/>
                    <a:pt x="212" y="546"/>
                    <a:pt x="209" y="547"/>
                  </a:cubicBezTo>
                  <a:cubicBezTo>
                    <a:pt x="206" y="547"/>
                    <a:pt x="202" y="548"/>
                    <a:pt x="199" y="548"/>
                  </a:cubicBezTo>
                  <a:cubicBezTo>
                    <a:pt x="195" y="549"/>
                    <a:pt x="191" y="550"/>
                    <a:pt x="187" y="551"/>
                  </a:cubicBezTo>
                  <a:cubicBezTo>
                    <a:pt x="184" y="551"/>
                    <a:pt x="182" y="551"/>
                    <a:pt x="179" y="552"/>
                  </a:cubicBezTo>
                  <a:cubicBezTo>
                    <a:pt x="174" y="553"/>
                    <a:pt x="170" y="554"/>
                    <a:pt x="166" y="555"/>
                  </a:cubicBezTo>
                  <a:cubicBezTo>
                    <a:pt x="163" y="555"/>
                    <a:pt x="161" y="556"/>
                    <a:pt x="158" y="557"/>
                  </a:cubicBezTo>
                  <a:cubicBezTo>
                    <a:pt x="153" y="558"/>
                    <a:pt x="149" y="559"/>
                    <a:pt x="144" y="560"/>
                  </a:cubicBezTo>
                  <a:cubicBezTo>
                    <a:pt x="142" y="561"/>
                    <a:pt x="139" y="561"/>
                    <a:pt x="137" y="562"/>
                  </a:cubicBezTo>
                  <a:cubicBezTo>
                    <a:pt x="132" y="563"/>
                    <a:pt x="128" y="565"/>
                    <a:pt x="123" y="566"/>
                  </a:cubicBezTo>
                  <a:cubicBezTo>
                    <a:pt x="122" y="563"/>
                    <a:pt x="120" y="561"/>
                    <a:pt x="117" y="561"/>
                  </a:cubicBezTo>
                  <a:cubicBezTo>
                    <a:pt x="117" y="552"/>
                    <a:pt x="118" y="543"/>
                    <a:pt x="119" y="534"/>
                  </a:cubicBezTo>
                  <a:cubicBezTo>
                    <a:pt x="119" y="530"/>
                    <a:pt x="119" y="527"/>
                    <a:pt x="120" y="523"/>
                  </a:cubicBezTo>
                  <a:cubicBezTo>
                    <a:pt x="120" y="515"/>
                    <a:pt x="121" y="508"/>
                    <a:pt x="122" y="501"/>
                  </a:cubicBezTo>
                  <a:cubicBezTo>
                    <a:pt x="122" y="495"/>
                    <a:pt x="123" y="489"/>
                    <a:pt x="123" y="484"/>
                  </a:cubicBezTo>
                  <a:cubicBezTo>
                    <a:pt x="124" y="479"/>
                    <a:pt x="124" y="474"/>
                    <a:pt x="125" y="469"/>
                  </a:cubicBezTo>
                  <a:cubicBezTo>
                    <a:pt x="125" y="462"/>
                    <a:pt x="126" y="456"/>
                    <a:pt x="127" y="449"/>
                  </a:cubicBezTo>
                  <a:cubicBezTo>
                    <a:pt x="127" y="446"/>
                    <a:pt x="128" y="442"/>
                    <a:pt x="128" y="438"/>
                  </a:cubicBezTo>
                  <a:cubicBezTo>
                    <a:pt x="129" y="431"/>
                    <a:pt x="129" y="425"/>
                    <a:pt x="130" y="419"/>
                  </a:cubicBezTo>
                  <a:cubicBezTo>
                    <a:pt x="131" y="415"/>
                    <a:pt x="131" y="412"/>
                    <a:pt x="132" y="408"/>
                  </a:cubicBezTo>
                  <a:cubicBezTo>
                    <a:pt x="132" y="403"/>
                    <a:pt x="133" y="397"/>
                    <a:pt x="134" y="392"/>
                  </a:cubicBezTo>
                  <a:cubicBezTo>
                    <a:pt x="134" y="388"/>
                    <a:pt x="135" y="384"/>
                    <a:pt x="135" y="380"/>
                  </a:cubicBezTo>
                  <a:cubicBezTo>
                    <a:pt x="136" y="376"/>
                    <a:pt x="137" y="372"/>
                    <a:pt x="137" y="368"/>
                  </a:cubicBezTo>
                  <a:cubicBezTo>
                    <a:pt x="138" y="363"/>
                    <a:pt x="139" y="357"/>
                    <a:pt x="139" y="352"/>
                  </a:cubicBezTo>
                  <a:cubicBezTo>
                    <a:pt x="140" y="346"/>
                    <a:pt x="142" y="339"/>
                    <a:pt x="143" y="333"/>
                  </a:cubicBezTo>
                  <a:cubicBezTo>
                    <a:pt x="144" y="333"/>
                    <a:pt x="144" y="333"/>
                    <a:pt x="144" y="333"/>
                  </a:cubicBezTo>
                  <a:cubicBezTo>
                    <a:pt x="148" y="333"/>
                    <a:pt x="151" y="330"/>
                    <a:pt x="151" y="326"/>
                  </a:cubicBezTo>
                  <a:cubicBezTo>
                    <a:pt x="151" y="322"/>
                    <a:pt x="149" y="319"/>
                    <a:pt x="145" y="318"/>
                  </a:cubicBezTo>
                  <a:cubicBezTo>
                    <a:pt x="145" y="316"/>
                    <a:pt x="146" y="314"/>
                    <a:pt x="146" y="312"/>
                  </a:cubicBezTo>
                  <a:cubicBezTo>
                    <a:pt x="146" y="311"/>
                    <a:pt x="147" y="310"/>
                    <a:pt x="147" y="308"/>
                  </a:cubicBezTo>
                  <a:cubicBezTo>
                    <a:pt x="220" y="324"/>
                    <a:pt x="287" y="347"/>
                    <a:pt x="346" y="378"/>
                  </a:cubicBezTo>
                  <a:cubicBezTo>
                    <a:pt x="348" y="381"/>
                    <a:pt x="350" y="383"/>
                    <a:pt x="352" y="386"/>
                  </a:cubicBezTo>
                  <a:cubicBezTo>
                    <a:pt x="354" y="390"/>
                    <a:pt x="356" y="393"/>
                    <a:pt x="358" y="396"/>
                  </a:cubicBezTo>
                  <a:cubicBezTo>
                    <a:pt x="362" y="402"/>
                    <a:pt x="366" y="408"/>
                    <a:pt x="370" y="414"/>
                  </a:cubicBezTo>
                  <a:cubicBezTo>
                    <a:pt x="372" y="418"/>
                    <a:pt x="374" y="421"/>
                    <a:pt x="376" y="425"/>
                  </a:cubicBezTo>
                  <a:cubicBezTo>
                    <a:pt x="380" y="431"/>
                    <a:pt x="384" y="436"/>
                    <a:pt x="387" y="442"/>
                  </a:cubicBezTo>
                  <a:cubicBezTo>
                    <a:pt x="389" y="446"/>
                    <a:pt x="391" y="449"/>
                    <a:pt x="393" y="453"/>
                  </a:cubicBezTo>
                  <a:cubicBezTo>
                    <a:pt x="397" y="459"/>
                    <a:pt x="400" y="464"/>
                    <a:pt x="404" y="470"/>
                  </a:cubicBezTo>
                  <a:cubicBezTo>
                    <a:pt x="406" y="473"/>
                    <a:pt x="408" y="477"/>
                    <a:pt x="410" y="480"/>
                  </a:cubicBezTo>
                  <a:cubicBezTo>
                    <a:pt x="413" y="486"/>
                    <a:pt x="416" y="492"/>
                    <a:pt x="420" y="497"/>
                  </a:cubicBezTo>
                  <a:cubicBezTo>
                    <a:pt x="422" y="501"/>
                    <a:pt x="423" y="504"/>
                    <a:pt x="425" y="507"/>
                  </a:cubicBezTo>
                  <a:cubicBezTo>
                    <a:pt x="429" y="513"/>
                    <a:pt x="432" y="519"/>
                    <a:pt x="435" y="524"/>
                  </a:cubicBezTo>
                  <a:cubicBezTo>
                    <a:pt x="437" y="528"/>
                    <a:pt x="439" y="531"/>
                    <a:pt x="441" y="535"/>
                  </a:cubicBezTo>
                  <a:cubicBezTo>
                    <a:pt x="444" y="540"/>
                    <a:pt x="447" y="545"/>
                    <a:pt x="449" y="550"/>
                  </a:cubicBezTo>
                  <a:cubicBezTo>
                    <a:pt x="451" y="554"/>
                    <a:pt x="453" y="558"/>
                    <a:pt x="455" y="561"/>
                  </a:cubicBezTo>
                  <a:cubicBezTo>
                    <a:pt x="458" y="565"/>
                    <a:pt x="460" y="569"/>
                    <a:pt x="462" y="573"/>
                  </a:cubicBezTo>
                  <a:cubicBezTo>
                    <a:pt x="463" y="573"/>
                    <a:pt x="463" y="573"/>
                    <a:pt x="463" y="573"/>
                  </a:cubicBezTo>
                  <a:cubicBezTo>
                    <a:pt x="460" y="569"/>
                    <a:pt x="458" y="564"/>
                    <a:pt x="455" y="559"/>
                  </a:cubicBezTo>
                  <a:cubicBezTo>
                    <a:pt x="453" y="555"/>
                    <a:pt x="451" y="552"/>
                    <a:pt x="450" y="549"/>
                  </a:cubicBezTo>
                  <a:cubicBezTo>
                    <a:pt x="447" y="544"/>
                    <a:pt x="444" y="538"/>
                    <a:pt x="441" y="533"/>
                  </a:cubicBezTo>
                  <a:cubicBezTo>
                    <a:pt x="439" y="530"/>
                    <a:pt x="437" y="526"/>
                    <a:pt x="435" y="523"/>
                  </a:cubicBezTo>
                  <a:cubicBezTo>
                    <a:pt x="432" y="518"/>
                    <a:pt x="429" y="512"/>
                    <a:pt x="426" y="507"/>
                  </a:cubicBezTo>
                  <a:cubicBezTo>
                    <a:pt x="424" y="503"/>
                    <a:pt x="422" y="500"/>
                    <a:pt x="420" y="496"/>
                  </a:cubicBezTo>
                  <a:cubicBezTo>
                    <a:pt x="417" y="491"/>
                    <a:pt x="414" y="486"/>
                    <a:pt x="411" y="481"/>
                  </a:cubicBezTo>
                  <a:cubicBezTo>
                    <a:pt x="408" y="477"/>
                    <a:pt x="406" y="473"/>
                    <a:pt x="404" y="469"/>
                  </a:cubicBezTo>
                  <a:cubicBezTo>
                    <a:pt x="401" y="464"/>
                    <a:pt x="398" y="459"/>
                    <a:pt x="395" y="454"/>
                  </a:cubicBezTo>
                  <a:cubicBezTo>
                    <a:pt x="392" y="449"/>
                    <a:pt x="390" y="445"/>
                    <a:pt x="387" y="441"/>
                  </a:cubicBezTo>
                  <a:cubicBezTo>
                    <a:pt x="384" y="436"/>
                    <a:pt x="381" y="431"/>
                    <a:pt x="378" y="426"/>
                  </a:cubicBezTo>
                  <a:cubicBezTo>
                    <a:pt x="375" y="422"/>
                    <a:pt x="373" y="418"/>
                    <a:pt x="370" y="413"/>
                  </a:cubicBezTo>
                  <a:cubicBezTo>
                    <a:pt x="367" y="408"/>
                    <a:pt x="363" y="403"/>
                    <a:pt x="360" y="397"/>
                  </a:cubicBezTo>
                  <a:cubicBezTo>
                    <a:pt x="357" y="393"/>
                    <a:pt x="355" y="389"/>
                    <a:pt x="352" y="386"/>
                  </a:cubicBezTo>
                  <a:cubicBezTo>
                    <a:pt x="351" y="383"/>
                    <a:pt x="349" y="381"/>
                    <a:pt x="347" y="378"/>
                  </a:cubicBezTo>
                  <a:cubicBezTo>
                    <a:pt x="369" y="389"/>
                    <a:pt x="389" y="401"/>
                    <a:pt x="408" y="413"/>
                  </a:cubicBezTo>
                  <a:cubicBezTo>
                    <a:pt x="409" y="417"/>
                    <a:pt x="411" y="421"/>
                    <a:pt x="412" y="425"/>
                  </a:cubicBezTo>
                  <a:cubicBezTo>
                    <a:pt x="428" y="465"/>
                    <a:pt x="442" y="505"/>
                    <a:pt x="457" y="545"/>
                  </a:cubicBezTo>
                  <a:cubicBezTo>
                    <a:pt x="460" y="555"/>
                    <a:pt x="464" y="564"/>
                    <a:pt x="467" y="573"/>
                  </a:cubicBezTo>
                  <a:cubicBezTo>
                    <a:pt x="468" y="573"/>
                    <a:pt x="468" y="573"/>
                    <a:pt x="468" y="573"/>
                  </a:cubicBezTo>
                  <a:cubicBezTo>
                    <a:pt x="464" y="564"/>
                    <a:pt x="461" y="554"/>
                    <a:pt x="457" y="545"/>
                  </a:cubicBezTo>
                  <a:cubicBezTo>
                    <a:pt x="454" y="535"/>
                    <a:pt x="450" y="525"/>
                    <a:pt x="447" y="515"/>
                  </a:cubicBezTo>
                  <a:cubicBezTo>
                    <a:pt x="446" y="514"/>
                    <a:pt x="446" y="514"/>
                    <a:pt x="446" y="514"/>
                  </a:cubicBezTo>
                  <a:cubicBezTo>
                    <a:pt x="443" y="505"/>
                    <a:pt x="439" y="495"/>
                    <a:pt x="436" y="485"/>
                  </a:cubicBezTo>
                  <a:cubicBezTo>
                    <a:pt x="435" y="483"/>
                    <a:pt x="435" y="482"/>
                    <a:pt x="434" y="481"/>
                  </a:cubicBezTo>
                  <a:cubicBezTo>
                    <a:pt x="431" y="472"/>
                    <a:pt x="428" y="463"/>
                    <a:pt x="424" y="455"/>
                  </a:cubicBezTo>
                  <a:cubicBezTo>
                    <a:pt x="424" y="453"/>
                    <a:pt x="423" y="450"/>
                    <a:pt x="422" y="448"/>
                  </a:cubicBezTo>
                  <a:cubicBezTo>
                    <a:pt x="419" y="440"/>
                    <a:pt x="416" y="433"/>
                    <a:pt x="413" y="425"/>
                  </a:cubicBezTo>
                  <a:cubicBezTo>
                    <a:pt x="412" y="422"/>
                    <a:pt x="411" y="419"/>
                    <a:pt x="410" y="416"/>
                  </a:cubicBezTo>
                  <a:cubicBezTo>
                    <a:pt x="410" y="416"/>
                    <a:pt x="409" y="415"/>
                    <a:pt x="409" y="414"/>
                  </a:cubicBezTo>
                  <a:cubicBezTo>
                    <a:pt x="411" y="415"/>
                    <a:pt x="412" y="416"/>
                    <a:pt x="414" y="418"/>
                  </a:cubicBezTo>
                  <a:cubicBezTo>
                    <a:pt x="413" y="419"/>
                    <a:pt x="413" y="420"/>
                    <a:pt x="413" y="422"/>
                  </a:cubicBezTo>
                  <a:cubicBezTo>
                    <a:pt x="413" y="426"/>
                    <a:pt x="416" y="429"/>
                    <a:pt x="421" y="429"/>
                  </a:cubicBezTo>
                  <a:cubicBezTo>
                    <a:pt x="423" y="429"/>
                    <a:pt x="425" y="428"/>
                    <a:pt x="427" y="426"/>
                  </a:cubicBezTo>
                  <a:cubicBezTo>
                    <a:pt x="442" y="437"/>
                    <a:pt x="456" y="449"/>
                    <a:pt x="469" y="461"/>
                  </a:cubicBezTo>
                  <a:cubicBezTo>
                    <a:pt x="470" y="461"/>
                    <a:pt x="470" y="461"/>
                    <a:pt x="470" y="461"/>
                  </a:cubicBezTo>
                  <a:cubicBezTo>
                    <a:pt x="476" y="472"/>
                    <a:pt x="482" y="484"/>
                    <a:pt x="488" y="495"/>
                  </a:cubicBezTo>
                  <a:cubicBezTo>
                    <a:pt x="492" y="502"/>
                    <a:pt x="496" y="510"/>
                    <a:pt x="500" y="518"/>
                  </a:cubicBezTo>
                  <a:cubicBezTo>
                    <a:pt x="504" y="526"/>
                    <a:pt x="509" y="535"/>
                    <a:pt x="513" y="543"/>
                  </a:cubicBezTo>
                  <a:cubicBezTo>
                    <a:pt x="516" y="549"/>
                    <a:pt x="518" y="555"/>
                    <a:pt x="521" y="561"/>
                  </a:cubicBezTo>
                  <a:cubicBezTo>
                    <a:pt x="523" y="565"/>
                    <a:pt x="525" y="569"/>
                    <a:pt x="527" y="573"/>
                  </a:cubicBezTo>
                  <a:cubicBezTo>
                    <a:pt x="527" y="573"/>
                    <a:pt x="527" y="573"/>
                    <a:pt x="527" y="573"/>
                  </a:cubicBezTo>
                  <a:cubicBezTo>
                    <a:pt x="523" y="563"/>
                    <a:pt x="518" y="553"/>
                    <a:pt x="514" y="544"/>
                  </a:cubicBezTo>
                  <a:cubicBezTo>
                    <a:pt x="512" y="539"/>
                    <a:pt x="509" y="535"/>
                    <a:pt x="507" y="530"/>
                  </a:cubicBezTo>
                  <a:cubicBezTo>
                    <a:pt x="502" y="521"/>
                    <a:pt x="498" y="511"/>
                    <a:pt x="493" y="502"/>
                  </a:cubicBezTo>
                  <a:cubicBezTo>
                    <a:pt x="490" y="496"/>
                    <a:pt x="487" y="491"/>
                    <a:pt x="484" y="485"/>
                  </a:cubicBezTo>
                  <a:cubicBezTo>
                    <a:pt x="479" y="478"/>
                    <a:pt x="475" y="470"/>
                    <a:pt x="471" y="462"/>
                  </a:cubicBezTo>
                  <a:cubicBezTo>
                    <a:pt x="500" y="489"/>
                    <a:pt x="525" y="518"/>
                    <a:pt x="547" y="549"/>
                  </a:cubicBezTo>
                  <a:cubicBezTo>
                    <a:pt x="550" y="557"/>
                    <a:pt x="554" y="565"/>
                    <a:pt x="557" y="573"/>
                  </a:cubicBezTo>
                  <a:cubicBezTo>
                    <a:pt x="558" y="573"/>
                    <a:pt x="558" y="573"/>
                    <a:pt x="558" y="573"/>
                  </a:cubicBezTo>
                  <a:cubicBezTo>
                    <a:pt x="558" y="573"/>
                    <a:pt x="557" y="572"/>
                    <a:pt x="557" y="571"/>
                  </a:cubicBezTo>
                  <a:cubicBezTo>
                    <a:pt x="556" y="568"/>
                    <a:pt x="554" y="565"/>
                    <a:pt x="553" y="562"/>
                  </a:cubicBezTo>
                  <a:cubicBezTo>
                    <a:pt x="552" y="559"/>
                    <a:pt x="551" y="556"/>
                    <a:pt x="549" y="553"/>
                  </a:cubicBezTo>
                  <a:cubicBezTo>
                    <a:pt x="551" y="555"/>
                    <a:pt x="553" y="558"/>
                    <a:pt x="554" y="561"/>
                  </a:cubicBezTo>
                  <a:cubicBezTo>
                    <a:pt x="554" y="561"/>
                    <a:pt x="554" y="561"/>
                    <a:pt x="554" y="561"/>
                  </a:cubicBezTo>
                  <a:cubicBezTo>
                    <a:pt x="556" y="565"/>
                    <a:pt x="557" y="568"/>
                    <a:pt x="558" y="571"/>
                  </a:cubicBezTo>
                  <a:cubicBezTo>
                    <a:pt x="558" y="572"/>
                    <a:pt x="559" y="573"/>
                    <a:pt x="559" y="573"/>
                  </a:cubicBezTo>
                  <a:cubicBezTo>
                    <a:pt x="560" y="573"/>
                    <a:pt x="560" y="573"/>
                    <a:pt x="560" y="573"/>
                  </a:cubicBezTo>
                  <a:cubicBezTo>
                    <a:pt x="560" y="573"/>
                    <a:pt x="560" y="573"/>
                    <a:pt x="560" y="573"/>
                  </a:cubicBezTo>
                  <a:cubicBezTo>
                    <a:pt x="558" y="570"/>
                    <a:pt x="557" y="567"/>
                    <a:pt x="556" y="564"/>
                  </a:cubicBezTo>
                  <a:cubicBezTo>
                    <a:pt x="556" y="564"/>
                    <a:pt x="556" y="564"/>
                    <a:pt x="556" y="564"/>
                  </a:cubicBezTo>
                  <a:cubicBezTo>
                    <a:pt x="558" y="566"/>
                    <a:pt x="559" y="569"/>
                    <a:pt x="561" y="571"/>
                  </a:cubicBezTo>
                  <a:cubicBezTo>
                    <a:pt x="561" y="572"/>
                    <a:pt x="561" y="573"/>
                    <a:pt x="561" y="573"/>
                  </a:cubicBezTo>
                  <a:cubicBezTo>
                    <a:pt x="562" y="573"/>
                    <a:pt x="562" y="573"/>
                    <a:pt x="562" y="573"/>
                  </a:cubicBezTo>
                  <a:cubicBezTo>
                    <a:pt x="562" y="573"/>
                    <a:pt x="562" y="573"/>
                    <a:pt x="562" y="573"/>
                  </a:cubicBezTo>
                  <a:cubicBezTo>
                    <a:pt x="562" y="573"/>
                    <a:pt x="562" y="573"/>
                    <a:pt x="562" y="573"/>
                  </a:cubicBezTo>
                  <a:cubicBezTo>
                    <a:pt x="563" y="573"/>
                    <a:pt x="563" y="573"/>
                    <a:pt x="563" y="573"/>
                  </a:cubicBezTo>
                  <a:cubicBezTo>
                    <a:pt x="562" y="573"/>
                    <a:pt x="562" y="572"/>
                    <a:pt x="561" y="571"/>
                  </a:cubicBezTo>
                  <a:cubicBezTo>
                    <a:pt x="561" y="569"/>
                    <a:pt x="560" y="567"/>
                    <a:pt x="559" y="565"/>
                  </a:cubicBezTo>
                  <a:cubicBezTo>
                    <a:pt x="559" y="564"/>
                    <a:pt x="559" y="562"/>
                    <a:pt x="558" y="561"/>
                  </a:cubicBezTo>
                  <a:cubicBezTo>
                    <a:pt x="561" y="565"/>
                    <a:pt x="563" y="569"/>
                    <a:pt x="565" y="573"/>
                  </a:cubicBezTo>
                  <a:cubicBezTo>
                    <a:pt x="566" y="573"/>
                    <a:pt x="566" y="573"/>
                    <a:pt x="566" y="573"/>
                  </a:cubicBezTo>
                  <a:cubicBezTo>
                    <a:pt x="563" y="568"/>
                    <a:pt x="560" y="563"/>
                    <a:pt x="557" y="558"/>
                  </a:cubicBezTo>
                  <a:cubicBezTo>
                    <a:pt x="557" y="556"/>
                    <a:pt x="557" y="555"/>
                    <a:pt x="556" y="554"/>
                  </a:cubicBezTo>
                  <a:cubicBezTo>
                    <a:pt x="555" y="551"/>
                    <a:pt x="554" y="549"/>
                    <a:pt x="554" y="546"/>
                  </a:cubicBezTo>
                  <a:cubicBezTo>
                    <a:pt x="552" y="542"/>
                    <a:pt x="551" y="539"/>
                    <a:pt x="550" y="535"/>
                  </a:cubicBezTo>
                  <a:cubicBezTo>
                    <a:pt x="549" y="533"/>
                    <a:pt x="548" y="530"/>
                    <a:pt x="547" y="527"/>
                  </a:cubicBezTo>
                  <a:cubicBezTo>
                    <a:pt x="546" y="524"/>
                    <a:pt x="545" y="520"/>
                    <a:pt x="544" y="517"/>
                  </a:cubicBezTo>
                  <a:cubicBezTo>
                    <a:pt x="544" y="517"/>
                    <a:pt x="544" y="517"/>
                    <a:pt x="544" y="517"/>
                  </a:cubicBezTo>
                  <a:cubicBezTo>
                    <a:pt x="548" y="523"/>
                    <a:pt x="552" y="530"/>
                    <a:pt x="555" y="536"/>
                  </a:cubicBezTo>
                  <a:cubicBezTo>
                    <a:pt x="556" y="537"/>
                    <a:pt x="556" y="537"/>
                    <a:pt x="556" y="537"/>
                  </a:cubicBezTo>
                  <a:cubicBezTo>
                    <a:pt x="559" y="547"/>
                    <a:pt x="563" y="558"/>
                    <a:pt x="567" y="568"/>
                  </a:cubicBezTo>
                  <a:cubicBezTo>
                    <a:pt x="567" y="569"/>
                    <a:pt x="567" y="570"/>
                    <a:pt x="568" y="571"/>
                  </a:cubicBezTo>
                  <a:cubicBezTo>
                    <a:pt x="568" y="572"/>
                    <a:pt x="568" y="573"/>
                    <a:pt x="569" y="573"/>
                  </a:cubicBezTo>
                  <a:cubicBezTo>
                    <a:pt x="569" y="573"/>
                    <a:pt x="569" y="573"/>
                    <a:pt x="569" y="573"/>
                  </a:cubicBezTo>
                  <a:cubicBezTo>
                    <a:pt x="566" y="563"/>
                    <a:pt x="562" y="553"/>
                    <a:pt x="558" y="543"/>
                  </a:cubicBezTo>
                  <a:cubicBezTo>
                    <a:pt x="558" y="542"/>
                    <a:pt x="558" y="542"/>
                    <a:pt x="558" y="541"/>
                  </a:cubicBezTo>
                  <a:cubicBezTo>
                    <a:pt x="563" y="552"/>
                    <a:pt x="569" y="562"/>
                    <a:pt x="574" y="573"/>
                  </a:cubicBezTo>
                  <a:cubicBezTo>
                    <a:pt x="575" y="573"/>
                    <a:pt x="575" y="573"/>
                    <a:pt x="575" y="573"/>
                  </a:cubicBezTo>
                  <a:cubicBezTo>
                    <a:pt x="574" y="570"/>
                    <a:pt x="572" y="567"/>
                    <a:pt x="571" y="564"/>
                  </a:cubicBezTo>
                  <a:cubicBezTo>
                    <a:pt x="572" y="565"/>
                    <a:pt x="572" y="566"/>
                    <a:pt x="572" y="566"/>
                  </a:cubicBezTo>
                  <a:cubicBezTo>
                    <a:pt x="573" y="569"/>
                    <a:pt x="574" y="571"/>
                    <a:pt x="575" y="573"/>
                  </a:cubicBezTo>
                  <a:cubicBezTo>
                    <a:pt x="576" y="573"/>
                    <a:pt x="576" y="573"/>
                    <a:pt x="576" y="573"/>
                  </a:cubicBezTo>
                  <a:cubicBezTo>
                    <a:pt x="573" y="566"/>
                    <a:pt x="570" y="559"/>
                    <a:pt x="566" y="551"/>
                  </a:cubicBezTo>
                  <a:cubicBezTo>
                    <a:pt x="566" y="550"/>
                    <a:pt x="565" y="548"/>
                    <a:pt x="564" y="546"/>
                  </a:cubicBezTo>
                  <a:cubicBezTo>
                    <a:pt x="564" y="545"/>
                    <a:pt x="563" y="544"/>
                    <a:pt x="563" y="543"/>
                  </a:cubicBezTo>
                  <a:cubicBezTo>
                    <a:pt x="562" y="541"/>
                    <a:pt x="561" y="539"/>
                    <a:pt x="560" y="537"/>
                  </a:cubicBezTo>
                  <a:cubicBezTo>
                    <a:pt x="559" y="533"/>
                    <a:pt x="557" y="530"/>
                    <a:pt x="556" y="526"/>
                  </a:cubicBezTo>
                  <a:cubicBezTo>
                    <a:pt x="554" y="522"/>
                    <a:pt x="552" y="517"/>
                    <a:pt x="549" y="513"/>
                  </a:cubicBezTo>
                  <a:cubicBezTo>
                    <a:pt x="548" y="509"/>
                    <a:pt x="546" y="506"/>
                    <a:pt x="544" y="503"/>
                  </a:cubicBezTo>
                  <a:cubicBezTo>
                    <a:pt x="542" y="498"/>
                    <a:pt x="540" y="494"/>
                    <a:pt x="538" y="490"/>
                  </a:cubicBezTo>
                  <a:cubicBezTo>
                    <a:pt x="536" y="486"/>
                    <a:pt x="534" y="483"/>
                    <a:pt x="533" y="479"/>
                  </a:cubicBezTo>
                  <a:cubicBezTo>
                    <a:pt x="532" y="478"/>
                    <a:pt x="531" y="477"/>
                    <a:pt x="531" y="476"/>
                  </a:cubicBezTo>
                  <a:cubicBezTo>
                    <a:pt x="531" y="477"/>
                    <a:pt x="532" y="477"/>
                    <a:pt x="532" y="478"/>
                  </a:cubicBezTo>
                  <a:cubicBezTo>
                    <a:pt x="534" y="481"/>
                    <a:pt x="535" y="484"/>
                    <a:pt x="537" y="487"/>
                  </a:cubicBezTo>
                  <a:cubicBezTo>
                    <a:pt x="539" y="491"/>
                    <a:pt x="541" y="494"/>
                    <a:pt x="543" y="498"/>
                  </a:cubicBezTo>
                  <a:cubicBezTo>
                    <a:pt x="545" y="501"/>
                    <a:pt x="547" y="505"/>
                    <a:pt x="548" y="508"/>
                  </a:cubicBezTo>
                  <a:cubicBezTo>
                    <a:pt x="550" y="512"/>
                    <a:pt x="552" y="516"/>
                    <a:pt x="554" y="520"/>
                  </a:cubicBezTo>
                  <a:cubicBezTo>
                    <a:pt x="556" y="523"/>
                    <a:pt x="557" y="527"/>
                    <a:pt x="559" y="530"/>
                  </a:cubicBezTo>
                  <a:cubicBezTo>
                    <a:pt x="561" y="534"/>
                    <a:pt x="562" y="538"/>
                    <a:pt x="564" y="543"/>
                  </a:cubicBezTo>
                  <a:cubicBezTo>
                    <a:pt x="566" y="546"/>
                    <a:pt x="567" y="549"/>
                    <a:pt x="569" y="553"/>
                  </a:cubicBezTo>
                  <a:cubicBezTo>
                    <a:pt x="570" y="557"/>
                    <a:pt x="572" y="562"/>
                    <a:pt x="574" y="567"/>
                  </a:cubicBezTo>
                  <a:cubicBezTo>
                    <a:pt x="575" y="569"/>
                    <a:pt x="576" y="571"/>
                    <a:pt x="576" y="573"/>
                  </a:cubicBezTo>
                  <a:cubicBezTo>
                    <a:pt x="577" y="573"/>
                    <a:pt x="577" y="573"/>
                    <a:pt x="577" y="573"/>
                  </a:cubicBezTo>
                  <a:cubicBezTo>
                    <a:pt x="577" y="573"/>
                    <a:pt x="577" y="573"/>
                    <a:pt x="577" y="572"/>
                  </a:cubicBezTo>
                  <a:cubicBezTo>
                    <a:pt x="574" y="565"/>
                    <a:pt x="571" y="558"/>
                    <a:pt x="569" y="551"/>
                  </a:cubicBezTo>
                  <a:cubicBezTo>
                    <a:pt x="568" y="550"/>
                    <a:pt x="567" y="548"/>
                    <a:pt x="567" y="547"/>
                  </a:cubicBezTo>
                  <a:cubicBezTo>
                    <a:pt x="564" y="540"/>
                    <a:pt x="561" y="533"/>
                    <a:pt x="558" y="526"/>
                  </a:cubicBezTo>
                  <a:cubicBezTo>
                    <a:pt x="557" y="525"/>
                    <a:pt x="557" y="524"/>
                    <a:pt x="556" y="522"/>
                  </a:cubicBezTo>
                  <a:cubicBezTo>
                    <a:pt x="553" y="516"/>
                    <a:pt x="550" y="510"/>
                    <a:pt x="547" y="504"/>
                  </a:cubicBezTo>
                  <a:cubicBezTo>
                    <a:pt x="546" y="503"/>
                    <a:pt x="546" y="502"/>
                    <a:pt x="546" y="502"/>
                  </a:cubicBezTo>
                  <a:cubicBezTo>
                    <a:pt x="543" y="495"/>
                    <a:pt x="539" y="489"/>
                    <a:pt x="536" y="483"/>
                  </a:cubicBezTo>
                  <a:cubicBezTo>
                    <a:pt x="535" y="482"/>
                    <a:pt x="534" y="480"/>
                    <a:pt x="533" y="479"/>
                  </a:cubicBezTo>
                  <a:cubicBezTo>
                    <a:pt x="533" y="478"/>
                    <a:pt x="532" y="476"/>
                    <a:pt x="531" y="475"/>
                  </a:cubicBezTo>
                  <a:cubicBezTo>
                    <a:pt x="532" y="476"/>
                    <a:pt x="532" y="476"/>
                    <a:pt x="532" y="477"/>
                  </a:cubicBezTo>
                  <a:cubicBezTo>
                    <a:pt x="535" y="481"/>
                    <a:pt x="537" y="485"/>
                    <a:pt x="540" y="489"/>
                  </a:cubicBezTo>
                  <a:cubicBezTo>
                    <a:pt x="541" y="491"/>
                    <a:pt x="541" y="493"/>
                    <a:pt x="542" y="494"/>
                  </a:cubicBezTo>
                  <a:cubicBezTo>
                    <a:pt x="544" y="498"/>
                    <a:pt x="546" y="501"/>
                    <a:pt x="548" y="505"/>
                  </a:cubicBezTo>
                  <a:cubicBezTo>
                    <a:pt x="549" y="507"/>
                    <a:pt x="550" y="508"/>
                    <a:pt x="551" y="510"/>
                  </a:cubicBezTo>
                  <a:cubicBezTo>
                    <a:pt x="553" y="514"/>
                    <a:pt x="555" y="519"/>
                    <a:pt x="557" y="523"/>
                  </a:cubicBezTo>
                  <a:cubicBezTo>
                    <a:pt x="558" y="524"/>
                    <a:pt x="558" y="525"/>
                    <a:pt x="559" y="526"/>
                  </a:cubicBezTo>
                  <a:cubicBezTo>
                    <a:pt x="561" y="532"/>
                    <a:pt x="564" y="538"/>
                    <a:pt x="566" y="544"/>
                  </a:cubicBezTo>
                  <a:cubicBezTo>
                    <a:pt x="567" y="545"/>
                    <a:pt x="567" y="547"/>
                    <a:pt x="568" y="549"/>
                  </a:cubicBezTo>
                  <a:cubicBezTo>
                    <a:pt x="570" y="553"/>
                    <a:pt x="572" y="558"/>
                    <a:pt x="573" y="562"/>
                  </a:cubicBezTo>
                  <a:cubicBezTo>
                    <a:pt x="574" y="565"/>
                    <a:pt x="575" y="567"/>
                    <a:pt x="576" y="569"/>
                  </a:cubicBezTo>
                  <a:cubicBezTo>
                    <a:pt x="576" y="570"/>
                    <a:pt x="577" y="572"/>
                    <a:pt x="577" y="573"/>
                  </a:cubicBezTo>
                  <a:cubicBezTo>
                    <a:pt x="578" y="573"/>
                    <a:pt x="578" y="573"/>
                    <a:pt x="578" y="573"/>
                  </a:cubicBezTo>
                  <a:cubicBezTo>
                    <a:pt x="566" y="540"/>
                    <a:pt x="553" y="511"/>
                    <a:pt x="538" y="486"/>
                  </a:cubicBezTo>
                  <a:cubicBezTo>
                    <a:pt x="535" y="479"/>
                    <a:pt x="531" y="473"/>
                    <a:pt x="526" y="467"/>
                  </a:cubicBezTo>
                  <a:cubicBezTo>
                    <a:pt x="528" y="465"/>
                    <a:pt x="530" y="463"/>
                    <a:pt x="530" y="461"/>
                  </a:cubicBezTo>
                  <a:cubicBezTo>
                    <a:pt x="530" y="456"/>
                    <a:pt x="526" y="453"/>
                    <a:pt x="522" y="453"/>
                  </a:cubicBezTo>
                  <a:cubicBezTo>
                    <a:pt x="521" y="453"/>
                    <a:pt x="520" y="453"/>
                    <a:pt x="519" y="453"/>
                  </a:cubicBezTo>
                  <a:cubicBezTo>
                    <a:pt x="515" y="446"/>
                    <a:pt x="512" y="439"/>
                    <a:pt x="508" y="431"/>
                  </a:cubicBezTo>
                  <a:cubicBezTo>
                    <a:pt x="508" y="430"/>
                    <a:pt x="507" y="430"/>
                    <a:pt x="507" y="429"/>
                  </a:cubicBezTo>
                  <a:cubicBezTo>
                    <a:pt x="502" y="419"/>
                    <a:pt x="497" y="410"/>
                    <a:pt x="492" y="401"/>
                  </a:cubicBezTo>
                  <a:cubicBezTo>
                    <a:pt x="492" y="400"/>
                    <a:pt x="491" y="399"/>
                    <a:pt x="491" y="399"/>
                  </a:cubicBezTo>
                  <a:cubicBezTo>
                    <a:pt x="486" y="389"/>
                    <a:pt x="480" y="380"/>
                    <a:pt x="475" y="372"/>
                  </a:cubicBezTo>
                  <a:cubicBezTo>
                    <a:pt x="474" y="371"/>
                    <a:pt x="474" y="370"/>
                    <a:pt x="474" y="370"/>
                  </a:cubicBezTo>
                  <a:cubicBezTo>
                    <a:pt x="468" y="361"/>
                    <a:pt x="462" y="352"/>
                    <a:pt x="456" y="343"/>
                  </a:cubicBezTo>
                  <a:cubicBezTo>
                    <a:pt x="456" y="343"/>
                    <a:pt x="456" y="343"/>
                    <a:pt x="455" y="342"/>
                  </a:cubicBezTo>
                  <a:cubicBezTo>
                    <a:pt x="449" y="333"/>
                    <a:pt x="443" y="325"/>
                    <a:pt x="437" y="317"/>
                  </a:cubicBezTo>
                  <a:cubicBezTo>
                    <a:pt x="436" y="316"/>
                    <a:pt x="436" y="316"/>
                    <a:pt x="436" y="316"/>
                  </a:cubicBezTo>
                  <a:cubicBezTo>
                    <a:pt x="423" y="299"/>
                    <a:pt x="410" y="283"/>
                    <a:pt x="395" y="268"/>
                  </a:cubicBezTo>
                  <a:cubicBezTo>
                    <a:pt x="395" y="268"/>
                    <a:pt x="395" y="267"/>
                    <a:pt x="394" y="267"/>
                  </a:cubicBezTo>
                  <a:cubicBezTo>
                    <a:pt x="388" y="260"/>
                    <a:pt x="381" y="253"/>
                    <a:pt x="374" y="247"/>
                  </a:cubicBezTo>
                  <a:cubicBezTo>
                    <a:pt x="373" y="246"/>
                    <a:pt x="373" y="246"/>
                    <a:pt x="372" y="245"/>
                  </a:cubicBezTo>
                  <a:cubicBezTo>
                    <a:pt x="372" y="245"/>
                    <a:pt x="371" y="244"/>
                    <a:pt x="371" y="243"/>
                  </a:cubicBezTo>
                  <a:cubicBezTo>
                    <a:pt x="369" y="242"/>
                    <a:pt x="367" y="240"/>
                    <a:pt x="365" y="238"/>
                  </a:cubicBezTo>
                  <a:cubicBezTo>
                    <a:pt x="363" y="236"/>
                    <a:pt x="360" y="234"/>
                    <a:pt x="358" y="232"/>
                  </a:cubicBezTo>
                  <a:cubicBezTo>
                    <a:pt x="358" y="232"/>
                    <a:pt x="357" y="231"/>
                    <a:pt x="356" y="230"/>
                  </a:cubicBezTo>
                  <a:cubicBezTo>
                    <a:pt x="356" y="230"/>
                    <a:pt x="355" y="229"/>
                    <a:pt x="355" y="229"/>
                  </a:cubicBezTo>
                  <a:cubicBezTo>
                    <a:pt x="352" y="225"/>
                    <a:pt x="349" y="223"/>
                    <a:pt x="347" y="220"/>
                  </a:cubicBezTo>
                  <a:cubicBezTo>
                    <a:pt x="346" y="218"/>
                    <a:pt x="345" y="217"/>
                    <a:pt x="343" y="216"/>
                  </a:cubicBezTo>
                  <a:cubicBezTo>
                    <a:pt x="341" y="213"/>
                    <a:pt x="339" y="211"/>
                    <a:pt x="337" y="209"/>
                  </a:cubicBezTo>
                  <a:cubicBezTo>
                    <a:pt x="335" y="207"/>
                    <a:pt x="334" y="205"/>
                    <a:pt x="332" y="204"/>
                  </a:cubicBezTo>
                  <a:cubicBezTo>
                    <a:pt x="331" y="202"/>
                    <a:pt x="329" y="200"/>
                    <a:pt x="327" y="198"/>
                  </a:cubicBezTo>
                  <a:cubicBezTo>
                    <a:pt x="325" y="197"/>
                    <a:pt x="323" y="195"/>
                    <a:pt x="321" y="193"/>
                  </a:cubicBezTo>
                  <a:cubicBezTo>
                    <a:pt x="321" y="192"/>
                    <a:pt x="320" y="192"/>
                    <a:pt x="319" y="191"/>
                  </a:cubicBezTo>
                  <a:cubicBezTo>
                    <a:pt x="318" y="190"/>
                    <a:pt x="317" y="189"/>
                    <a:pt x="316" y="188"/>
                  </a:cubicBezTo>
                  <a:cubicBezTo>
                    <a:pt x="314" y="187"/>
                    <a:pt x="312" y="185"/>
                    <a:pt x="310" y="183"/>
                  </a:cubicBezTo>
                  <a:cubicBezTo>
                    <a:pt x="309" y="182"/>
                    <a:pt x="307" y="180"/>
                    <a:pt x="305" y="178"/>
                  </a:cubicBezTo>
                  <a:cubicBezTo>
                    <a:pt x="303" y="177"/>
                    <a:pt x="301" y="176"/>
                    <a:pt x="300" y="174"/>
                  </a:cubicBezTo>
                  <a:cubicBezTo>
                    <a:pt x="298" y="173"/>
                    <a:pt x="295" y="171"/>
                    <a:pt x="293" y="169"/>
                  </a:cubicBezTo>
                  <a:cubicBezTo>
                    <a:pt x="292" y="168"/>
                    <a:pt x="290" y="167"/>
                    <a:pt x="289" y="166"/>
                  </a:cubicBezTo>
                  <a:cubicBezTo>
                    <a:pt x="287" y="165"/>
                    <a:pt x="284" y="163"/>
                    <a:pt x="281" y="161"/>
                  </a:cubicBezTo>
                  <a:cubicBezTo>
                    <a:pt x="280" y="160"/>
                    <a:pt x="279" y="160"/>
                    <a:pt x="278" y="159"/>
                  </a:cubicBezTo>
                  <a:cubicBezTo>
                    <a:pt x="275" y="157"/>
                    <a:pt x="273" y="155"/>
                    <a:pt x="270" y="154"/>
                  </a:cubicBezTo>
                  <a:cubicBezTo>
                    <a:pt x="269" y="153"/>
                    <a:pt x="268" y="153"/>
                    <a:pt x="267" y="152"/>
                  </a:cubicBezTo>
                  <a:cubicBezTo>
                    <a:pt x="264" y="150"/>
                    <a:pt x="261" y="149"/>
                    <a:pt x="258" y="147"/>
                  </a:cubicBezTo>
                  <a:cubicBezTo>
                    <a:pt x="257" y="147"/>
                    <a:pt x="257" y="147"/>
                    <a:pt x="256" y="146"/>
                  </a:cubicBezTo>
                  <a:cubicBezTo>
                    <a:pt x="253" y="145"/>
                    <a:pt x="250" y="143"/>
                    <a:pt x="247" y="142"/>
                  </a:cubicBezTo>
                  <a:cubicBezTo>
                    <a:pt x="246" y="141"/>
                    <a:pt x="245" y="141"/>
                    <a:pt x="245" y="141"/>
                  </a:cubicBezTo>
                  <a:cubicBezTo>
                    <a:pt x="242" y="139"/>
                    <a:pt x="238" y="138"/>
                    <a:pt x="235" y="137"/>
                  </a:cubicBezTo>
                  <a:cubicBezTo>
                    <a:pt x="235" y="137"/>
                    <a:pt x="234" y="136"/>
                    <a:pt x="233" y="136"/>
                  </a:cubicBezTo>
                  <a:cubicBezTo>
                    <a:pt x="231" y="135"/>
                    <a:pt x="229" y="135"/>
                    <a:pt x="228" y="134"/>
                  </a:cubicBezTo>
                  <a:cubicBezTo>
                    <a:pt x="225" y="133"/>
                    <a:pt x="223" y="131"/>
                    <a:pt x="221" y="130"/>
                  </a:cubicBezTo>
                  <a:cubicBezTo>
                    <a:pt x="221" y="129"/>
                    <a:pt x="220" y="129"/>
                    <a:pt x="220" y="129"/>
                  </a:cubicBezTo>
                  <a:cubicBezTo>
                    <a:pt x="214" y="125"/>
                    <a:pt x="208" y="121"/>
                    <a:pt x="202" y="117"/>
                  </a:cubicBezTo>
                  <a:cubicBezTo>
                    <a:pt x="201" y="116"/>
                    <a:pt x="200" y="116"/>
                    <a:pt x="199" y="115"/>
                  </a:cubicBezTo>
                  <a:cubicBezTo>
                    <a:pt x="193" y="111"/>
                    <a:pt x="188" y="108"/>
                    <a:pt x="182" y="105"/>
                  </a:cubicBezTo>
                  <a:cubicBezTo>
                    <a:pt x="181" y="103"/>
                    <a:pt x="179" y="102"/>
                    <a:pt x="177" y="101"/>
                  </a:cubicBezTo>
                  <a:cubicBezTo>
                    <a:pt x="172" y="98"/>
                    <a:pt x="167" y="95"/>
                    <a:pt x="162" y="93"/>
                  </a:cubicBezTo>
                  <a:cubicBezTo>
                    <a:pt x="160" y="91"/>
                    <a:pt x="158" y="90"/>
                    <a:pt x="156" y="89"/>
                  </a:cubicBezTo>
                  <a:cubicBezTo>
                    <a:pt x="152" y="87"/>
                    <a:pt x="148" y="84"/>
                    <a:pt x="145" y="82"/>
                  </a:cubicBezTo>
                  <a:cubicBezTo>
                    <a:pt x="144" y="80"/>
                    <a:pt x="143" y="78"/>
                    <a:pt x="142" y="77"/>
                  </a:cubicBezTo>
                  <a:cubicBezTo>
                    <a:pt x="142" y="76"/>
                    <a:pt x="142" y="76"/>
                    <a:pt x="141" y="75"/>
                  </a:cubicBezTo>
                  <a:cubicBezTo>
                    <a:pt x="140" y="73"/>
                    <a:pt x="139" y="72"/>
                    <a:pt x="138" y="70"/>
                  </a:cubicBezTo>
                  <a:cubicBezTo>
                    <a:pt x="138" y="69"/>
                    <a:pt x="138" y="69"/>
                    <a:pt x="138" y="68"/>
                  </a:cubicBezTo>
                  <a:cubicBezTo>
                    <a:pt x="137" y="67"/>
                    <a:pt x="136" y="65"/>
                    <a:pt x="135" y="64"/>
                  </a:cubicBezTo>
                  <a:cubicBezTo>
                    <a:pt x="136" y="62"/>
                    <a:pt x="137" y="60"/>
                    <a:pt x="137" y="58"/>
                  </a:cubicBezTo>
                  <a:cubicBezTo>
                    <a:pt x="137" y="54"/>
                    <a:pt x="134" y="50"/>
                    <a:pt x="130" y="50"/>
                  </a:cubicBezTo>
                  <a:cubicBezTo>
                    <a:pt x="127" y="50"/>
                    <a:pt x="125" y="51"/>
                    <a:pt x="124" y="53"/>
                  </a:cubicBezTo>
                  <a:cubicBezTo>
                    <a:pt x="121" y="52"/>
                    <a:pt x="118" y="51"/>
                    <a:pt x="115" y="51"/>
                  </a:cubicBezTo>
                  <a:cubicBezTo>
                    <a:pt x="113" y="51"/>
                    <a:pt x="112" y="51"/>
                    <a:pt x="110" y="51"/>
                  </a:cubicBezTo>
                  <a:cubicBezTo>
                    <a:pt x="110" y="51"/>
                    <a:pt x="109" y="52"/>
                    <a:pt x="109" y="52"/>
                  </a:cubicBezTo>
                  <a:cubicBezTo>
                    <a:pt x="108" y="52"/>
                    <a:pt x="107" y="52"/>
                    <a:pt x="106" y="53"/>
                  </a:cubicBezTo>
                  <a:cubicBezTo>
                    <a:pt x="106" y="53"/>
                    <a:pt x="105" y="54"/>
                    <a:pt x="105" y="54"/>
                  </a:cubicBezTo>
                  <a:cubicBezTo>
                    <a:pt x="103" y="52"/>
                    <a:pt x="101" y="51"/>
                    <a:pt x="99" y="51"/>
                  </a:cubicBezTo>
                  <a:cubicBezTo>
                    <a:pt x="96" y="51"/>
                    <a:pt x="94" y="53"/>
                    <a:pt x="92" y="55"/>
                  </a:cubicBezTo>
                  <a:cubicBezTo>
                    <a:pt x="90" y="54"/>
                    <a:pt x="89" y="53"/>
                    <a:pt x="87" y="52"/>
                  </a:cubicBezTo>
                  <a:cubicBezTo>
                    <a:pt x="85" y="51"/>
                    <a:pt x="83" y="49"/>
                    <a:pt x="81" y="48"/>
                  </a:cubicBezTo>
                  <a:cubicBezTo>
                    <a:pt x="80" y="47"/>
                    <a:pt x="78" y="46"/>
                    <a:pt x="77" y="44"/>
                  </a:cubicBezTo>
                  <a:cubicBezTo>
                    <a:pt x="73" y="42"/>
                    <a:pt x="70" y="39"/>
                    <a:pt x="66" y="36"/>
                  </a:cubicBezTo>
                  <a:cubicBezTo>
                    <a:pt x="65" y="35"/>
                    <a:pt x="63" y="34"/>
                    <a:pt x="62" y="33"/>
                  </a:cubicBezTo>
                  <a:cubicBezTo>
                    <a:pt x="59" y="32"/>
                    <a:pt x="57" y="30"/>
                    <a:pt x="55" y="29"/>
                  </a:cubicBezTo>
                  <a:cubicBezTo>
                    <a:pt x="53" y="28"/>
                    <a:pt x="51" y="26"/>
                    <a:pt x="50" y="25"/>
                  </a:cubicBezTo>
                  <a:cubicBezTo>
                    <a:pt x="48" y="24"/>
                    <a:pt x="45" y="23"/>
                    <a:pt x="43" y="22"/>
                  </a:cubicBezTo>
                  <a:cubicBezTo>
                    <a:pt x="42" y="20"/>
                    <a:pt x="40" y="19"/>
                    <a:pt x="38" y="18"/>
                  </a:cubicBezTo>
                  <a:cubicBezTo>
                    <a:pt x="36" y="17"/>
                    <a:pt x="34" y="16"/>
                    <a:pt x="32" y="15"/>
                  </a:cubicBezTo>
                  <a:cubicBezTo>
                    <a:pt x="30" y="14"/>
                    <a:pt x="28" y="13"/>
                    <a:pt x="26" y="12"/>
                  </a:cubicBezTo>
                  <a:cubicBezTo>
                    <a:pt x="25" y="11"/>
                    <a:pt x="23" y="10"/>
                    <a:pt x="21" y="10"/>
                  </a:cubicBezTo>
                  <a:cubicBezTo>
                    <a:pt x="19" y="9"/>
                    <a:pt x="17" y="7"/>
                    <a:pt x="15" y="7"/>
                  </a:cubicBezTo>
                  <a:cubicBezTo>
                    <a:pt x="14" y="6"/>
                    <a:pt x="13" y="6"/>
                    <a:pt x="12" y="5"/>
                  </a:cubicBezTo>
                  <a:cubicBezTo>
                    <a:pt x="8" y="3"/>
                    <a:pt x="4"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1" name="Freeform 6"/>
            <p:cNvSpPr>
              <a:spLocks noEditPoints="1"/>
            </p:cNvSpPr>
            <p:nvPr/>
          </p:nvSpPr>
          <p:spPr bwMode="auto">
            <a:xfrm>
              <a:off x="-4623" y="730"/>
              <a:ext cx="1470" cy="1468"/>
            </a:xfrm>
            <a:custGeom>
              <a:avLst/>
              <a:gdLst>
                <a:gd name="T0" fmla="*/ 56 w 566"/>
                <a:gd name="T1" fmla="*/ 464 h 565"/>
                <a:gd name="T2" fmla="*/ 205 w 566"/>
                <a:gd name="T3" fmla="*/ 480 h 565"/>
                <a:gd name="T4" fmla="*/ 112 w 566"/>
                <a:gd name="T5" fmla="*/ 406 h 565"/>
                <a:gd name="T6" fmla="*/ 87 w 566"/>
                <a:gd name="T7" fmla="*/ 554 h 565"/>
                <a:gd name="T8" fmla="*/ 139 w 566"/>
                <a:gd name="T9" fmla="*/ 489 h 565"/>
                <a:gd name="T10" fmla="*/ 83 w 566"/>
                <a:gd name="T11" fmla="*/ 426 h 565"/>
                <a:gd name="T12" fmla="*/ 111 w 566"/>
                <a:gd name="T13" fmla="*/ 384 h 565"/>
                <a:gd name="T14" fmla="*/ 66 w 566"/>
                <a:gd name="T15" fmla="*/ 439 h 565"/>
                <a:gd name="T16" fmla="*/ 123 w 566"/>
                <a:gd name="T17" fmla="*/ 375 h 565"/>
                <a:gd name="T18" fmla="*/ 169 w 566"/>
                <a:gd name="T19" fmla="*/ 521 h 565"/>
                <a:gd name="T20" fmla="*/ 268 w 566"/>
                <a:gd name="T21" fmla="*/ 396 h 565"/>
                <a:gd name="T22" fmla="*/ 402 w 566"/>
                <a:gd name="T23" fmla="*/ 355 h 565"/>
                <a:gd name="T24" fmla="*/ 134 w 566"/>
                <a:gd name="T25" fmla="*/ 362 h 565"/>
                <a:gd name="T26" fmla="*/ 111 w 566"/>
                <a:gd name="T27" fmla="*/ 406 h 565"/>
                <a:gd name="T28" fmla="*/ 336 w 566"/>
                <a:gd name="T29" fmla="*/ 295 h 565"/>
                <a:gd name="T30" fmla="*/ 172 w 566"/>
                <a:gd name="T31" fmla="*/ 278 h 565"/>
                <a:gd name="T32" fmla="*/ 402 w 566"/>
                <a:gd name="T33" fmla="*/ 355 h 565"/>
                <a:gd name="T34" fmla="*/ 158 w 566"/>
                <a:gd name="T35" fmla="*/ 394 h 565"/>
                <a:gd name="T36" fmla="*/ 471 w 566"/>
                <a:gd name="T37" fmla="*/ 274 h 565"/>
                <a:gd name="T38" fmla="*/ 374 w 566"/>
                <a:gd name="T39" fmla="*/ 269 h 565"/>
                <a:gd name="T40" fmla="*/ 355 w 566"/>
                <a:gd name="T41" fmla="*/ 289 h 565"/>
                <a:gd name="T42" fmla="*/ 209 w 566"/>
                <a:gd name="T43" fmla="*/ 305 h 565"/>
                <a:gd name="T44" fmla="*/ 229 w 566"/>
                <a:gd name="T45" fmla="*/ 247 h 565"/>
                <a:gd name="T46" fmla="*/ 345 w 566"/>
                <a:gd name="T47" fmla="*/ 281 h 565"/>
                <a:gd name="T48" fmla="*/ 247 w 566"/>
                <a:gd name="T49" fmla="*/ 282 h 565"/>
                <a:gd name="T50" fmla="*/ 269 w 566"/>
                <a:gd name="T51" fmla="*/ 353 h 565"/>
                <a:gd name="T52" fmla="*/ 299 w 566"/>
                <a:gd name="T53" fmla="*/ 325 h 565"/>
                <a:gd name="T54" fmla="*/ 455 w 566"/>
                <a:gd name="T55" fmla="*/ 227 h 565"/>
                <a:gd name="T56" fmla="*/ 258 w 566"/>
                <a:gd name="T57" fmla="*/ 241 h 565"/>
                <a:gd name="T58" fmla="*/ 339 w 566"/>
                <a:gd name="T59" fmla="*/ 238 h 565"/>
                <a:gd name="T60" fmla="*/ 381 w 566"/>
                <a:gd name="T61" fmla="*/ 247 h 565"/>
                <a:gd name="T62" fmla="*/ 432 w 566"/>
                <a:gd name="T63" fmla="*/ 130 h 565"/>
                <a:gd name="T64" fmla="*/ 458 w 566"/>
                <a:gd name="T65" fmla="*/ 167 h 565"/>
                <a:gd name="T66" fmla="*/ 413 w 566"/>
                <a:gd name="T67" fmla="*/ 242 h 565"/>
                <a:gd name="T68" fmla="*/ 205 w 566"/>
                <a:gd name="T69" fmla="*/ 256 h 565"/>
                <a:gd name="T70" fmla="*/ 373 w 566"/>
                <a:gd name="T71" fmla="*/ 101 h 565"/>
                <a:gd name="T72" fmla="*/ 261 w 566"/>
                <a:gd name="T73" fmla="*/ 225 h 565"/>
                <a:gd name="T74" fmla="*/ 344 w 566"/>
                <a:gd name="T75" fmla="*/ 127 h 565"/>
                <a:gd name="T76" fmla="*/ 422 w 566"/>
                <a:gd name="T77" fmla="*/ 72 h 565"/>
                <a:gd name="T78" fmla="*/ 339 w 566"/>
                <a:gd name="T79" fmla="*/ 172 h 565"/>
                <a:gd name="T80" fmla="*/ 507 w 566"/>
                <a:gd name="T81" fmla="*/ 75 h 565"/>
                <a:gd name="T82" fmla="*/ 523 w 566"/>
                <a:gd name="T83" fmla="*/ 16 h 565"/>
                <a:gd name="T84" fmla="*/ 276 w 566"/>
                <a:gd name="T85" fmla="*/ 170 h 565"/>
                <a:gd name="T86" fmla="*/ 85 w 566"/>
                <a:gd name="T87" fmla="*/ 395 h 565"/>
                <a:gd name="T88" fmla="*/ 19 w 566"/>
                <a:gd name="T89" fmla="*/ 521 h 565"/>
                <a:gd name="T90" fmla="*/ 9 w 566"/>
                <a:gd name="T91" fmla="*/ 555 h 565"/>
                <a:gd name="T92" fmla="*/ 22 w 566"/>
                <a:gd name="T93" fmla="*/ 546 h 565"/>
                <a:gd name="T94" fmla="*/ 48 w 566"/>
                <a:gd name="T95" fmla="*/ 499 h 565"/>
                <a:gd name="T96" fmla="*/ 69 w 566"/>
                <a:gd name="T97" fmla="*/ 512 h 565"/>
                <a:gd name="T98" fmla="*/ 76 w 566"/>
                <a:gd name="T99" fmla="*/ 548 h 565"/>
                <a:gd name="T100" fmla="*/ 103 w 566"/>
                <a:gd name="T101" fmla="*/ 504 h 565"/>
                <a:gd name="T102" fmla="*/ 120 w 566"/>
                <a:gd name="T103" fmla="*/ 512 h 565"/>
                <a:gd name="T104" fmla="*/ 149 w 566"/>
                <a:gd name="T105" fmla="*/ 536 h 565"/>
                <a:gd name="T106" fmla="*/ 413 w 566"/>
                <a:gd name="T107" fmla="*/ 470 h 565"/>
                <a:gd name="T108" fmla="*/ 461 w 566"/>
                <a:gd name="T109" fmla="*/ 377 h 565"/>
                <a:gd name="T110" fmla="*/ 566 w 566"/>
                <a:gd name="T111" fmla="*/ 299 h 565"/>
                <a:gd name="T112" fmla="*/ 566 w 566"/>
                <a:gd name="T113" fmla="*/ 201 h 565"/>
                <a:gd name="T114" fmla="*/ 545 w 566"/>
                <a:gd name="T115" fmla="*/ 97 h 565"/>
                <a:gd name="T116" fmla="*/ 506 w 566"/>
                <a:gd name="T117" fmla="*/ 113 h 565"/>
                <a:gd name="T118" fmla="*/ 558 w 566"/>
                <a:gd name="T119" fmla="*/ 50 h 565"/>
                <a:gd name="T120" fmla="*/ 427 w 566"/>
                <a:gd name="T121" fmla="*/ 86 h 565"/>
                <a:gd name="T122" fmla="*/ 566 w 566"/>
                <a:gd name="T123" fmla="*/ 3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6" h="565">
                  <a:moveTo>
                    <a:pt x="57" y="462"/>
                  </a:moveTo>
                  <a:cubicBezTo>
                    <a:pt x="57" y="461"/>
                    <a:pt x="57" y="460"/>
                    <a:pt x="58" y="458"/>
                  </a:cubicBezTo>
                  <a:cubicBezTo>
                    <a:pt x="58" y="459"/>
                    <a:pt x="59" y="459"/>
                    <a:pt x="59" y="459"/>
                  </a:cubicBezTo>
                  <a:cubicBezTo>
                    <a:pt x="58" y="460"/>
                    <a:pt x="58" y="460"/>
                    <a:pt x="57" y="461"/>
                  </a:cubicBezTo>
                  <a:cubicBezTo>
                    <a:pt x="57" y="462"/>
                    <a:pt x="57" y="462"/>
                    <a:pt x="57" y="462"/>
                  </a:cubicBezTo>
                  <a:moveTo>
                    <a:pt x="47" y="479"/>
                  </a:moveTo>
                  <a:cubicBezTo>
                    <a:pt x="47" y="477"/>
                    <a:pt x="48" y="476"/>
                    <a:pt x="49" y="474"/>
                  </a:cubicBezTo>
                  <a:cubicBezTo>
                    <a:pt x="51" y="469"/>
                    <a:pt x="54" y="463"/>
                    <a:pt x="56" y="458"/>
                  </a:cubicBezTo>
                  <a:cubicBezTo>
                    <a:pt x="57" y="458"/>
                    <a:pt x="57" y="458"/>
                    <a:pt x="57" y="458"/>
                  </a:cubicBezTo>
                  <a:cubicBezTo>
                    <a:pt x="57" y="459"/>
                    <a:pt x="57" y="460"/>
                    <a:pt x="56" y="462"/>
                  </a:cubicBezTo>
                  <a:cubicBezTo>
                    <a:pt x="56" y="462"/>
                    <a:pt x="56" y="463"/>
                    <a:pt x="56" y="464"/>
                  </a:cubicBezTo>
                  <a:cubicBezTo>
                    <a:pt x="54" y="467"/>
                    <a:pt x="52" y="469"/>
                    <a:pt x="51" y="472"/>
                  </a:cubicBezTo>
                  <a:cubicBezTo>
                    <a:pt x="49" y="474"/>
                    <a:pt x="48" y="476"/>
                    <a:pt x="47" y="479"/>
                  </a:cubicBezTo>
                  <a:moveTo>
                    <a:pt x="66" y="447"/>
                  </a:moveTo>
                  <a:cubicBezTo>
                    <a:pt x="66" y="447"/>
                    <a:pt x="65" y="446"/>
                    <a:pt x="65" y="445"/>
                  </a:cubicBezTo>
                  <a:cubicBezTo>
                    <a:pt x="65" y="444"/>
                    <a:pt x="66" y="444"/>
                    <a:pt x="67" y="443"/>
                  </a:cubicBezTo>
                  <a:cubicBezTo>
                    <a:pt x="68" y="442"/>
                    <a:pt x="69" y="441"/>
                    <a:pt x="70" y="439"/>
                  </a:cubicBezTo>
                  <a:cubicBezTo>
                    <a:pt x="71" y="438"/>
                    <a:pt x="73" y="436"/>
                    <a:pt x="74" y="435"/>
                  </a:cubicBezTo>
                  <a:cubicBezTo>
                    <a:pt x="75" y="433"/>
                    <a:pt x="76" y="432"/>
                    <a:pt x="78" y="431"/>
                  </a:cubicBezTo>
                  <a:cubicBezTo>
                    <a:pt x="77" y="432"/>
                    <a:pt x="76" y="433"/>
                    <a:pt x="76" y="434"/>
                  </a:cubicBezTo>
                  <a:cubicBezTo>
                    <a:pt x="74" y="436"/>
                    <a:pt x="72" y="439"/>
                    <a:pt x="70" y="442"/>
                  </a:cubicBezTo>
                  <a:cubicBezTo>
                    <a:pt x="69" y="444"/>
                    <a:pt x="68" y="446"/>
                    <a:pt x="66" y="447"/>
                  </a:cubicBezTo>
                  <a:moveTo>
                    <a:pt x="50" y="491"/>
                  </a:moveTo>
                  <a:cubicBezTo>
                    <a:pt x="50" y="491"/>
                    <a:pt x="50" y="490"/>
                    <a:pt x="50" y="489"/>
                  </a:cubicBezTo>
                  <a:cubicBezTo>
                    <a:pt x="51" y="487"/>
                    <a:pt x="51" y="485"/>
                    <a:pt x="52" y="483"/>
                  </a:cubicBezTo>
                  <a:cubicBezTo>
                    <a:pt x="53" y="479"/>
                    <a:pt x="54" y="475"/>
                    <a:pt x="55" y="471"/>
                  </a:cubicBezTo>
                  <a:cubicBezTo>
                    <a:pt x="55" y="469"/>
                    <a:pt x="55" y="468"/>
                    <a:pt x="56" y="467"/>
                  </a:cubicBezTo>
                  <a:cubicBezTo>
                    <a:pt x="56" y="466"/>
                    <a:pt x="56" y="465"/>
                    <a:pt x="56" y="464"/>
                  </a:cubicBezTo>
                  <a:cubicBezTo>
                    <a:pt x="56" y="464"/>
                    <a:pt x="56" y="464"/>
                    <a:pt x="56" y="464"/>
                  </a:cubicBezTo>
                  <a:cubicBezTo>
                    <a:pt x="57" y="462"/>
                    <a:pt x="59" y="461"/>
                    <a:pt x="60" y="459"/>
                  </a:cubicBezTo>
                  <a:cubicBezTo>
                    <a:pt x="64" y="459"/>
                    <a:pt x="67" y="455"/>
                    <a:pt x="67" y="451"/>
                  </a:cubicBezTo>
                  <a:cubicBezTo>
                    <a:pt x="67" y="450"/>
                    <a:pt x="67" y="449"/>
                    <a:pt x="67" y="448"/>
                  </a:cubicBezTo>
                  <a:cubicBezTo>
                    <a:pt x="67" y="447"/>
                    <a:pt x="68" y="446"/>
                    <a:pt x="69" y="445"/>
                  </a:cubicBezTo>
                  <a:cubicBezTo>
                    <a:pt x="71" y="442"/>
                    <a:pt x="73" y="439"/>
                    <a:pt x="75" y="436"/>
                  </a:cubicBezTo>
                  <a:cubicBezTo>
                    <a:pt x="77" y="433"/>
                    <a:pt x="79" y="431"/>
                    <a:pt x="80" y="428"/>
                  </a:cubicBezTo>
                  <a:cubicBezTo>
                    <a:pt x="82" y="427"/>
                    <a:pt x="83" y="426"/>
                    <a:pt x="85" y="425"/>
                  </a:cubicBezTo>
                  <a:cubicBezTo>
                    <a:pt x="87" y="423"/>
                    <a:pt x="88" y="421"/>
                    <a:pt x="90" y="420"/>
                  </a:cubicBezTo>
                  <a:cubicBezTo>
                    <a:pt x="91" y="419"/>
                    <a:pt x="92" y="419"/>
                    <a:pt x="93" y="418"/>
                  </a:cubicBezTo>
                  <a:cubicBezTo>
                    <a:pt x="91" y="421"/>
                    <a:pt x="90" y="423"/>
                    <a:pt x="88" y="426"/>
                  </a:cubicBezTo>
                  <a:cubicBezTo>
                    <a:pt x="86" y="429"/>
                    <a:pt x="83" y="433"/>
                    <a:pt x="81" y="437"/>
                  </a:cubicBezTo>
                  <a:cubicBezTo>
                    <a:pt x="79" y="440"/>
                    <a:pt x="77" y="444"/>
                    <a:pt x="75" y="447"/>
                  </a:cubicBezTo>
                  <a:cubicBezTo>
                    <a:pt x="73" y="451"/>
                    <a:pt x="70" y="455"/>
                    <a:pt x="68" y="458"/>
                  </a:cubicBezTo>
                  <a:cubicBezTo>
                    <a:pt x="66" y="462"/>
                    <a:pt x="64" y="465"/>
                    <a:pt x="62" y="468"/>
                  </a:cubicBezTo>
                  <a:cubicBezTo>
                    <a:pt x="60" y="472"/>
                    <a:pt x="58" y="476"/>
                    <a:pt x="56" y="480"/>
                  </a:cubicBezTo>
                  <a:cubicBezTo>
                    <a:pt x="54" y="483"/>
                    <a:pt x="52" y="487"/>
                    <a:pt x="50" y="490"/>
                  </a:cubicBezTo>
                  <a:cubicBezTo>
                    <a:pt x="50" y="490"/>
                    <a:pt x="50" y="491"/>
                    <a:pt x="50" y="491"/>
                  </a:cubicBezTo>
                  <a:moveTo>
                    <a:pt x="184" y="500"/>
                  </a:moveTo>
                  <a:cubicBezTo>
                    <a:pt x="206" y="470"/>
                    <a:pt x="227" y="441"/>
                    <a:pt x="249" y="414"/>
                  </a:cubicBezTo>
                  <a:cubicBezTo>
                    <a:pt x="249" y="414"/>
                    <a:pt x="249" y="414"/>
                    <a:pt x="250" y="415"/>
                  </a:cubicBezTo>
                  <a:cubicBezTo>
                    <a:pt x="251" y="416"/>
                    <a:pt x="253" y="416"/>
                    <a:pt x="255" y="417"/>
                  </a:cubicBezTo>
                  <a:cubicBezTo>
                    <a:pt x="256" y="418"/>
                    <a:pt x="258" y="419"/>
                    <a:pt x="260" y="420"/>
                  </a:cubicBezTo>
                  <a:cubicBezTo>
                    <a:pt x="259" y="422"/>
                    <a:pt x="259" y="423"/>
                    <a:pt x="259" y="424"/>
                  </a:cubicBezTo>
                  <a:cubicBezTo>
                    <a:pt x="259" y="426"/>
                    <a:pt x="260" y="428"/>
                    <a:pt x="261" y="429"/>
                  </a:cubicBezTo>
                  <a:cubicBezTo>
                    <a:pt x="253" y="436"/>
                    <a:pt x="246" y="442"/>
                    <a:pt x="238" y="449"/>
                  </a:cubicBezTo>
                  <a:cubicBezTo>
                    <a:pt x="237" y="450"/>
                    <a:pt x="236" y="451"/>
                    <a:pt x="235" y="452"/>
                  </a:cubicBezTo>
                  <a:cubicBezTo>
                    <a:pt x="225" y="461"/>
                    <a:pt x="215" y="470"/>
                    <a:pt x="205" y="480"/>
                  </a:cubicBezTo>
                  <a:cubicBezTo>
                    <a:pt x="202" y="482"/>
                    <a:pt x="199" y="485"/>
                    <a:pt x="197" y="488"/>
                  </a:cubicBezTo>
                  <a:cubicBezTo>
                    <a:pt x="192" y="492"/>
                    <a:pt x="188" y="496"/>
                    <a:pt x="184" y="500"/>
                  </a:cubicBezTo>
                  <a:moveTo>
                    <a:pt x="62" y="444"/>
                  </a:moveTo>
                  <a:cubicBezTo>
                    <a:pt x="62" y="444"/>
                    <a:pt x="62" y="444"/>
                    <a:pt x="62" y="444"/>
                  </a:cubicBezTo>
                  <a:cubicBezTo>
                    <a:pt x="63" y="440"/>
                    <a:pt x="65" y="436"/>
                    <a:pt x="66" y="433"/>
                  </a:cubicBezTo>
                  <a:cubicBezTo>
                    <a:pt x="66" y="432"/>
                    <a:pt x="66" y="432"/>
                    <a:pt x="67" y="431"/>
                  </a:cubicBezTo>
                  <a:cubicBezTo>
                    <a:pt x="68" y="427"/>
                    <a:pt x="70" y="424"/>
                    <a:pt x="71" y="421"/>
                  </a:cubicBezTo>
                  <a:cubicBezTo>
                    <a:pt x="71" y="420"/>
                    <a:pt x="72" y="420"/>
                    <a:pt x="72" y="419"/>
                  </a:cubicBezTo>
                  <a:cubicBezTo>
                    <a:pt x="75" y="412"/>
                    <a:pt x="79" y="405"/>
                    <a:pt x="83" y="400"/>
                  </a:cubicBezTo>
                  <a:cubicBezTo>
                    <a:pt x="83" y="400"/>
                    <a:pt x="82" y="401"/>
                    <a:pt x="82" y="401"/>
                  </a:cubicBezTo>
                  <a:cubicBezTo>
                    <a:pt x="79" y="408"/>
                    <a:pt x="76" y="414"/>
                    <a:pt x="73" y="420"/>
                  </a:cubicBezTo>
                  <a:cubicBezTo>
                    <a:pt x="72" y="421"/>
                    <a:pt x="72" y="422"/>
                    <a:pt x="71" y="423"/>
                  </a:cubicBezTo>
                  <a:cubicBezTo>
                    <a:pt x="68" y="430"/>
                    <a:pt x="65" y="437"/>
                    <a:pt x="62" y="444"/>
                  </a:cubicBezTo>
                  <a:moveTo>
                    <a:pt x="93" y="473"/>
                  </a:moveTo>
                  <a:cubicBezTo>
                    <a:pt x="93" y="471"/>
                    <a:pt x="93" y="470"/>
                    <a:pt x="94" y="468"/>
                  </a:cubicBezTo>
                  <a:cubicBezTo>
                    <a:pt x="94" y="467"/>
                    <a:pt x="94" y="467"/>
                    <a:pt x="94" y="466"/>
                  </a:cubicBezTo>
                  <a:cubicBezTo>
                    <a:pt x="95" y="463"/>
                    <a:pt x="96" y="459"/>
                    <a:pt x="97" y="456"/>
                  </a:cubicBezTo>
                  <a:cubicBezTo>
                    <a:pt x="97" y="456"/>
                    <a:pt x="97" y="455"/>
                    <a:pt x="97" y="454"/>
                  </a:cubicBezTo>
                  <a:cubicBezTo>
                    <a:pt x="98" y="451"/>
                    <a:pt x="99" y="448"/>
                    <a:pt x="100" y="445"/>
                  </a:cubicBezTo>
                  <a:cubicBezTo>
                    <a:pt x="100" y="444"/>
                    <a:pt x="100" y="443"/>
                    <a:pt x="100" y="443"/>
                  </a:cubicBezTo>
                  <a:cubicBezTo>
                    <a:pt x="101" y="440"/>
                    <a:pt x="102" y="437"/>
                    <a:pt x="103" y="433"/>
                  </a:cubicBezTo>
                  <a:cubicBezTo>
                    <a:pt x="103" y="433"/>
                    <a:pt x="103" y="432"/>
                    <a:pt x="103" y="432"/>
                  </a:cubicBezTo>
                  <a:cubicBezTo>
                    <a:pt x="104" y="429"/>
                    <a:pt x="105" y="425"/>
                    <a:pt x="106" y="422"/>
                  </a:cubicBezTo>
                  <a:cubicBezTo>
                    <a:pt x="106" y="421"/>
                    <a:pt x="106" y="421"/>
                    <a:pt x="106" y="421"/>
                  </a:cubicBezTo>
                  <a:cubicBezTo>
                    <a:pt x="107" y="418"/>
                    <a:pt x="108" y="415"/>
                    <a:pt x="109" y="412"/>
                  </a:cubicBezTo>
                  <a:cubicBezTo>
                    <a:pt x="109" y="411"/>
                    <a:pt x="109" y="411"/>
                    <a:pt x="109" y="410"/>
                  </a:cubicBezTo>
                  <a:cubicBezTo>
                    <a:pt x="110" y="409"/>
                    <a:pt x="110" y="408"/>
                    <a:pt x="110" y="407"/>
                  </a:cubicBezTo>
                  <a:cubicBezTo>
                    <a:pt x="111" y="407"/>
                    <a:pt x="112" y="406"/>
                    <a:pt x="112" y="406"/>
                  </a:cubicBezTo>
                  <a:cubicBezTo>
                    <a:pt x="114" y="405"/>
                    <a:pt x="116" y="404"/>
                    <a:pt x="118" y="404"/>
                  </a:cubicBezTo>
                  <a:cubicBezTo>
                    <a:pt x="120" y="403"/>
                    <a:pt x="122" y="402"/>
                    <a:pt x="124" y="401"/>
                  </a:cubicBezTo>
                  <a:cubicBezTo>
                    <a:pt x="125" y="401"/>
                    <a:pt x="127" y="400"/>
                    <a:pt x="129" y="400"/>
                  </a:cubicBezTo>
                  <a:cubicBezTo>
                    <a:pt x="131" y="399"/>
                    <a:pt x="133" y="398"/>
                    <a:pt x="135" y="398"/>
                  </a:cubicBezTo>
                  <a:cubicBezTo>
                    <a:pt x="136" y="398"/>
                    <a:pt x="138" y="398"/>
                    <a:pt x="139" y="397"/>
                  </a:cubicBezTo>
                  <a:cubicBezTo>
                    <a:pt x="139" y="399"/>
                    <a:pt x="140" y="401"/>
                    <a:pt x="142" y="402"/>
                  </a:cubicBezTo>
                  <a:cubicBezTo>
                    <a:pt x="138" y="406"/>
                    <a:pt x="135" y="411"/>
                    <a:pt x="132" y="415"/>
                  </a:cubicBezTo>
                  <a:cubicBezTo>
                    <a:pt x="131" y="416"/>
                    <a:pt x="130" y="418"/>
                    <a:pt x="129" y="419"/>
                  </a:cubicBezTo>
                  <a:cubicBezTo>
                    <a:pt x="124" y="426"/>
                    <a:pt x="118" y="434"/>
                    <a:pt x="113" y="442"/>
                  </a:cubicBezTo>
                  <a:cubicBezTo>
                    <a:pt x="113" y="442"/>
                    <a:pt x="113" y="442"/>
                    <a:pt x="113" y="442"/>
                  </a:cubicBezTo>
                  <a:cubicBezTo>
                    <a:pt x="108" y="450"/>
                    <a:pt x="103" y="457"/>
                    <a:pt x="98" y="465"/>
                  </a:cubicBezTo>
                  <a:cubicBezTo>
                    <a:pt x="96" y="468"/>
                    <a:pt x="95" y="470"/>
                    <a:pt x="93" y="472"/>
                  </a:cubicBezTo>
                  <a:cubicBezTo>
                    <a:pt x="93" y="473"/>
                    <a:pt x="93" y="473"/>
                    <a:pt x="93" y="473"/>
                  </a:cubicBezTo>
                  <a:moveTo>
                    <a:pt x="147" y="404"/>
                  </a:moveTo>
                  <a:cubicBezTo>
                    <a:pt x="151" y="404"/>
                    <a:pt x="154" y="400"/>
                    <a:pt x="154" y="396"/>
                  </a:cubicBezTo>
                  <a:cubicBezTo>
                    <a:pt x="154" y="395"/>
                    <a:pt x="154" y="395"/>
                    <a:pt x="154" y="395"/>
                  </a:cubicBezTo>
                  <a:cubicBezTo>
                    <a:pt x="155" y="395"/>
                    <a:pt x="155" y="395"/>
                    <a:pt x="156" y="395"/>
                  </a:cubicBezTo>
                  <a:cubicBezTo>
                    <a:pt x="156" y="395"/>
                    <a:pt x="157" y="394"/>
                    <a:pt x="157" y="394"/>
                  </a:cubicBezTo>
                  <a:cubicBezTo>
                    <a:pt x="153" y="401"/>
                    <a:pt x="150" y="408"/>
                    <a:pt x="146" y="414"/>
                  </a:cubicBezTo>
                  <a:cubicBezTo>
                    <a:pt x="146" y="415"/>
                    <a:pt x="146" y="415"/>
                    <a:pt x="146" y="415"/>
                  </a:cubicBezTo>
                  <a:cubicBezTo>
                    <a:pt x="143" y="422"/>
                    <a:pt x="139" y="429"/>
                    <a:pt x="135" y="436"/>
                  </a:cubicBezTo>
                  <a:cubicBezTo>
                    <a:pt x="135" y="437"/>
                    <a:pt x="134" y="439"/>
                    <a:pt x="133" y="440"/>
                  </a:cubicBezTo>
                  <a:cubicBezTo>
                    <a:pt x="130" y="446"/>
                    <a:pt x="127" y="452"/>
                    <a:pt x="124" y="458"/>
                  </a:cubicBezTo>
                  <a:cubicBezTo>
                    <a:pt x="123" y="460"/>
                    <a:pt x="122" y="462"/>
                    <a:pt x="121" y="464"/>
                  </a:cubicBezTo>
                  <a:cubicBezTo>
                    <a:pt x="119" y="468"/>
                    <a:pt x="118" y="472"/>
                    <a:pt x="116" y="476"/>
                  </a:cubicBezTo>
                  <a:cubicBezTo>
                    <a:pt x="125" y="452"/>
                    <a:pt x="134" y="427"/>
                    <a:pt x="144" y="403"/>
                  </a:cubicBezTo>
                  <a:cubicBezTo>
                    <a:pt x="145" y="404"/>
                    <a:pt x="146" y="404"/>
                    <a:pt x="147" y="404"/>
                  </a:cubicBezTo>
                  <a:moveTo>
                    <a:pt x="87" y="554"/>
                  </a:moveTo>
                  <a:cubicBezTo>
                    <a:pt x="96" y="530"/>
                    <a:pt x="104" y="507"/>
                    <a:pt x="113" y="483"/>
                  </a:cubicBezTo>
                  <a:cubicBezTo>
                    <a:pt x="113" y="482"/>
                    <a:pt x="114" y="481"/>
                    <a:pt x="114" y="480"/>
                  </a:cubicBezTo>
                  <a:cubicBezTo>
                    <a:pt x="116" y="476"/>
                    <a:pt x="118" y="473"/>
                    <a:pt x="120" y="469"/>
                  </a:cubicBezTo>
                  <a:cubicBezTo>
                    <a:pt x="122" y="465"/>
                    <a:pt x="124" y="461"/>
                    <a:pt x="125" y="458"/>
                  </a:cubicBezTo>
                  <a:cubicBezTo>
                    <a:pt x="127" y="454"/>
                    <a:pt x="129" y="450"/>
                    <a:pt x="131" y="446"/>
                  </a:cubicBezTo>
                  <a:cubicBezTo>
                    <a:pt x="133" y="443"/>
                    <a:pt x="135" y="439"/>
                    <a:pt x="136" y="435"/>
                  </a:cubicBezTo>
                  <a:cubicBezTo>
                    <a:pt x="138" y="432"/>
                    <a:pt x="140" y="428"/>
                    <a:pt x="142" y="424"/>
                  </a:cubicBezTo>
                  <a:cubicBezTo>
                    <a:pt x="144" y="421"/>
                    <a:pt x="146" y="417"/>
                    <a:pt x="147" y="414"/>
                  </a:cubicBezTo>
                  <a:cubicBezTo>
                    <a:pt x="149" y="410"/>
                    <a:pt x="151" y="407"/>
                    <a:pt x="153" y="403"/>
                  </a:cubicBezTo>
                  <a:cubicBezTo>
                    <a:pt x="155" y="400"/>
                    <a:pt x="156" y="397"/>
                    <a:pt x="158" y="394"/>
                  </a:cubicBezTo>
                  <a:cubicBezTo>
                    <a:pt x="158" y="394"/>
                    <a:pt x="159" y="394"/>
                    <a:pt x="159" y="394"/>
                  </a:cubicBezTo>
                  <a:cubicBezTo>
                    <a:pt x="164" y="394"/>
                    <a:pt x="168" y="393"/>
                    <a:pt x="172" y="393"/>
                  </a:cubicBezTo>
                  <a:cubicBezTo>
                    <a:pt x="176" y="393"/>
                    <a:pt x="180" y="393"/>
                    <a:pt x="184" y="394"/>
                  </a:cubicBezTo>
                  <a:cubicBezTo>
                    <a:pt x="185" y="394"/>
                    <a:pt x="187" y="394"/>
                    <a:pt x="189" y="394"/>
                  </a:cubicBezTo>
                  <a:cubicBezTo>
                    <a:pt x="191" y="395"/>
                    <a:pt x="193" y="395"/>
                    <a:pt x="195" y="395"/>
                  </a:cubicBezTo>
                  <a:cubicBezTo>
                    <a:pt x="197" y="396"/>
                    <a:pt x="199" y="396"/>
                    <a:pt x="201" y="396"/>
                  </a:cubicBezTo>
                  <a:cubicBezTo>
                    <a:pt x="203" y="397"/>
                    <a:pt x="205" y="397"/>
                    <a:pt x="207" y="398"/>
                  </a:cubicBezTo>
                  <a:cubicBezTo>
                    <a:pt x="209" y="398"/>
                    <a:pt x="211" y="399"/>
                    <a:pt x="213" y="400"/>
                  </a:cubicBezTo>
                  <a:cubicBezTo>
                    <a:pt x="215" y="400"/>
                    <a:pt x="217" y="401"/>
                    <a:pt x="218" y="401"/>
                  </a:cubicBezTo>
                  <a:cubicBezTo>
                    <a:pt x="218" y="402"/>
                    <a:pt x="217" y="403"/>
                    <a:pt x="216" y="403"/>
                  </a:cubicBezTo>
                  <a:cubicBezTo>
                    <a:pt x="214" y="406"/>
                    <a:pt x="211" y="409"/>
                    <a:pt x="209" y="411"/>
                  </a:cubicBezTo>
                  <a:cubicBezTo>
                    <a:pt x="205" y="415"/>
                    <a:pt x="200" y="420"/>
                    <a:pt x="196" y="424"/>
                  </a:cubicBezTo>
                  <a:cubicBezTo>
                    <a:pt x="193" y="427"/>
                    <a:pt x="191" y="430"/>
                    <a:pt x="188" y="432"/>
                  </a:cubicBezTo>
                  <a:cubicBezTo>
                    <a:pt x="184" y="437"/>
                    <a:pt x="180" y="441"/>
                    <a:pt x="176" y="445"/>
                  </a:cubicBezTo>
                  <a:cubicBezTo>
                    <a:pt x="174" y="448"/>
                    <a:pt x="171" y="451"/>
                    <a:pt x="169" y="454"/>
                  </a:cubicBezTo>
                  <a:cubicBezTo>
                    <a:pt x="165" y="458"/>
                    <a:pt x="161" y="463"/>
                    <a:pt x="157" y="467"/>
                  </a:cubicBezTo>
                  <a:cubicBezTo>
                    <a:pt x="155" y="470"/>
                    <a:pt x="152" y="473"/>
                    <a:pt x="149" y="476"/>
                  </a:cubicBezTo>
                  <a:cubicBezTo>
                    <a:pt x="146" y="480"/>
                    <a:pt x="142" y="484"/>
                    <a:pt x="139" y="489"/>
                  </a:cubicBezTo>
                  <a:cubicBezTo>
                    <a:pt x="136" y="492"/>
                    <a:pt x="134" y="495"/>
                    <a:pt x="131" y="498"/>
                  </a:cubicBezTo>
                  <a:cubicBezTo>
                    <a:pt x="127" y="502"/>
                    <a:pt x="124" y="507"/>
                    <a:pt x="121" y="511"/>
                  </a:cubicBezTo>
                  <a:cubicBezTo>
                    <a:pt x="118" y="514"/>
                    <a:pt x="115" y="517"/>
                    <a:pt x="113" y="521"/>
                  </a:cubicBezTo>
                  <a:cubicBezTo>
                    <a:pt x="110" y="525"/>
                    <a:pt x="106" y="529"/>
                    <a:pt x="103" y="533"/>
                  </a:cubicBezTo>
                  <a:cubicBezTo>
                    <a:pt x="101" y="536"/>
                    <a:pt x="98" y="540"/>
                    <a:pt x="95" y="544"/>
                  </a:cubicBezTo>
                  <a:cubicBezTo>
                    <a:pt x="93" y="547"/>
                    <a:pt x="90" y="550"/>
                    <a:pt x="87" y="554"/>
                  </a:cubicBezTo>
                  <a:moveTo>
                    <a:pt x="260" y="420"/>
                  </a:moveTo>
                  <a:cubicBezTo>
                    <a:pt x="260" y="420"/>
                    <a:pt x="260" y="420"/>
                    <a:pt x="260" y="420"/>
                  </a:cubicBezTo>
                  <a:cubicBezTo>
                    <a:pt x="259" y="419"/>
                    <a:pt x="257" y="418"/>
                    <a:pt x="255" y="417"/>
                  </a:cubicBezTo>
                  <a:cubicBezTo>
                    <a:pt x="253" y="415"/>
                    <a:pt x="251" y="415"/>
                    <a:pt x="249" y="413"/>
                  </a:cubicBezTo>
                  <a:cubicBezTo>
                    <a:pt x="255" y="406"/>
                    <a:pt x="261" y="399"/>
                    <a:pt x="267" y="391"/>
                  </a:cubicBezTo>
                  <a:cubicBezTo>
                    <a:pt x="267" y="391"/>
                    <a:pt x="267" y="391"/>
                    <a:pt x="267" y="391"/>
                  </a:cubicBezTo>
                  <a:cubicBezTo>
                    <a:pt x="267" y="399"/>
                    <a:pt x="267" y="408"/>
                    <a:pt x="267" y="416"/>
                  </a:cubicBezTo>
                  <a:cubicBezTo>
                    <a:pt x="264" y="416"/>
                    <a:pt x="262" y="418"/>
                    <a:pt x="260" y="420"/>
                  </a:cubicBezTo>
                  <a:moveTo>
                    <a:pt x="95" y="415"/>
                  </a:moveTo>
                  <a:cubicBezTo>
                    <a:pt x="98" y="411"/>
                    <a:pt x="101" y="407"/>
                    <a:pt x="104" y="403"/>
                  </a:cubicBezTo>
                  <a:cubicBezTo>
                    <a:pt x="105" y="401"/>
                    <a:pt x="106" y="399"/>
                    <a:pt x="108" y="397"/>
                  </a:cubicBezTo>
                  <a:cubicBezTo>
                    <a:pt x="110" y="394"/>
                    <a:pt x="112" y="391"/>
                    <a:pt x="114" y="388"/>
                  </a:cubicBezTo>
                  <a:cubicBezTo>
                    <a:pt x="115" y="388"/>
                    <a:pt x="115" y="388"/>
                    <a:pt x="115" y="388"/>
                  </a:cubicBezTo>
                  <a:cubicBezTo>
                    <a:pt x="115" y="390"/>
                    <a:pt x="115" y="391"/>
                    <a:pt x="114" y="392"/>
                  </a:cubicBezTo>
                  <a:cubicBezTo>
                    <a:pt x="114" y="394"/>
                    <a:pt x="113" y="395"/>
                    <a:pt x="113" y="397"/>
                  </a:cubicBezTo>
                  <a:cubicBezTo>
                    <a:pt x="112" y="399"/>
                    <a:pt x="112" y="401"/>
                    <a:pt x="111" y="402"/>
                  </a:cubicBezTo>
                  <a:cubicBezTo>
                    <a:pt x="111" y="404"/>
                    <a:pt x="110" y="405"/>
                    <a:pt x="110" y="407"/>
                  </a:cubicBezTo>
                  <a:cubicBezTo>
                    <a:pt x="109" y="407"/>
                    <a:pt x="109" y="407"/>
                    <a:pt x="108" y="407"/>
                  </a:cubicBezTo>
                  <a:cubicBezTo>
                    <a:pt x="106" y="409"/>
                    <a:pt x="104" y="410"/>
                    <a:pt x="102" y="411"/>
                  </a:cubicBezTo>
                  <a:cubicBezTo>
                    <a:pt x="101" y="412"/>
                    <a:pt x="99" y="413"/>
                    <a:pt x="98" y="414"/>
                  </a:cubicBezTo>
                  <a:cubicBezTo>
                    <a:pt x="97" y="415"/>
                    <a:pt x="96" y="415"/>
                    <a:pt x="95" y="415"/>
                  </a:cubicBezTo>
                  <a:moveTo>
                    <a:pt x="83" y="426"/>
                  </a:moveTo>
                  <a:cubicBezTo>
                    <a:pt x="84" y="423"/>
                    <a:pt x="86" y="420"/>
                    <a:pt x="88" y="418"/>
                  </a:cubicBezTo>
                  <a:cubicBezTo>
                    <a:pt x="91" y="415"/>
                    <a:pt x="93" y="412"/>
                    <a:pt x="95" y="409"/>
                  </a:cubicBezTo>
                  <a:cubicBezTo>
                    <a:pt x="97" y="406"/>
                    <a:pt x="100" y="403"/>
                    <a:pt x="102" y="400"/>
                  </a:cubicBezTo>
                  <a:cubicBezTo>
                    <a:pt x="104" y="398"/>
                    <a:pt x="107" y="395"/>
                    <a:pt x="109" y="392"/>
                  </a:cubicBezTo>
                  <a:cubicBezTo>
                    <a:pt x="111" y="390"/>
                    <a:pt x="112" y="389"/>
                    <a:pt x="113" y="387"/>
                  </a:cubicBezTo>
                  <a:cubicBezTo>
                    <a:pt x="114" y="387"/>
                    <a:pt x="114" y="387"/>
                    <a:pt x="114" y="387"/>
                  </a:cubicBezTo>
                  <a:cubicBezTo>
                    <a:pt x="112" y="390"/>
                    <a:pt x="110" y="392"/>
                    <a:pt x="109" y="394"/>
                  </a:cubicBezTo>
                  <a:cubicBezTo>
                    <a:pt x="106" y="398"/>
                    <a:pt x="104" y="401"/>
                    <a:pt x="102" y="404"/>
                  </a:cubicBezTo>
                  <a:cubicBezTo>
                    <a:pt x="99" y="408"/>
                    <a:pt x="97" y="412"/>
                    <a:pt x="95" y="416"/>
                  </a:cubicBezTo>
                  <a:cubicBezTo>
                    <a:pt x="94" y="416"/>
                    <a:pt x="94" y="416"/>
                    <a:pt x="94" y="416"/>
                  </a:cubicBezTo>
                  <a:cubicBezTo>
                    <a:pt x="93" y="417"/>
                    <a:pt x="92" y="418"/>
                    <a:pt x="92" y="418"/>
                  </a:cubicBezTo>
                  <a:cubicBezTo>
                    <a:pt x="90" y="420"/>
                    <a:pt x="88" y="421"/>
                    <a:pt x="87" y="422"/>
                  </a:cubicBezTo>
                  <a:cubicBezTo>
                    <a:pt x="85" y="423"/>
                    <a:pt x="84" y="424"/>
                    <a:pt x="83" y="426"/>
                  </a:cubicBezTo>
                  <a:moveTo>
                    <a:pt x="64" y="445"/>
                  </a:moveTo>
                  <a:cubicBezTo>
                    <a:pt x="64" y="445"/>
                    <a:pt x="64" y="445"/>
                    <a:pt x="64" y="445"/>
                  </a:cubicBezTo>
                  <a:cubicBezTo>
                    <a:pt x="64" y="444"/>
                    <a:pt x="65" y="443"/>
                    <a:pt x="65" y="443"/>
                  </a:cubicBezTo>
                  <a:cubicBezTo>
                    <a:pt x="67" y="441"/>
                    <a:pt x="68" y="439"/>
                    <a:pt x="69" y="437"/>
                  </a:cubicBezTo>
                  <a:cubicBezTo>
                    <a:pt x="70" y="435"/>
                    <a:pt x="72" y="433"/>
                    <a:pt x="73" y="431"/>
                  </a:cubicBezTo>
                  <a:cubicBezTo>
                    <a:pt x="74" y="430"/>
                    <a:pt x="76" y="428"/>
                    <a:pt x="77" y="426"/>
                  </a:cubicBezTo>
                  <a:cubicBezTo>
                    <a:pt x="78" y="424"/>
                    <a:pt x="80" y="422"/>
                    <a:pt x="81" y="421"/>
                  </a:cubicBezTo>
                  <a:cubicBezTo>
                    <a:pt x="82" y="419"/>
                    <a:pt x="84" y="417"/>
                    <a:pt x="85" y="415"/>
                  </a:cubicBezTo>
                  <a:cubicBezTo>
                    <a:pt x="86" y="414"/>
                    <a:pt x="88" y="412"/>
                    <a:pt x="89" y="410"/>
                  </a:cubicBezTo>
                  <a:cubicBezTo>
                    <a:pt x="90" y="408"/>
                    <a:pt x="92" y="407"/>
                    <a:pt x="93" y="405"/>
                  </a:cubicBezTo>
                  <a:cubicBezTo>
                    <a:pt x="95" y="403"/>
                    <a:pt x="96" y="402"/>
                    <a:pt x="98" y="400"/>
                  </a:cubicBezTo>
                  <a:cubicBezTo>
                    <a:pt x="99" y="398"/>
                    <a:pt x="100" y="397"/>
                    <a:pt x="101" y="395"/>
                  </a:cubicBezTo>
                  <a:cubicBezTo>
                    <a:pt x="103" y="393"/>
                    <a:pt x="105" y="392"/>
                    <a:pt x="106" y="390"/>
                  </a:cubicBezTo>
                  <a:cubicBezTo>
                    <a:pt x="107" y="389"/>
                    <a:pt x="109" y="387"/>
                    <a:pt x="110" y="386"/>
                  </a:cubicBezTo>
                  <a:cubicBezTo>
                    <a:pt x="110" y="385"/>
                    <a:pt x="111" y="385"/>
                    <a:pt x="111" y="384"/>
                  </a:cubicBezTo>
                  <a:cubicBezTo>
                    <a:pt x="112" y="385"/>
                    <a:pt x="112" y="386"/>
                    <a:pt x="113" y="387"/>
                  </a:cubicBezTo>
                  <a:cubicBezTo>
                    <a:pt x="111" y="389"/>
                    <a:pt x="110" y="390"/>
                    <a:pt x="108" y="392"/>
                  </a:cubicBezTo>
                  <a:cubicBezTo>
                    <a:pt x="107" y="394"/>
                    <a:pt x="105" y="396"/>
                    <a:pt x="103" y="398"/>
                  </a:cubicBezTo>
                  <a:cubicBezTo>
                    <a:pt x="100" y="401"/>
                    <a:pt x="98" y="405"/>
                    <a:pt x="95" y="409"/>
                  </a:cubicBezTo>
                  <a:cubicBezTo>
                    <a:pt x="93" y="411"/>
                    <a:pt x="91" y="413"/>
                    <a:pt x="89" y="415"/>
                  </a:cubicBezTo>
                  <a:cubicBezTo>
                    <a:pt x="87" y="419"/>
                    <a:pt x="85" y="422"/>
                    <a:pt x="82" y="425"/>
                  </a:cubicBezTo>
                  <a:cubicBezTo>
                    <a:pt x="82" y="426"/>
                    <a:pt x="81" y="427"/>
                    <a:pt x="80" y="428"/>
                  </a:cubicBezTo>
                  <a:cubicBezTo>
                    <a:pt x="79" y="429"/>
                    <a:pt x="78" y="430"/>
                    <a:pt x="76" y="432"/>
                  </a:cubicBezTo>
                  <a:cubicBezTo>
                    <a:pt x="75" y="433"/>
                    <a:pt x="73" y="435"/>
                    <a:pt x="71" y="437"/>
                  </a:cubicBezTo>
                  <a:cubicBezTo>
                    <a:pt x="69" y="439"/>
                    <a:pt x="68" y="440"/>
                    <a:pt x="66" y="442"/>
                  </a:cubicBezTo>
                  <a:cubicBezTo>
                    <a:pt x="66" y="443"/>
                    <a:pt x="65" y="444"/>
                    <a:pt x="64" y="445"/>
                  </a:cubicBezTo>
                  <a:moveTo>
                    <a:pt x="63" y="443"/>
                  </a:moveTo>
                  <a:cubicBezTo>
                    <a:pt x="64" y="442"/>
                    <a:pt x="64" y="440"/>
                    <a:pt x="65" y="439"/>
                  </a:cubicBezTo>
                  <a:cubicBezTo>
                    <a:pt x="66" y="438"/>
                    <a:pt x="66" y="436"/>
                    <a:pt x="67" y="435"/>
                  </a:cubicBezTo>
                  <a:cubicBezTo>
                    <a:pt x="68" y="431"/>
                    <a:pt x="70" y="427"/>
                    <a:pt x="72" y="424"/>
                  </a:cubicBezTo>
                  <a:cubicBezTo>
                    <a:pt x="72" y="423"/>
                    <a:pt x="72" y="423"/>
                    <a:pt x="72" y="422"/>
                  </a:cubicBezTo>
                  <a:cubicBezTo>
                    <a:pt x="74" y="418"/>
                    <a:pt x="76" y="414"/>
                    <a:pt x="78" y="410"/>
                  </a:cubicBezTo>
                  <a:cubicBezTo>
                    <a:pt x="79" y="409"/>
                    <a:pt x="80" y="407"/>
                    <a:pt x="80" y="406"/>
                  </a:cubicBezTo>
                  <a:cubicBezTo>
                    <a:pt x="82" y="403"/>
                    <a:pt x="83" y="400"/>
                    <a:pt x="85" y="398"/>
                  </a:cubicBezTo>
                  <a:cubicBezTo>
                    <a:pt x="85" y="397"/>
                    <a:pt x="85" y="396"/>
                    <a:pt x="86" y="395"/>
                  </a:cubicBezTo>
                  <a:cubicBezTo>
                    <a:pt x="90" y="390"/>
                    <a:pt x="94" y="386"/>
                    <a:pt x="98" y="383"/>
                  </a:cubicBezTo>
                  <a:cubicBezTo>
                    <a:pt x="97" y="384"/>
                    <a:pt x="96" y="385"/>
                    <a:pt x="95" y="387"/>
                  </a:cubicBezTo>
                  <a:cubicBezTo>
                    <a:pt x="94" y="390"/>
                    <a:pt x="92" y="393"/>
                    <a:pt x="90" y="396"/>
                  </a:cubicBezTo>
                  <a:cubicBezTo>
                    <a:pt x="85" y="404"/>
                    <a:pt x="80" y="412"/>
                    <a:pt x="76" y="420"/>
                  </a:cubicBezTo>
                  <a:cubicBezTo>
                    <a:pt x="75" y="421"/>
                    <a:pt x="75" y="421"/>
                    <a:pt x="75" y="422"/>
                  </a:cubicBezTo>
                  <a:cubicBezTo>
                    <a:pt x="71" y="429"/>
                    <a:pt x="67" y="436"/>
                    <a:pt x="63" y="443"/>
                  </a:cubicBezTo>
                  <a:moveTo>
                    <a:pt x="63" y="444"/>
                  </a:moveTo>
                  <a:cubicBezTo>
                    <a:pt x="64" y="442"/>
                    <a:pt x="65" y="441"/>
                    <a:pt x="66" y="439"/>
                  </a:cubicBezTo>
                  <a:cubicBezTo>
                    <a:pt x="70" y="433"/>
                    <a:pt x="73" y="427"/>
                    <a:pt x="76" y="420"/>
                  </a:cubicBezTo>
                  <a:cubicBezTo>
                    <a:pt x="78" y="418"/>
                    <a:pt x="79" y="415"/>
                    <a:pt x="81" y="412"/>
                  </a:cubicBezTo>
                  <a:cubicBezTo>
                    <a:pt x="85" y="405"/>
                    <a:pt x="89" y="399"/>
                    <a:pt x="93" y="392"/>
                  </a:cubicBezTo>
                  <a:cubicBezTo>
                    <a:pt x="94" y="390"/>
                    <a:pt x="95" y="388"/>
                    <a:pt x="96" y="387"/>
                  </a:cubicBezTo>
                  <a:cubicBezTo>
                    <a:pt x="97" y="385"/>
                    <a:pt x="98" y="383"/>
                    <a:pt x="100" y="381"/>
                  </a:cubicBezTo>
                  <a:cubicBezTo>
                    <a:pt x="100" y="381"/>
                    <a:pt x="101" y="381"/>
                    <a:pt x="101" y="380"/>
                  </a:cubicBezTo>
                  <a:cubicBezTo>
                    <a:pt x="101" y="380"/>
                    <a:pt x="101" y="380"/>
                    <a:pt x="101" y="380"/>
                  </a:cubicBezTo>
                  <a:cubicBezTo>
                    <a:pt x="102" y="380"/>
                    <a:pt x="103" y="379"/>
                    <a:pt x="104" y="379"/>
                  </a:cubicBezTo>
                  <a:cubicBezTo>
                    <a:pt x="105" y="379"/>
                    <a:pt x="105" y="379"/>
                    <a:pt x="105" y="379"/>
                  </a:cubicBezTo>
                  <a:cubicBezTo>
                    <a:pt x="106" y="378"/>
                    <a:pt x="106" y="378"/>
                    <a:pt x="107" y="378"/>
                  </a:cubicBezTo>
                  <a:cubicBezTo>
                    <a:pt x="108" y="378"/>
                    <a:pt x="109" y="378"/>
                    <a:pt x="110" y="378"/>
                  </a:cubicBezTo>
                  <a:cubicBezTo>
                    <a:pt x="110" y="378"/>
                    <a:pt x="111" y="378"/>
                    <a:pt x="111" y="378"/>
                  </a:cubicBezTo>
                  <a:cubicBezTo>
                    <a:pt x="111" y="379"/>
                    <a:pt x="110" y="380"/>
                    <a:pt x="110" y="381"/>
                  </a:cubicBezTo>
                  <a:cubicBezTo>
                    <a:pt x="110" y="382"/>
                    <a:pt x="111" y="383"/>
                    <a:pt x="111" y="384"/>
                  </a:cubicBezTo>
                  <a:cubicBezTo>
                    <a:pt x="111" y="384"/>
                    <a:pt x="110" y="385"/>
                    <a:pt x="110" y="385"/>
                  </a:cubicBezTo>
                  <a:cubicBezTo>
                    <a:pt x="108" y="386"/>
                    <a:pt x="107" y="388"/>
                    <a:pt x="106" y="389"/>
                  </a:cubicBezTo>
                  <a:cubicBezTo>
                    <a:pt x="104" y="391"/>
                    <a:pt x="103" y="393"/>
                    <a:pt x="101" y="394"/>
                  </a:cubicBezTo>
                  <a:cubicBezTo>
                    <a:pt x="100" y="396"/>
                    <a:pt x="98" y="398"/>
                    <a:pt x="97" y="399"/>
                  </a:cubicBezTo>
                  <a:cubicBezTo>
                    <a:pt x="96" y="401"/>
                    <a:pt x="94" y="403"/>
                    <a:pt x="93" y="404"/>
                  </a:cubicBezTo>
                  <a:cubicBezTo>
                    <a:pt x="91" y="406"/>
                    <a:pt x="90" y="408"/>
                    <a:pt x="89" y="409"/>
                  </a:cubicBezTo>
                  <a:cubicBezTo>
                    <a:pt x="87" y="411"/>
                    <a:pt x="86" y="413"/>
                    <a:pt x="85" y="415"/>
                  </a:cubicBezTo>
                  <a:cubicBezTo>
                    <a:pt x="83" y="416"/>
                    <a:pt x="82" y="418"/>
                    <a:pt x="81" y="420"/>
                  </a:cubicBezTo>
                  <a:cubicBezTo>
                    <a:pt x="79" y="422"/>
                    <a:pt x="78" y="424"/>
                    <a:pt x="76" y="425"/>
                  </a:cubicBezTo>
                  <a:cubicBezTo>
                    <a:pt x="75" y="427"/>
                    <a:pt x="74" y="429"/>
                    <a:pt x="73" y="431"/>
                  </a:cubicBezTo>
                  <a:cubicBezTo>
                    <a:pt x="71" y="433"/>
                    <a:pt x="70" y="434"/>
                    <a:pt x="69" y="436"/>
                  </a:cubicBezTo>
                  <a:cubicBezTo>
                    <a:pt x="67" y="438"/>
                    <a:pt x="66" y="440"/>
                    <a:pt x="65" y="442"/>
                  </a:cubicBezTo>
                  <a:cubicBezTo>
                    <a:pt x="64" y="443"/>
                    <a:pt x="64" y="443"/>
                    <a:pt x="63" y="444"/>
                  </a:cubicBezTo>
                  <a:moveTo>
                    <a:pt x="123" y="375"/>
                  </a:moveTo>
                  <a:cubicBezTo>
                    <a:pt x="122" y="374"/>
                    <a:pt x="122" y="374"/>
                    <a:pt x="121" y="374"/>
                  </a:cubicBezTo>
                  <a:cubicBezTo>
                    <a:pt x="122" y="373"/>
                    <a:pt x="123" y="372"/>
                    <a:pt x="124" y="371"/>
                  </a:cubicBezTo>
                  <a:cubicBezTo>
                    <a:pt x="125" y="370"/>
                    <a:pt x="126" y="369"/>
                    <a:pt x="128" y="368"/>
                  </a:cubicBezTo>
                  <a:cubicBezTo>
                    <a:pt x="129" y="367"/>
                    <a:pt x="129" y="366"/>
                    <a:pt x="130" y="365"/>
                  </a:cubicBezTo>
                  <a:cubicBezTo>
                    <a:pt x="128" y="368"/>
                    <a:pt x="125" y="372"/>
                    <a:pt x="123" y="375"/>
                  </a:cubicBezTo>
                  <a:moveTo>
                    <a:pt x="154" y="394"/>
                  </a:moveTo>
                  <a:cubicBezTo>
                    <a:pt x="154" y="393"/>
                    <a:pt x="153" y="391"/>
                    <a:pt x="152" y="390"/>
                  </a:cubicBezTo>
                  <a:cubicBezTo>
                    <a:pt x="156" y="385"/>
                    <a:pt x="161" y="379"/>
                    <a:pt x="166" y="374"/>
                  </a:cubicBezTo>
                  <a:cubicBezTo>
                    <a:pt x="168" y="371"/>
                    <a:pt x="171" y="368"/>
                    <a:pt x="173" y="365"/>
                  </a:cubicBezTo>
                  <a:cubicBezTo>
                    <a:pt x="173" y="366"/>
                    <a:pt x="173" y="366"/>
                    <a:pt x="173" y="366"/>
                  </a:cubicBezTo>
                  <a:cubicBezTo>
                    <a:pt x="171" y="368"/>
                    <a:pt x="170" y="371"/>
                    <a:pt x="169" y="373"/>
                  </a:cubicBezTo>
                  <a:cubicBezTo>
                    <a:pt x="166" y="378"/>
                    <a:pt x="162" y="384"/>
                    <a:pt x="159" y="390"/>
                  </a:cubicBezTo>
                  <a:cubicBezTo>
                    <a:pt x="159" y="391"/>
                    <a:pt x="158" y="392"/>
                    <a:pt x="158" y="393"/>
                  </a:cubicBezTo>
                  <a:cubicBezTo>
                    <a:pt x="157" y="394"/>
                    <a:pt x="157" y="394"/>
                    <a:pt x="157" y="394"/>
                  </a:cubicBezTo>
                  <a:cubicBezTo>
                    <a:pt x="157" y="394"/>
                    <a:pt x="156" y="394"/>
                    <a:pt x="155" y="394"/>
                  </a:cubicBezTo>
                  <a:cubicBezTo>
                    <a:pt x="155" y="394"/>
                    <a:pt x="155" y="394"/>
                    <a:pt x="154" y="394"/>
                  </a:cubicBezTo>
                  <a:moveTo>
                    <a:pt x="267" y="432"/>
                  </a:moveTo>
                  <a:cubicBezTo>
                    <a:pt x="271" y="432"/>
                    <a:pt x="275" y="429"/>
                    <a:pt x="275" y="424"/>
                  </a:cubicBezTo>
                  <a:cubicBezTo>
                    <a:pt x="275" y="423"/>
                    <a:pt x="274" y="422"/>
                    <a:pt x="274" y="421"/>
                  </a:cubicBezTo>
                  <a:cubicBezTo>
                    <a:pt x="314" y="397"/>
                    <a:pt x="357" y="375"/>
                    <a:pt x="402" y="356"/>
                  </a:cubicBezTo>
                  <a:cubicBezTo>
                    <a:pt x="403" y="370"/>
                    <a:pt x="404" y="384"/>
                    <a:pt x="406" y="399"/>
                  </a:cubicBezTo>
                  <a:cubicBezTo>
                    <a:pt x="352" y="423"/>
                    <a:pt x="302" y="450"/>
                    <a:pt x="255" y="479"/>
                  </a:cubicBezTo>
                  <a:cubicBezTo>
                    <a:pt x="213" y="506"/>
                    <a:pt x="174" y="534"/>
                    <a:pt x="139" y="565"/>
                  </a:cubicBezTo>
                  <a:cubicBezTo>
                    <a:pt x="140" y="564"/>
                    <a:pt x="140" y="563"/>
                    <a:pt x="141" y="563"/>
                  </a:cubicBezTo>
                  <a:cubicBezTo>
                    <a:pt x="143" y="559"/>
                    <a:pt x="146" y="554"/>
                    <a:pt x="149" y="550"/>
                  </a:cubicBezTo>
                  <a:cubicBezTo>
                    <a:pt x="151" y="547"/>
                    <a:pt x="153" y="544"/>
                    <a:pt x="156" y="541"/>
                  </a:cubicBezTo>
                  <a:cubicBezTo>
                    <a:pt x="159" y="536"/>
                    <a:pt x="163" y="530"/>
                    <a:pt x="166" y="525"/>
                  </a:cubicBezTo>
                  <a:cubicBezTo>
                    <a:pt x="167" y="524"/>
                    <a:pt x="168" y="523"/>
                    <a:pt x="169" y="521"/>
                  </a:cubicBezTo>
                  <a:cubicBezTo>
                    <a:pt x="173" y="515"/>
                    <a:pt x="178" y="509"/>
                    <a:pt x="182" y="503"/>
                  </a:cubicBezTo>
                  <a:cubicBezTo>
                    <a:pt x="187" y="498"/>
                    <a:pt x="191" y="494"/>
                    <a:pt x="196" y="489"/>
                  </a:cubicBezTo>
                  <a:cubicBezTo>
                    <a:pt x="199" y="486"/>
                    <a:pt x="203" y="483"/>
                    <a:pt x="206" y="479"/>
                  </a:cubicBezTo>
                  <a:cubicBezTo>
                    <a:pt x="214" y="472"/>
                    <a:pt x="222" y="465"/>
                    <a:pt x="229" y="458"/>
                  </a:cubicBezTo>
                  <a:cubicBezTo>
                    <a:pt x="232" y="456"/>
                    <a:pt x="234" y="454"/>
                    <a:pt x="236" y="452"/>
                  </a:cubicBezTo>
                  <a:cubicBezTo>
                    <a:pt x="244" y="444"/>
                    <a:pt x="253" y="437"/>
                    <a:pt x="261" y="430"/>
                  </a:cubicBezTo>
                  <a:cubicBezTo>
                    <a:pt x="263" y="431"/>
                    <a:pt x="265" y="432"/>
                    <a:pt x="267" y="432"/>
                  </a:cubicBezTo>
                  <a:moveTo>
                    <a:pt x="248" y="413"/>
                  </a:moveTo>
                  <a:cubicBezTo>
                    <a:pt x="247" y="412"/>
                    <a:pt x="245" y="411"/>
                    <a:pt x="243" y="410"/>
                  </a:cubicBezTo>
                  <a:cubicBezTo>
                    <a:pt x="241" y="409"/>
                    <a:pt x="239" y="408"/>
                    <a:pt x="237" y="407"/>
                  </a:cubicBezTo>
                  <a:cubicBezTo>
                    <a:pt x="235" y="407"/>
                    <a:pt x="233" y="406"/>
                    <a:pt x="231" y="405"/>
                  </a:cubicBezTo>
                  <a:cubicBezTo>
                    <a:pt x="229" y="404"/>
                    <a:pt x="227" y="403"/>
                    <a:pt x="225" y="403"/>
                  </a:cubicBezTo>
                  <a:cubicBezTo>
                    <a:pt x="223" y="402"/>
                    <a:pt x="221" y="401"/>
                    <a:pt x="220" y="401"/>
                  </a:cubicBezTo>
                  <a:cubicBezTo>
                    <a:pt x="222" y="399"/>
                    <a:pt x="224" y="397"/>
                    <a:pt x="226" y="395"/>
                  </a:cubicBezTo>
                  <a:cubicBezTo>
                    <a:pt x="229" y="391"/>
                    <a:pt x="232" y="388"/>
                    <a:pt x="236" y="385"/>
                  </a:cubicBezTo>
                  <a:cubicBezTo>
                    <a:pt x="239" y="381"/>
                    <a:pt x="243" y="378"/>
                    <a:pt x="246" y="375"/>
                  </a:cubicBezTo>
                  <a:cubicBezTo>
                    <a:pt x="250" y="371"/>
                    <a:pt x="253" y="368"/>
                    <a:pt x="257" y="364"/>
                  </a:cubicBezTo>
                  <a:cubicBezTo>
                    <a:pt x="260" y="361"/>
                    <a:pt x="264" y="358"/>
                    <a:pt x="267" y="355"/>
                  </a:cubicBezTo>
                  <a:cubicBezTo>
                    <a:pt x="268" y="354"/>
                    <a:pt x="268" y="354"/>
                    <a:pt x="268" y="354"/>
                  </a:cubicBezTo>
                  <a:cubicBezTo>
                    <a:pt x="268" y="366"/>
                    <a:pt x="268" y="377"/>
                    <a:pt x="267" y="390"/>
                  </a:cubicBezTo>
                  <a:cubicBezTo>
                    <a:pt x="264" y="394"/>
                    <a:pt x="260" y="399"/>
                    <a:pt x="256" y="403"/>
                  </a:cubicBezTo>
                  <a:cubicBezTo>
                    <a:pt x="254" y="406"/>
                    <a:pt x="253" y="408"/>
                    <a:pt x="251" y="410"/>
                  </a:cubicBezTo>
                  <a:cubicBezTo>
                    <a:pt x="250" y="411"/>
                    <a:pt x="249" y="412"/>
                    <a:pt x="248" y="413"/>
                  </a:cubicBezTo>
                  <a:cubicBezTo>
                    <a:pt x="248" y="413"/>
                    <a:pt x="248" y="413"/>
                    <a:pt x="248" y="413"/>
                  </a:cubicBezTo>
                  <a:moveTo>
                    <a:pt x="270" y="417"/>
                  </a:moveTo>
                  <a:cubicBezTo>
                    <a:pt x="269" y="417"/>
                    <a:pt x="268" y="417"/>
                    <a:pt x="267" y="416"/>
                  </a:cubicBezTo>
                  <a:cubicBezTo>
                    <a:pt x="268" y="411"/>
                    <a:pt x="268" y="406"/>
                    <a:pt x="268" y="401"/>
                  </a:cubicBezTo>
                  <a:cubicBezTo>
                    <a:pt x="268" y="400"/>
                    <a:pt x="268" y="398"/>
                    <a:pt x="268" y="396"/>
                  </a:cubicBezTo>
                  <a:cubicBezTo>
                    <a:pt x="268" y="394"/>
                    <a:pt x="268" y="392"/>
                    <a:pt x="268" y="390"/>
                  </a:cubicBezTo>
                  <a:cubicBezTo>
                    <a:pt x="268" y="389"/>
                    <a:pt x="269" y="389"/>
                    <a:pt x="269" y="388"/>
                  </a:cubicBezTo>
                  <a:cubicBezTo>
                    <a:pt x="273" y="383"/>
                    <a:pt x="278" y="378"/>
                    <a:pt x="282" y="373"/>
                  </a:cubicBezTo>
                  <a:cubicBezTo>
                    <a:pt x="283" y="371"/>
                    <a:pt x="285" y="369"/>
                    <a:pt x="286" y="367"/>
                  </a:cubicBezTo>
                  <a:cubicBezTo>
                    <a:pt x="290" y="363"/>
                    <a:pt x="293" y="359"/>
                    <a:pt x="297" y="355"/>
                  </a:cubicBezTo>
                  <a:cubicBezTo>
                    <a:pt x="299" y="352"/>
                    <a:pt x="302" y="349"/>
                    <a:pt x="304" y="347"/>
                  </a:cubicBezTo>
                  <a:cubicBezTo>
                    <a:pt x="307" y="343"/>
                    <a:pt x="310" y="340"/>
                    <a:pt x="313" y="337"/>
                  </a:cubicBezTo>
                  <a:cubicBezTo>
                    <a:pt x="313" y="336"/>
                    <a:pt x="313" y="336"/>
                    <a:pt x="313" y="336"/>
                  </a:cubicBezTo>
                  <a:cubicBezTo>
                    <a:pt x="310" y="342"/>
                    <a:pt x="307" y="348"/>
                    <a:pt x="304" y="353"/>
                  </a:cubicBezTo>
                  <a:cubicBezTo>
                    <a:pt x="301" y="359"/>
                    <a:pt x="298" y="364"/>
                    <a:pt x="295" y="370"/>
                  </a:cubicBezTo>
                  <a:cubicBezTo>
                    <a:pt x="292" y="376"/>
                    <a:pt x="288" y="383"/>
                    <a:pt x="285" y="389"/>
                  </a:cubicBezTo>
                  <a:cubicBezTo>
                    <a:pt x="282" y="394"/>
                    <a:pt x="279" y="399"/>
                    <a:pt x="277" y="404"/>
                  </a:cubicBezTo>
                  <a:cubicBezTo>
                    <a:pt x="275" y="409"/>
                    <a:pt x="272" y="413"/>
                    <a:pt x="270" y="417"/>
                  </a:cubicBezTo>
                  <a:moveTo>
                    <a:pt x="406" y="399"/>
                  </a:moveTo>
                  <a:cubicBezTo>
                    <a:pt x="405" y="384"/>
                    <a:pt x="404" y="370"/>
                    <a:pt x="402" y="356"/>
                  </a:cubicBezTo>
                  <a:cubicBezTo>
                    <a:pt x="422" y="347"/>
                    <a:pt x="443" y="339"/>
                    <a:pt x="464" y="332"/>
                  </a:cubicBezTo>
                  <a:cubicBezTo>
                    <a:pt x="463" y="346"/>
                    <a:pt x="461" y="361"/>
                    <a:pt x="460" y="376"/>
                  </a:cubicBezTo>
                  <a:cubicBezTo>
                    <a:pt x="442" y="383"/>
                    <a:pt x="424" y="391"/>
                    <a:pt x="406" y="399"/>
                  </a:cubicBezTo>
                  <a:moveTo>
                    <a:pt x="273" y="420"/>
                  </a:moveTo>
                  <a:cubicBezTo>
                    <a:pt x="273" y="419"/>
                    <a:pt x="273" y="419"/>
                    <a:pt x="273" y="419"/>
                  </a:cubicBezTo>
                  <a:cubicBezTo>
                    <a:pt x="278" y="416"/>
                    <a:pt x="282" y="412"/>
                    <a:pt x="287" y="408"/>
                  </a:cubicBezTo>
                  <a:cubicBezTo>
                    <a:pt x="293" y="403"/>
                    <a:pt x="299" y="398"/>
                    <a:pt x="305" y="393"/>
                  </a:cubicBezTo>
                  <a:cubicBezTo>
                    <a:pt x="311" y="388"/>
                    <a:pt x="317" y="383"/>
                    <a:pt x="324" y="378"/>
                  </a:cubicBezTo>
                  <a:cubicBezTo>
                    <a:pt x="330" y="373"/>
                    <a:pt x="336" y="368"/>
                    <a:pt x="342" y="363"/>
                  </a:cubicBezTo>
                  <a:cubicBezTo>
                    <a:pt x="348" y="358"/>
                    <a:pt x="355" y="354"/>
                    <a:pt x="361" y="349"/>
                  </a:cubicBezTo>
                  <a:cubicBezTo>
                    <a:pt x="367" y="344"/>
                    <a:pt x="373" y="340"/>
                    <a:pt x="380" y="335"/>
                  </a:cubicBezTo>
                  <a:cubicBezTo>
                    <a:pt x="386" y="331"/>
                    <a:pt x="392" y="326"/>
                    <a:pt x="398" y="322"/>
                  </a:cubicBezTo>
                  <a:cubicBezTo>
                    <a:pt x="399" y="333"/>
                    <a:pt x="401" y="344"/>
                    <a:pt x="402" y="355"/>
                  </a:cubicBezTo>
                  <a:cubicBezTo>
                    <a:pt x="400" y="356"/>
                    <a:pt x="399" y="356"/>
                    <a:pt x="398" y="357"/>
                  </a:cubicBezTo>
                  <a:cubicBezTo>
                    <a:pt x="391" y="360"/>
                    <a:pt x="383" y="363"/>
                    <a:pt x="375" y="367"/>
                  </a:cubicBezTo>
                  <a:cubicBezTo>
                    <a:pt x="370" y="369"/>
                    <a:pt x="365" y="371"/>
                    <a:pt x="360" y="374"/>
                  </a:cubicBezTo>
                  <a:cubicBezTo>
                    <a:pt x="353" y="377"/>
                    <a:pt x="346" y="381"/>
                    <a:pt x="339" y="384"/>
                  </a:cubicBezTo>
                  <a:cubicBezTo>
                    <a:pt x="333" y="387"/>
                    <a:pt x="328" y="389"/>
                    <a:pt x="323" y="392"/>
                  </a:cubicBezTo>
                  <a:cubicBezTo>
                    <a:pt x="317" y="396"/>
                    <a:pt x="310" y="399"/>
                    <a:pt x="303" y="403"/>
                  </a:cubicBezTo>
                  <a:cubicBezTo>
                    <a:pt x="298" y="406"/>
                    <a:pt x="293" y="409"/>
                    <a:pt x="287" y="412"/>
                  </a:cubicBezTo>
                  <a:cubicBezTo>
                    <a:pt x="283" y="415"/>
                    <a:pt x="278" y="417"/>
                    <a:pt x="273" y="420"/>
                  </a:cubicBezTo>
                  <a:moveTo>
                    <a:pt x="151" y="390"/>
                  </a:moveTo>
                  <a:cubicBezTo>
                    <a:pt x="151" y="390"/>
                    <a:pt x="151" y="390"/>
                    <a:pt x="151" y="390"/>
                  </a:cubicBezTo>
                  <a:cubicBezTo>
                    <a:pt x="153" y="387"/>
                    <a:pt x="155" y="384"/>
                    <a:pt x="157" y="381"/>
                  </a:cubicBezTo>
                  <a:cubicBezTo>
                    <a:pt x="159" y="378"/>
                    <a:pt x="160" y="375"/>
                    <a:pt x="162" y="373"/>
                  </a:cubicBezTo>
                  <a:cubicBezTo>
                    <a:pt x="165" y="368"/>
                    <a:pt x="168" y="364"/>
                    <a:pt x="171" y="360"/>
                  </a:cubicBezTo>
                  <a:cubicBezTo>
                    <a:pt x="173" y="357"/>
                    <a:pt x="175" y="355"/>
                    <a:pt x="176" y="352"/>
                  </a:cubicBezTo>
                  <a:cubicBezTo>
                    <a:pt x="180" y="347"/>
                    <a:pt x="183" y="343"/>
                    <a:pt x="186" y="338"/>
                  </a:cubicBezTo>
                  <a:cubicBezTo>
                    <a:pt x="188" y="336"/>
                    <a:pt x="189" y="334"/>
                    <a:pt x="191" y="332"/>
                  </a:cubicBezTo>
                  <a:cubicBezTo>
                    <a:pt x="194" y="328"/>
                    <a:pt x="197" y="323"/>
                    <a:pt x="200" y="319"/>
                  </a:cubicBezTo>
                  <a:cubicBezTo>
                    <a:pt x="198" y="322"/>
                    <a:pt x="197" y="324"/>
                    <a:pt x="196" y="326"/>
                  </a:cubicBezTo>
                  <a:cubicBezTo>
                    <a:pt x="194" y="329"/>
                    <a:pt x="193" y="331"/>
                    <a:pt x="191" y="334"/>
                  </a:cubicBezTo>
                  <a:cubicBezTo>
                    <a:pt x="189" y="338"/>
                    <a:pt x="187" y="342"/>
                    <a:pt x="184" y="345"/>
                  </a:cubicBezTo>
                  <a:cubicBezTo>
                    <a:pt x="183" y="348"/>
                    <a:pt x="181" y="351"/>
                    <a:pt x="180" y="353"/>
                  </a:cubicBezTo>
                  <a:cubicBezTo>
                    <a:pt x="178" y="356"/>
                    <a:pt x="176" y="359"/>
                    <a:pt x="175" y="362"/>
                  </a:cubicBezTo>
                  <a:cubicBezTo>
                    <a:pt x="172" y="365"/>
                    <a:pt x="169" y="369"/>
                    <a:pt x="166" y="372"/>
                  </a:cubicBezTo>
                  <a:cubicBezTo>
                    <a:pt x="161" y="378"/>
                    <a:pt x="156" y="384"/>
                    <a:pt x="151" y="390"/>
                  </a:cubicBezTo>
                  <a:moveTo>
                    <a:pt x="118" y="389"/>
                  </a:moveTo>
                  <a:cubicBezTo>
                    <a:pt x="123" y="389"/>
                    <a:pt x="126" y="385"/>
                    <a:pt x="126" y="381"/>
                  </a:cubicBezTo>
                  <a:cubicBezTo>
                    <a:pt x="126" y="379"/>
                    <a:pt x="125" y="377"/>
                    <a:pt x="123" y="375"/>
                  </a:cubicBezTo>
                  <a:cubicBezTo>
                    <a:pt x="127" y="371"/>
                    <a:pt x="130" y="366"/>
                    <a:pt x="134" y="362"/>
                  </a:cubicBezTo>
                  <a:cubicBezTo>
                    <a:pt x="135" y="361"/>
                    <a:pt x="136" y="360"/>
                    <a:pt x="137" y="359"/>
                  </a:cubicBezTo>
                  <a:cubicBezTo>
                    <a:pt x="139" y="358"/>
                    <a:pt x="141" y="356"/>
                    <a:pt x="143" y="354"/>
                  </a:cubicBezTo>
                  <a:cubicBezTo>
                    <a:pt x="144" y="353"/>
                    <a:pt x="145" y="352"/>
                    <a:pt x="146" y="352"/>
                  </a:cubicBezTo>
                  <a:cubicBezTo>
                    <a:pt x="148" y="350"/>
                    <a:pt x="150" y="348"/>
                    <a:pt x="153" y="346"/>
                  </a:cubicBezTo>
                  <a:cubicBezTo>
                    <a:pt x="154" y="345"/>
                    <a:pt x="154" y="345"/>
                    <a:pt x="155" y="344"/>
                  </a:cubicBezTo>
                  <a:cubicBezTo>
                    <a:pt x="158" y="342"/>
                    <a:pt x="161" y="339"/>
                    <a:pt x="164" y="337"/>
                  </a:cubicBezTo>
                  <a:cubicBezTo>
                    <a:pt x="165" y="337"/>
                    <a:pt x="165" y="337"/>
                    <a:pt x="165" y="337"/>
                  </a:cubicBezTo>
                  <a:cubicBezTo>
                    <a:pt x="171" y="332"/>
                    <a:pt x="178" y="328"/>
                    <a:pt x="184" y="324"/>
                  </a:cubicBezTo>
                  <a:cubicBezTo>
                    <a:pt x="185" y="323"/>
                    <a:pt x="186" y="323"/>
                    <a:pt x="186" y="323"/>
                  </a:cubicBezTo>
                  <a:cubicBezTo>
                    <a:pt x="189" y="321"/>
                    <a:pt x="192" y="319"/>
                    <a:pt x="194" y="318"/>
                  </a:cubicBezTo>
                  <a:cubicBezTo>
                    <a:pt x="195" y="317"/>
                    <a:pt x="196" y="317"/>
                    <a:pt x="197" y="316"/>
                  </a:cubicBezTo>
                  <a:cubicBezTo>
                    <a:pt x="198" y="316"/>
                    <a:pt x="198" y="316"/>
                    <a:pt x="198" y="316"/>
                  </a:cubicBezTo>
                  <a:cubicBezTo>
                    <a:pt x="199" y="317"/>
                    <a:pt x="199" y="317"/>
                    <a:pt x="200" y="318"/>
                  </a:cubicBezTo>
                  <a:cubicBezTo>
                    <a:pt x="198" y="320"/>
                    <a:pt x="197" y="322"/>
                    <a:pt x="196" y="324"/>
                  </a:cubicBezTo>
                  <a:cubicBezTo>
                    <a:pt x="194" y="327"/>
                    <a:pt x="191" y="330"/>
                    <a:pt x="189" y="332"/>
                  </a:cubicBezTo>
                  <a:cubicBezTo>
                    <a:pt x="187" y="336"/>
                    <a:pt x="184" y="340"/>
                    <a:pt x="181" y="344"/>
                  </a:cubicBezTo>
                  <a:cubicBezTo>
                    <a:pt x="179" y="347"/>
                    <a:pt x="177" y="350"/>
                    <a:pt x="175" y="353"/>
                  </a:cubicBezTo>
                  <a:cubicBezTo>
                    <a:pt x="172" y="356"/>
                    <a:pt x="170" y="360"/>
                    <a:pt x="168" y="363"/>
                  </a:cubicBezTo>
                  <a:cubicBezTo>
                    <a:pt x="162" y="372"/>
                    <a:pt x="156" y="380"/>
                    <a:pt x="150" y="389"/>
                  </a:cubicBezTo>
                  <a:cubicBezTo>
                    <a:pt x="149" y="389"/>
                    <a:pt x="148" y="388"/>
                    <a:pt x="147" y="388"/>
                  </a:cubicBezTo>
                  <a:cubicBezTo>
                    <a:pt x="142" y="388"/>
                    <a:pt x="139" y="392"/>
                    <a:pt x="139" y="396"/>
                  </a:cubicBezTo>
                  <a:cubicBezTo>
                    <a:pt x="139" y="397"/>
                    <a:pt x="139" y="397"/>
                    <a:pt x="139" y="397"/>
                  </a:cubicBezTo>
                  <a:cubicBezTo>
                    <a:pt x="138" y="397"/>
                    <a:pt x="136" y="397"/>
                    <a:pt x="135" y="397"/>
                  </a:cubicBezTo>
                  <a:cubicBezTo>
                    <a:pt x="134" y="397"/>
                    <a:pt x="133" y="398"/>
                    <a:pt x="132" y="398"/>
                  </a:cubicBezTo>
                  <a:cubicBezTo>
                    <a:pt x="129" y="399"/>
                    <a:pt x="127" y="399"/>
                    <a:pt x="124" y="400"/>
                  </a:cubicBezTo>
                  <a:cubicBezTo>
                    <a:pt x="123" y="401"/>
                    <a:pt x="121" y="402"/>
                    <a:pt x="120" y="402"/>
                  </a:cubicBezTo>
                  <a:cubicBezTo>
                    <a:pt x="118" y="403"/>
                    <a:pt x="115" y="404"/>
                    <a:pt x="113" y="405"/>
                  </a:cubicBezTo>
                  <a:cubicBezTo>
                    <a:pt x="112" y="405"/>
                    <a:pt x="111" y="406"/>
                    <a:pt x="111" y="406"/>
                  </a:cubicBezTo>
                  <a:cubicBezTo>
                    <a:pt x="112" y="400"/>
                    <a:pt x="114" y="394"/>
                    <a:pt x="116" y="389"/>
                  </a:cubicBezTo>
                  <a:cubicBezTo>
                    <a:pt x="117" y="389"/>
                    <a:pt x="117" y="389"/>
                    <a:pt x="118" y="389"/>
                  </a:cubicBezTo>
                  <a:moveTo>
                    <a:pt x="461" y="376"/>
                  </a:moveTo>
                  <a:cubicBezTo>
                    <a:pt x="461" y="370"/>
                    <a:pt x="462" y="363"/>
                    <a:pt x="462" y="357"/>
                  </a:cubicBezTo>
                  <a:cubicBezTo>
                    <a:pt x="462" y="355"/>
                    <a:pt x="463" y="353"/>
                    <a:pt x="463" y="351"/>
                  </a:cubicBezTo>
                  <a:cubicBezTo>
                    <a:pt x="463" y="344"/>
                    <a:pt x="464" y="338"/>
                    <a:pt x="465" y="331"/>
                  </a:cubicBezTo>
                  <a:cubicBezTo>
                    <a:pt x="484" y="324"/>
                    <a:pt x="504" y="318"/>
                    <a:pt x="524" y="312"/>
                  </a:cubicBezTo>
                  <a:cubicBezTo>
                    <a:pt x="525" y="314"/>
                    <a:pt x="526" y="316"/>
                    <a:pt x="526" y="318"/>
                  </a:cubicBezTo>
                  <a:cubicBezTo>
                    <a:pt x="528" y="322"/>
                    <a:pt x="530" y="327"/>
                    <a:pt x="532" y="331"/>
                  </a:cubicBezTo>
                  <a:cubicBezTo>
                    <a:pt x="534" y="334"/>
                    <a:pt x="535" y="337"/>
                    <a:pt x="536" y="339"/>
                  </a:cubicBezTo>
                  <a:cubicBezTo>
                    <a:pt x="537" y="342"/>
                    <a:pt x="538" y="345"/>
                    <a:pt x="539" y="347"/>
                  </a:cubicBezTo>
                  <a:cubicBezTo>
                    <a:pt x="537" y="348"/>
                    <a:pt x="535" y="349"/>
                    <a:pt x="533" y="349"/>
                  </a:cubicBezTo>
                  <a:cubicBezTo>
                    <a:pt x="532" y="346"/>
                    <a:pt x="529" y="344"/>
                    <a:pt x="525" y="344"/>
                  </a:cubicBezTo>
                  <a:cubicBezTo>
                    <a:pt x="521" y="344"/>
                    <a:pt x="518" y="348"/>
                    <a:pt x="518" y="352"/>
                  </a:cubicBezTo>
                  <a:cubicBezTo>
                    <a:pt x="518" y="353"/>
                    <a:pt x="518" y="354"/>
                    <a:pt x="518" y="354"/>
                  </a:cubicBezTo>
                  <a:cubicBezTo>
                    <a:pt x="499" y="361"/>
                    <a:pt x="479" y="368"/>
                    <a:pt x="461" y="376"/>
                  </a:cubicBezTo>
                  <a:moveTo>
                    <a:pt x="268" y="389"/>
                  </a:moveTo>
                  <a:cubicBezTo>
                    <a:pt x="268" y="386"/>
                    <a:pt x="268" y="383"/>
                    <a:pt x="268" y="381"/>
                  </a:cubicBezTo>
                  <a:cubicBezTo>
                    <a:pt x="268" y="378"/>
                    <a:pt x="268" y="376"/>
                    <a:pt x="268" y="373"/>
                  </a:cubicBezTo>
                  <a:cubicBezTo>
                    <a:pt x="268" y="369"/>
                    <a:pt x="268" y="365"/>
                    <a:pt x="268" y="360"/>
                  </a:cubicBezTo>
                  <a:cubicBezTo>
                    <a:pt x="269" y="358"/>
                    <a:pt x="269" y="356"/>
                    <a:pt x="269" y="354"/>
                  </a:cubicBezTo>
                  <a:cubicBezTo>
                    <a:pt x="272" y="351"/>
                    <a:pt x="275" y="348"/>
                    <a:pt x="278" y="345"/>
                  </a:cubicBezTo>
                  <a:cubicBezTo>
                    <a:pt x="282" y="342"/>
                    <a:pt x="285" y="338"/>
                    <a:pt x="289" y="335"/>
                  </a:cubicBezTo>
                  <a:cubicBezTo>
                    <a:pt x="293" y="332"/>
                    <a:pt x="296" y="329"/>
                    <a:pt x="300" y="325"/>
                  </a:cubicBezTo>
                  <a:cubicBezTo>
                    <a:pt x="304" y="322"/>
                    <a:pt x="307" y="319"/>
                    <a:pt x="311" y="316"/>
                  </a:cubicBezTo>
                  <a:cubicBezTo>
                    <a:pt x="315" y="313"/>
                    <a:pt x="318" y="310"/>
                    <a:pt x="322" y="307"/>
                  </a:cubicBezTo>
                  <a:cubicBezTo>
                    <a:pt x="326" y="303"/>
                    <a:pt x="329" y="300"/>
                    <a:pt x="333" y="297"/>
                  </a:cubicBezTo>
                  <a:cubicBezTo>
                    <a:pt x="334" y="296"/>
                    <a:pt x="335" y="296"/>
                    <a:pt x="336" y="295"/>
                  </a:cubicBezTo>
                  <a:cubicBezTo>
                    <a:pt x="332" y="302"/>
                    <a:pt x="327" y="310"/>
                    <a:pt x="323" y="317"/>
                  </a:cubicBezTo>
                  <a:cubicBezTo>
                    <a:pt x="321" y="322"/>
                    <a:pt x="318" y="327"/>
                    <a:pt x="315" y="332"/>
                  </a:cubicBezTo>
                  <a:cubicBezTo>
                    <a:pt x="315" y="333"/>
                    <a:pt x="315" y="333"/>
                    <a:pt x="314" y="334"/>
                  </a:cubicBezTo>
                  <a:cubicBezTo>
                    <a:pt x="313" y="336"/>
                    <a:pt x="311" y="338"/>
                    <a:pt x="309" y="340"/>
                  </a:cubicBezTo>
                  <a:cubicBezTo>
                    <a:pt x="307" y="343"/>
                    <a:pt x="305" y="345"/>
                    <a:pt x="303" y="347"/>
                  </a:cubicBezTo>
                  <a:cubicBezTo>
                    <a:pt x="299" y="352"/>
                    <a:pt x="295" y="356"/>
                    <a:pt x="291" y="361"/>
                  </a:cubicBezTo>
                  <a:cubicBezTo>
                    <a:pt x="289" y="363"/>
                    <a:pt x="287" y="365"/>
                    <a:pt x="285" y="368"/>
                  </a:cubicBezTo>
                  <a:cubicBezTo>
                    <a:pt x="281" y="372"/>
                    <a:pt x="278" y="377"/>
                    <a:pt x="274" y="382"/>
                  </a:cubicBezTo>
                  <a:cubicBezTo>
                    <a:pt x="272" y="384"/>
                    <a:pt x="270" y="386"/>
                    <a:pt x="268" y="389"/>
                  </a:cubicBezTo>
                  <a:cubicBezTo>
                    <a:pt x="268" y="389"/>
                    <a:pt x="268" y="389"/>
                    <a:pt x="268" y="389"/>
                  </a:cubicBezTo>
                  <a:moveTo>
                    <a:pt x="87" y="392"/>
                  </a:moveTo>
                  <a:cubicBezTo>
                    <a:pt x="88" y="391"/>
                    <a:pt x="88" y="391"/>
                    <a:pt x="88" y="391"/>
                  </a:cubicBezTo>
                  <a:cubicBezTo>
                    <a:pt x="91" y="386"/>
                    <a:pt x="93" y="381"/>
                    <a:pt x="96" y="376"/>
                  </a:cubicBezTo>
                  <a:cubicBezTo>
                    <a:pt x="96" y="376"/>
                    <a:pt x="96" y="376"/>
                    <a:pt x="97" y="375"/>
                  </a:cubicBezTo>
                  <a:cubicBezTo>
                    <a:pt x="99" y="371"/>
                    <a:pt x="102" y="367"/>
                    <a:pt x="104" y="363"/>
                  </a:cubicBezTo>
                  <a:cubicBezTo>
                    <a:pt x="105" y="362"/>
                    <a:pt x="105" y="361"/>
                    <a:pt x="106" y="359"/>
                  </a:cubicBezTo>
                  <a:cubicBezTo>
                    <a:pt x="108" y="356"/>
                    <a:pt x="111" y="352"/>
                    <a:pt x="113" y="349"/>
                  </a:cubicBezTo>
                  <a:cubicBezTo>
                    <a:pt x="113" y="348"/>
                    <a:pt x="114" y="347"/>
                    <a:pt x="114" y="346"/>
                  </a:cubicBezTo>
                  <a:cubicBezTo>
                    <a:pt x="120" y="337"/>
                    <a:pt x="126" y="329"/>
                    <a:pt x="132" y="321"/>
                  </a:cubicBezTo>
                  <a:cubicBezTo>
                    <a:pt x="132" y="321"/>
                    <a:pt x="133" y="320"/>
                    <a:pt x="133" y="320"/>
                  </a:cubicBezTo>
                  <a:cubicBezTo>
                    <a:pt x="136" y="317"/>
                    <a:pt x="138" y="313"/>
                    <a:pt x="141" y="310"/>
                  </a:cubicBezTo>
                  <a:cubicBezTo>
                    <a:pt x="142" y="309"/>
                    <a:pt x="142" y="309"/>
                    <a:pt x="143" y="308"/>
                  </a:cubicBezTo>
                  <a:cubicBezTo>
                    <a:pt x="145" y="305"/>
                    <a:pt x="147" y="303"/>
                    <a:pt x="150" y="300"/>
                  </a:cubicBezTo>
                  <a:cubicBezTo>
                    <a:pt x="151" y="299"/>
                    <a:pt x="152" y="298"/>
                    <a:pt x="152" y="297"/>
                  </a:cubicBezTo>
                  <a:cubicBezTo>
                    <a:pt x="155" y="295"/>
                    <a:pt x="157" y="293"/>
                    <a:pt x="159" y="291"/>
                  </a:cubicBezTo>
                  <a:cubicBezTo>
                    <a:pt x="160" y="290"/>
                    <a:pt x="161" y="289"/>
                    <a:pt x="162" y="288"/>
                  </a:cubicBezTo>
                  <a:cubicBezTo>
                    <a:pt x="164" y="285"/>
                    <a:pt x="167" y="283"/>
                    <a:pt x="169" y="281"/>
                  </a:cubicBezTo>
                  <a:cubicBezTo>
                    <a:pt x="170" y="280"/>
                    <a:pt x="171" y="279"/>
                    <a:pt x="172" y="278"/>
                  </a:cubicBezTo>
                  <a:cubicBezTo>
                    <a:pt x="173" y="277"/>
                    <a:pt x="173" y="277"/>
                    <a:pt x="173" y="277"/>
                  </a:cubicBezTo>
                  <a:cubicBezTo>
                    <a:pt x="172" y="278"/>
                    <a:pt x="172" y="279"/>
                    <a:pt x="171" y="280"/>
                  </a:cubicBezTo>
                  <a:cubicBezTo>
                    <a:pt x="169" y="283"/>
                    <a:pt x="167" y="286"/>
                    <a:pt x="165" y="288"/>
                  </a:cubicBezTo>
                  <a:cubicBezTo>
                    <a:pt x="161" y="293"/>
                    <a:pt x="156" y="299"/>
                    <a:pt x="152" y="304"/>
                  </a:cubicBezTo>
                  <a:cubicBezTo>
                    <a:pt x="150" y="307"/>
                    <a:pt x="148" y="310"/>
                    <a:pt x="146" y="313"/>
                  </a:cubicBezTo>
                  <a:cubicBezTo>
                    <a:pt x="141" y="319"/>
                    <a:pt x="136" y="325"/>
                    <a:pt x="132" y="332"/>
                  </a:cubicBezTo>
                  <a:cubicBezTo>
                    <a:pt x="130" y="335"/>
                    <a:pt x="128" y="337"/>
                    <a:pt x="126" y="340"/>
                  </a:cubicBezTo>
                  <a:cubicBezTo>
                    <a:pt x="121" y="347"/>
                    <a:pt x="117" y="354"/>
                    <a:pt x="112" y="361"/>
                  </a:cubicBezTo>
                  <a:cubicBezTo>
                    <a:pt x="110" y="364"/>
                    <a:pt x="108" y="367"/>
                    <a:pt x="106" y="370"/>
                  </a:cubicBezTo>
                  <a:cubicBezTo>
                    <a:pt x="104" y="374"/>
                    <a:pt x="101" y="377"/>
                    <a:pt x="99" y="381"/>
                  </a:cubicBezTo>
                  <a:cubicBezTo>
                    <a:pt x="98" y="381"/>
                    <a:pt x="98" y="381"/>
                    <a:pt x="98" y="381"/>
                  </a:cubicBezTo>
                  <a:cubicBezTo>
                    <a:pt x="96" y="383"/>
                    <a:pt x="94" y="385"/>
                    <a:pt x="91" y="388"/>
                  </a:cubicBezTo>
                  <a:cubicBezTo>
                    <a:pt x="91" y="388"/>
                    <a:pt x="91" y="389"/>
                    <a:pt x="90" y="389"/>
                  </a:cubicBezTo>
                  <a:cubicBezTo>
                    <a:pt x="90" y="389"/>
                    <a:pt x="89" y="390"/>
                    <a:pt x="89" y="391"/>
                  </a:cubicBezTo>
                  <a:cubicBezTo>
                    <a:pt x="88" y="391"/>
                    <a:pt x="88" y="392"/>
                    <a:pt x="87" y="392"/>
                  </a:cubicBezTo>
                  <a:moveTo>
                    <a:pt x="402" y="355"/>
                  </a:moveTo>
                  <a:cubicBezTo>
                    <a:pt x="401" y="343"/>
                    <a:pt x="400" y="332"/>
                    <a:pt x="399" y="321"/>
                  </a:cubicBezTo>
                  <a:cubicBezTo>
                    <a:pt x="405" y="317"/>
                    <a:pt x="411" y="313"/>
                    <a:pt x="418" y="308"/>
                  </a:cubicBezTo>
                  <a:cubicBezTo>
                    <a:pt x="424" y="304"/>
                    <a:pt x="431" y="300"/>
                    <a:pt x="437" y="295"/>
                  </a:cubicBezTo>
                  <a:cubicBezTo>
                    <a:pt x="443" y="291"/>
                    <a:pt x="450" y="287"/>
                    <a:pt x="456" y="283"/>
                  </a:cubicBezTo>
                  <a:cubicBezTo>
                    <a:pt x="461" y="280"/>
                    <a:pt x="465" y="277"/>
                    <a:pt x="470" y="274"/>
                  </a:cubicBezTo>
                  <a:cubicBezTo>
                    <a:pt x="469" y="281"/>
                    <a:pt x="468" y="288"/>
                    <a:pt x="468" y="295"/>
                  </a:cubicBezTo>
                  <a:cubicBezTo>
                    <a:pt x="468" y="296"/>
                    <a:pt x="467" y="298"/>
                    <a:pt x="467" y="299"/>
                  </a:cubicBezTo>
                  <a:cubicBezTo>
                    <a:pt x="466" y="309"/>
                    <a:pt x="465" y="320"/>
                    <a:pt x="464" y="331"/>
                  </a:cubicBezTo>
                  <a:cubicBezTo>
                    <a:pt x="460" y="332"/>
                    <a:pt x="456" y="333"/>
                    <a:pt x="452" y="335"/>
                  </a:cubicBezTo>
                  <a:cubicBezTo>
                    <a:pt x="447" y="337"/>
                    <a:pt x="442" y="339"/>
                    <a:pt x="437" y="341"/>
                  </a:cubicBezTo>
                  <a:cubicBezTo>
                    <a:pt x="429" y="344"/>
                    <a:pt x="421" y="347"/>
                    <a:pt x="413" y="350"/>
                  </a:cubicBezTo>
                  <a:cubicBezTo>
                    <a:pt x="409" y="352"/>
                    <a:pt x="406" y="353"/>
                    <a:pt x="402" y="355"/>
                  </a:cubicBezTo>
                  <a:moveTo>
                    <a:pt x="158" y="394"/>
                  </a:moveTo>
                  <a:cubicBezTo>
                    <a:pt x="158" y="393"/>
                    <a:pt x="158" y="393"/>
                    <a:pt x="158" y="393"/>
                  </a:cubicBezTo>
                  <a:cubicBezTo>
                    <a:pt x="160" y="389"/>
                    <a:pt x="162" y="386"/>
                    <a:pt x="164" y="382"/>
                  </a:cubicBezTo>
                  <a:cubicBezTo>
                    <a:pt x="166" y="379"/>
                    <a:pt x="168" y="376"/>
                    <a:pt x="170" y="373"/>
                  </a:cubicBezTo>
                  <a:cubicBezTo>
                    <a:pt x="172" y="369"/>
                    <a:pt x="173" y="366"/>
                    <a:pt x="175" y="362"/>
                  </a:cubicBezTo>
                  <a:cubicBezTo>
                    <a:pt x="182" y="354"/>
                    <a:pt x="190" y="347"/>
                    <a:pt x="197" y="339"/>
                  </a:cubicBezTo>
                  <a:cubicBezTo>
                    <a:pt x="200" y="336"/>
                    <a:pt x="202" y="333"/>
                    <a:pt x="205" y="330"/>
                  </a:cubicBezTo>
                  <a:cubicBezTo>
                    <a:pt x="215" y="320"/>
                    <a:pt x="226" y="309"/>
                    <a:pt x="236" y="299"/>
                  </a:cubicBezTo>
                  <a:cubicBezTo>
                    <a:pt x="240" y="295"/>
                    <a:pt x="245" y="291"/>
                    <a:pt x="249" y="287"/>
                  </a:cubicBezTo>
                  <a:cubicBezTo>
                    <a:pt x="254" y="282"/>
                    <a:pt x="259" y="278"/>
                    <a:pt x="263" y="274"/>
                  </a:cubicBezTo>
                  <a:cubicBezTo>
                    <a:pt x="265" y="275"/>
                    <a:pt x="266" y="276"/>
                    <a:pt x="268" y="276"/>
                  </a:cubicBezTo>
                  <a:cubicBezTo>
                    <a:pt x="268" y="285"/>
                    <a:pt x="268" y="293"/>
                    <a:pt x="268" y="302"/>
                  </a:cubicBezTo>
                  <a:cubicBezTo>
                    <a:pt x="268" y="302"/>
                    <a:pt x="268" y="303"/>
                    <a:pt x="268" y="303"/>
                  </a:cubicBezTo>
                  <a:cubicBezTo>
                    <a:pt x="268" y="319"/>
                    <a:pt x="268" y="336"/>
                    <a:pt x="268" y="353"/>
                  </a:cubicBezTo>
                  <a:cubicBezTo>
                    <a:pt x="264" y="356"/>
                    <a:pt x="261" y="360"/>
                    <a:pt x="258" y="363"/>
                  </a:cubicBezTo>
                  <a:cubicBezTo>
                    <a:pt x="256" y="365"/>
                    <a:pt x="254" y="367"/>
                    <a:pt x="252" y="369"/>
                  </a:cubicBezTo>
                  <a:cubicBezTo>
                    <a:pt x="247" y="373"/>
                    <a:pt x="242" y="378"/>
                    <a:pt x="237" y="383"/>
                  </a:cubicBezTo>
                  <a:cubicBezTo>
                    <a:pt x="234" y="385"/>
                    <a:pt x="232" y="387"/>
                    <a:pt x="230" y="390"/>
                  </a:cubicBezTo>
                  <a:cubicBezTo>
                    <a:pt x="226" y="393"/>
                    <a:pt x="223" y="397"/>
                    <a:pt x="219" y="401"/>
                  </a:cubicBezTo>
                  <a:cubicBezTo>
                    <a:pt x="217" y="400"/>
                    <a:pt x="215" y="399"/>
                    <a:pt x="212" y="399"/>
                  </a:cubicBezTo>
                  <a:cubicBezTo>
                    <a:pt x="211" y="398"/>
                    <a:pt x="209" y="398"/>
                    <a:pt x="207" y="397"/>
                  </a:cubicBezTo>
                  <a:cubicBezTo>
                    <a:pt x="205" y="397"/>
                    <a:pt x="202" y="396"/>
                    <a:pt x="200" y="396"/>
                  </a:cubicBezTo>
                  <a:cubicBezTo>
                    <a:pt x="199" y="395"/>
                    <a:pt x="197" y="395"/>
                    <a:pt x="195" y="395"/>
                  </a:cubicBezTo>
                  <a:cubicBezTo>
                    <a:pt x="193" y="394"/>
                    <a:pt x="190" y="394"/>
                    <a:pt x="188" y="394"/>
                  </a:cubicBezTo>
                  <a:cubicBezTo>
                    <a:pt x="186" y="393"/>
                    <a:pt x="185" y="393"/>
                    <a:pt x="184" y="393"/>
                  </a:cubicBezTo>
                  <a:cubicBezTo>
                    <a:pt x="180" y="393"/>
                    <a:pt x="176" y="393"/>
                    <a:pt x="172" y="393"/>
                  </a:cubicBezTo>
                  <a:cubicBezTo>
                    <a:pt x="168" y="393"/>
                    <a:pt x="164" y="393"/>
                    <a:pt x="159" y="393"/>
                  </a:cubicBezTo>
                  <a:cubicBezTo>
                    <a:pt x="159" y="393"/>
                    <a:pt x="159" y="393"/>
                    <a:pt x="158" y="394"/>
                  </a:cubicBezTo>
                  <a:moveTo>
                    <a:pt x="205" y="320"/>
                  </a:moveTo>
                  <a:cubicBezTo>
                    <a:pt x="209" y="320"/>
                    <a:pt x="213" y="316"/>
                    <a:pt x="213" y="312"/>
                  </a:cubicBezTo>
                  <a:cubicBezTo>
                    <a:pt x="213" y="310"/>
                    <a:pt x="212" y="309"/>
                    <a:pt x="211" y="308"/>
                  </a:cubicBezTo>
                  <a:cubicBezTo>
                    <a:pt x="214" y="305"/>
                    <a:pt x="217" y="303"/>
                    <a:pt x="220" y="301"/>
                  </a:cubicBezTo>
                  <a:cubicBezTo>
                    <a:pt x="221" y="300"/>
                    <a:pt x="223" y="299"/>
                    <a:pt x="225" y="298"/>
                  </a:cubicBezTo>
                  <a:cubicBezTo>
                    <a:pt x="228" y="295"/>
                    <a:pt x="232" y="293"/>
                    <a:pt x="235" y="290"/>
                  </a:cubicBezTo>
                  <a:cubicBezTo>
                    <a:pt x="237" y="289"/>
                    <a:pt x="239" y="287"/>
                    <a:pt x="241" y="286"/>
                  </a:cubicBezTo>
                  <a:cubicBezTo>
                    <a:pt x="245" y="284"/>
                    <a:pt x="248" y="282"/>
                    <a:pt x="251" y="280"/>
                  </a:cubicBezTo>
                  <a:cubicBezTo>
                    <a:pt x="254" y="278"/>
                    <a:pt x="256" y="277"/>
                    <a:pt x="258" y="275"/>
                  </a:cubicBezTo>
                  <a:cubicBezTo>
                    <a:pt x="259" y="275"/>
                    <a:pt x="261" y="274"/>
                    <a:pt x="262" y="273"/>
                  </a:cubicBezTo>
                  <a:cubicBezTo>
                    <a:pt x="263" y="273"/>
                    <a:pt x="263" y="273"/>
                    <a:pt x="263" y="273"/>
                  </a:cubicBezTo>
                  <a:cubicBezTo>
                    <a:pt x="256" y="280"/>
                    <a:pt x="249" y="286"/>
                    <a:pt x="243" y="292"/>
                  </a:cubicBezTo>
                  <a:cubicBezTo>
                    <a:pt x="240" y="294"/>
                    <a:pt x="238" y="296"/>
                    <a:pt x="235" y="299"/>
                  </a:cubicBezTo>
                  <a:cubicBezTo>
                    <a:pt x="225" y="309"/>
                    <a:pt x="215" y="319"/>
                    <a:pt x="205" y="329"/>
                  </a:cubicBezTo>
                  <a:cubicBezTo>
                    <a:pt x="202" y="332"/>
                    <a:pt x="200" y="335"/>
                    <a:pt x="198" y="337"/>
                  </a:cubicBezTo>
                  <a:cubicBezTo>
                    <a:pt x="191" y="345"/>
                    <a:pt x="184" y="352"/>
                    <a:pt x="177" y="360"/>
                  </a:cubicBezTo>
                  <a:cubicBezTo>
                    <a:pt x="178" y="357"/>
                    <a:pt x="179" y="355"/>
                    <a:pt x="181" y="353"/>
                  </a:cubicBezTo>
                  <a:cubicBezTo>
                    <a:pt x="183" y="349"/>
                    <a:pt x="185" y="346"/>
                    <a:pt x="187" y="342"/>
                  </a:cubicBezTo>
                  <a:cubicBezTo>
                    <a:pt x="189" y="339"/>
                    <a:pt x="190" y="336"/>
                    <a:pt x="192" y="333"/>
                  </a:cubicBezTo>
                  <a:cubicBezTo>
                    <a:pt x="194" y="330"/>
                    <a:pt x="196" y="327"/>
                    <a:pt x="198" y="323"/>
                  </a:cubicBezTo>
                  <a:cubicBezTo>
                    <a:pt x="199" y="322"/>
                    <a:pt x="200" y="320"/>
                    <a:pt x="201" y="319"/>
                  </a:cubicBezTo>
                  <a:cubicBezTo>
                    <a:pt x="202" y="319"/>
                    <a:pt x="203" y="320"/>
                    <a:pt x="205" y="320"/>
                  </a:cubicBezTo>
                  <a:moveTo>
                    <a:pt x="465" y="330"/>
                  </a:moveTo>
                  <a:cubicBezTo>
                    <a:pt x="465" y="329"/>
                    <a:pt x="465" y="328"/>
                    <a:pt x="465" y="328"/>
                  </a:cubicBezTo>
                  <a:cubicBezTo>
                    <a:pt x="465" y="326"/>
                    <a:pt x="465" y="325"/>
                    <a:pt x="465" y="323"/>
                  </a:cubicBezTo>
                  <a:cubicBezTo>
                    <a:pt x="466" y="315"/>
                    <a:pt x="467" y="307"/>
                    <a:pt x="468" y="299"/>
                  </a:cubicBezTo>
                  <a:cubicBezTo>
                    <a:pt x="468" y="298"/>
                    <a:pt x="468" y="296"/>
                    <a:pt x="468" y="295"/>
                  </a:cubicBezTo>
                  <a:cubicBezTo>
                    <a:pt x="469" y="288"/>
                    <a:pt x="470" y="281"/>
                    <a:pt x="471" y="274"/>
                  </a:cubicBezTo>
                  <a:cubicBezTo>
                    <a:pt x="472" y="273"/>
                    <a:pt x="474" y="272"/>
                    <a:pt x="476" y="271"/>
                  </a:cubicBezTo>
                  <a:cubicBezTo>
                    <a:pt x="482" y="267"/>
                    <a:pt x="488" y="263"/>
                    <a:pt x="495" y="259"/>
                  </a:cubicBezTo>
                  <a:cubicBezTo>
                    <a:pt x="496" y="258"/>
                    <a:pt x="496" y="258"/>
                    <a:pt x="497" y="257"/>
                  </a:cubicBezTo>
                  <a:cubicBezTo>
                    <a:pt x="499" y="260"/>
                    <a:pt x="500" y="263"/>
                    <a:pt x="502" y="266"/>
                  </a:cubicBezTo>
                  <a:cubicBezTo>
                    <a:pt x="504" y="270"/>
                    <a:pt x="505" y="273"/>
                    <a:pt x="507" y="277"/>
                  </a:cubicBezTo>
                  <a:cubicBezTo>
                    <a:pt x="509" y="280"/>
                    <a:pt x="510" y="284"/>
                    <a:pt x="512" y="287"/>
                  </a:cubicBezTo>
                  <a:cubicBezTo>
                    <a:pt x="514" y="290"/>
                    <a:pt x="515" y="294"/>
                    <a:pt x="517" y="297"/>
                  </a:cubicBezTo>
                  <a:cubicBezTo>
                    <a:pt x="519" y="301"/>
                    <a:pt x="520" y="305"/>
                    <a:pt x="522" y="309"/>
                  </a:cubicBezTo>
                  <a:cubicBezTo>
                    <a:pt x="523" y="310"/>
                    <a:pt x="523" y="310"/>
                    <a:pt x="523" y="311"/>
                  </a:cubicBezTo>
                  <a:cubicBezTo>
                    <a:pt x="522" y="311"/>
                    <a:pt x="521" y="312"/>
                    <a:pt x="521" y="312"/>
                  </a:cubicBezTo>
                  <a:cubicBezTo>
                    <a:pt x="511" y="315"/>
                    <a:pt x="501" y="318"/>
                    <a:pt x="492" y="321"/>
                  </a:cubicBezTo>
                  <a:cubicBezTo>
                    <a:pt x="487" y="323"/>
                    <a:pt x="482" y="324"/>
                    <a:pt x="478" y="326"/>
                  </a:cubicBezTo>
                  <a:cubicBezTo>
                    <a:pt x="473" y="327"/>
                    <a:pt x="469" y="329"/>
                    <a:pt x="465" y="330"/>
                  </a:cubicBezTo>
                  <a:moveTo>
                    <a:pt x="273" y="419"/>
                  </a:moveTo>
                  <a:cubicBezTo>
                    <a:pt x="272" y="418"/>
                    <a:pt x="271" y="418"/>
                    <a:pt x="271" y="418"/>
                  </a:cubicBezTo>
                  <a:cubicBezTo>
                    <a:pt x="272" y="415"/>
                    <a:pt x="274" y="412"/>
                    <a:pt x="275" y="409"/>
                  </a:cubicBezTo>
                  <a:cubicBezTo>
                    <a:pt x="279" y="402"/>
                    <a:pt x="282" y="396"/>
                    <a:pt x="286" y="389"/>
                  </a:cubicBezTo>
                  <a:cubicBezTo>
                    <a:pt x="289" y="383"/>
                    <a:pt x="292" y="377"/>
                    <a:pt x="295" y="372"/>
                  </a:cubicBezTo>
                  <a:cubicBezTo>
                    <a:pt x="298" y="366"/>
                    <a:pt x="301" y="360"/>
                    <a:pt x="304" y="353"/>
                  </a:cubicBezTo>
                  <a:cubicBezTo>
                    <a:pt x="308" y="347"/>
                    <a:pt x="311" y="341"/>
                    <a:pt x="314" y="335"/>
                  </a:cubicBezTo>
                  <a:cubicBezTo>
                    <a:pt x="315" y="334"/>
                    <a:pt x="315" y="334"/>
                    <a:pt x="315" y="334"/>
                  </a:cubicBezTo>
                  <a:cubicBezTo>
                    <a:pt x="317" y="332"/>
                    <a:pt x="319" y="329"/>
                    <a:pt x="321" y="327"/>
                  </a:cubicBezTo>
                  <a:cubicBezTo>
                    <a:pt x="324" y="324"/>
                    <a:pt x="327" y="321"/>
                    <a:pt x="330" y="317"/>
                  </a:cubicBezTo>
                  <a:cubicBezTo>
                    <a:pt x="333" y="314"/>
                    <a:pt x="336" y="311"/>
                    <a:pt x="339" y="307"/>
                  </a:cubicBezTo>
                  <a:cubicBezTo>
                    <a:pt x="342" y="304"/>
                    <a:pt x="344" y="301"/>
                    <a:pt x="347" y="298"/>
                  </a:cubicBezTo>
                  <a:cubicBezTo>
                    <a:pt x="350" y="295"/>
                    <a:pt x="353" y="291"/>
                    <a:pt x="356" y="288"/>
                  </a:cubicBezTo>
                  <a:cubicBezTo>
                    <a:pt x="359" y="285"/>
                    <a:pt x="362" y="282"/>
                    <a:pt x="365" y="279"/>
                  </a:cubicBezTo>
                  <a:cubicBezTo>
                    <a:pt x="368" y="276"/>
                    <a:pt x="371" y="273"/>
                    <a:pt x="374" y="269"/>
                  </a:cubicBezTo>
                  <a:cubicBezTo>
                    <a:pt x="377" y="266"/>
                    <a:pt x="380" y="263"/>
                    <a:pt x="383" y="260"/>
                  </a:cubicBezTo>
                  <a:cubicBezTo>
                    <a:pt x="385" y="259"/>
                    <a:pt x="386" y="258"/>
                    <a:pt x="387" y="257"/>
                  </a:cubicBezTo>
                  <a:cubicBezTo>
                    <a:pt x="388" y="258"/>
                    <a:pt x="390" y="259"/>
                    <a:pt x="392" y="259"/>
                  </a:cubicBezTo>
                  <a:cubicBezTo>
                    <a:pt x="392" y="259"/>
                    <a:pt x="392" y="259"/>
                    <a:pt x="392" y="259"/>
                  </a:cubicBezTo>
                  <a:cubicBezTo>
                    <a:pt x="394" y="277"/>
                    <a:pt x="396" y="296"/>
                    <a:pt x="398" y="316"/>
                  </a:cubicBezTo>
                  <a:cubicBezTo>
                    <a:pt x="398" y="317"/>
                    <a:pt x="398" y="319"/>
                    <a:pt x="398" y="321"/>
                  </a:cubicBezTo>
                  <a:cubicBezTo>
                    <a:pt x="396" y="323"/>
                    <a:pt x="394" y="324"/>
                    <a:pt x="392" y="325"/>
                  </a:cubicBezTo>
                  <a:cubicBezTo>
                    <a:pt x="386" y="330"/>
                    <a:pt x="380" y="334"/>
                    <a:pt x="374" y="339"/>
                  </a:cubicBezTo>
                  <a:cubicBezTo>
                    <a:pt x="368" y="343"/>
                    <a:pt x="362" y="347"/>
                    <a:pt x="357" y="351"/>
                  </a:cubicBezTo>
                  <a:cubicBezTo>
                    <a:pt x="350" y="356"/>
                    <a:pt x="344" y="361"/>
                    <a:pt x="338" y="366"/>
                  </a:cubicBezTo>
                  <a:cubicBezTo>
                    <a:pt x="332" y="370"/>
                    <a:pt x="327" y="374"/>
                    <a:pt x="322" y="378"/>
                  </a:cubicBezTo>
                  <a:cubicBezTo>
                    <a:pt x="315" y="383"/>
                    <a:pt x="309" y="389"/>
                    <a:pt x="302" y="394"/>
                  </a:cubicBezTo>
                  <a:cubicBezTo>
                    <a:pt x="297" y="398"/>
                    <a:pt x="293" y="402"/>
                    <a:pt x="288" y="406"/>
                  </a:cubicBezTo>
                  <a:cubicBezTo>
                    <a:pt x="283" y="410"/>
                    <a:pt x="278" y="415"/>
                    <a:pt x="273" y="419"/>
                  </a:cubicBezTo>
                  <a:moveTo>
                    <a:pt x="316" y="331"/>
                  </a:moveTo>
                  <a:cubicBezTo>
                    <a:pt x="319" y="327"/>
                    <a:pt x="322" y="322"/>
                    <a:pt x="324" y="317"/>
                  </a:cubicBezTo>
                  <a:cubicBezTo>
                    <a:pt x="328" y="311"/>
                    <a:pt x="331" y="304"/>
                    <a:pt x="335" y="298"/>
                  </a:cubicBezTo>
                  <a:cubicBezTo>
                    <a:pt x="336" y="296"/>
                    <a:pt x="337" y="295"/>
                    <a:pt x="337" y="294"/>
                  </a:cubicBezTo>
                  <a:cubicBezTo>
                    <a:pt x="340" y="292"/>
                    <a:pt x="342" y="290"/>
                    <a:pt x="344" y="288"/>
                  </a:cubicBezTo>
                  <a:cubicBezTo>
                    <a:pt x="348" y="285"/>
                    <a:pt x="352" y="282"/>
                    <a:pt x="356" y="279"/>
                  </a:cubicBezTo>
                  <a:cubicBezTo>
                    <a:pt x="360" y="276"/>
                    <a:pt x="363" y="273"/>
                    <a:pt x="367" y="270"/>
                  </a:cubicBezTo>
                  <a:cubicBezTo>
                    <a:pt x="371" y="267"/>
                    <a:pt x="375" y="264"/>
                    <a:pt x="379" y="261"/>
                  </a:cubicBezTo>
                  <a:cubicBezTo>
                    <a:pt x="381" y="259"/>
                    <a:pt x="384" y="258"/>
                    <a:pt x="386" y="256"/>
                  </a:cubicBezTo>
                  <a:cubicBezTo>
                    <a:pt x="386" y="256"/>
                    <a:pt x="386" y="256"/>
                    <a:pt x="386" y="256"/>
                  </a:cubicBezTo>
                  <a:cubicBezTo>
                    <a:pt x="384" y="258"/>
                    <a:pt x="382" y="260"/>
                    <a:pt x="380" y="263"/>
                  </a:cubicBezTo>
                  <a:cubicBezTo>
                    <a:pt x="378" y="265"/>
                    <a:pt x="375" y="268"/>
                    <a:pt x="373" y="270"/>
                  </a:cubicBezTo>
                  <a:cubicBezTo>
                    <a:pt x="369" y="274"/>
                    <a:pt x="366" y="278"/>
                    <a:pt x="362" y="281"/>
                  </a:cubicBezTo>
                  <a:cubicBezTo>
                    <a:pt x="360" y="284"/>
                    <a:pt x="357" y="286"/>
                    <a:pt x="355" y="289"/>
                  </a:cubicBezTo>
                  <a:cubicBezTo>
                    <a:pt x="351" y="293"/>
                    <a:pt x="348" y="296"/>
                    <a:pt x="344" y="300"/>
                  </a:cubicBezTo>
                  <a:cubicBezTo>
                    <a:pt x="342" y="303"/>
                    <a:pt x="340" y="305"/>
                    <a:pt x="338" y="308"/>
                  </a:cubicBezTo>
                  <a:cubicBezTo>
                    <a:pt x="334" y="312"/>
                    <a:pt x="330" y="316"/>
                    <a:pt x="326" y="320"/>
                  </a:cubicBezTo>
                  <a:cubicBezTo>
                    <a:pt x="324" y="322"/>
                    <a:pt x="322" y="325"/>
                    <a:pt x="320" y="327"/>
                  </a:cubicBezTo>
                  <a:cubicBezTo>
                    <a:pt x="319" y="329"/>
                    <a:pt x="318" y="330"/>
                    <a:pt x="316" y="331"/>
                  </a:cubicBezTo>
                  <a:moveTo>
                    <a:pt x="240" y="257"/>
                  </a:moveTo>
                  <a:cubicBezTo>
                    <a:pt x="242" y="255"/>
                    <a:pt x="243" y="253"/>
                    <a:pt x="245" y="250"/>
                  </a:cubicBezTo>
                  <a:cubicBezTo>
                    <a:pt x="245" y="250"/>
                    <a:pt x="245" y="250"/>
                    <a:pt x="245" y="250"/>
                  </a:cubicBezTo>
                  <a:cubicBezTo>
                    <a:pt x="245" y="250"/>
                    <a:pt x="245" y="250"/>
                    <a:pt x="245" y="250"/>
                  </a:cubicBezTo>
                  <a:cubicBezTo>
                    <a:pt x="244" y="252"/>
                    <a:pt x="243" y="253"/>
                    <a:pt x="242" y="255"/>
                  </a:cubicBezTo>
                  <a:cubicBezTo>
                    <a:pt x="241" y="255"/>
                    <a:pt x="241" y="256"/>
                    <a:pt x="240" y="257"/>
                  </a:cubicBezTo>
                  <a:moveTo>
                    <a:pt x="137" y="358"/>
                  </a:moveTo>
                  <a:cubicBezTo>
                    <a:pt x="139" y="356"/>
                    <a:pt x="141" y="354"/>
                    <a:pt x="143" y="351"/>
                  </a:cubicBezTo>
                  <a:cubicBezTo>
                    <a:pt x="145" y="349"/>
                    <a:pt x="146" y="347"/>
                    <a:pt x="148" y="345"/>
                  </a:cubicBezTo>
                  <a:cubicBezTo>
                    <a:pt x="151" y="342"/>
                    <a:pt x="154" y="338"/>
                    <a:pt x="157" y="335"/>
                  </a:cubicBezTo>
                  <a:cubicBezTo>
                    <a:pt x="159" y="333"/>
                    <a:pt x="161" y="330"/>
                    <a:pt x="164" y="328"/>
                  </a:cubicBezTo>
                  <a:cubicBezTo>
                    <a:pt x="166" y="325"/>
                    <a:pt x="169" y="321"/>
                    <a:pt x="172" y="318"/>
                  </a:cubicBezTo>
                  <a:cubicBezTo>
                    <a:pt x="175" y="316"/>
                    <a:pt x="177" y="313"/>
                    <a:pt x="180" y="310"/>
                  </a:cubicBezTo>
                  <a:cubicBezTo>
                    <a:pt x="182" y="308"/>
                    <a:pt x="185" y="305"/>
                    <a:pt x="188" y="302"/>
                  </a:cubicBezTo>
                  <a:cubicBezTo>
                    <a:pt x="191" y="299"/>
                    <a:pt x="194" y="296"/>
                    <a:pt x="196" y="294"/>
                  </a:cubicBezTo>
                  <a:cubicBezTo>
                    <a:pt x="199" y="291"/>
                    <a:pt x="202" y="288"/>
                    <a:pt x="205" y="286"/>
                  </a:cubicBezTo>
                  <a:cubicBezTo>
                    <a:pt x="207" y="283"/>
                    <a:pt x="210" y="280"/>
                    <a:pt x="213" y="277"/>
                  </a:cubicBezTo>
                  <a:cubicBezTo>
                    <a:pt x="216" y="275"/>
                    <a:pt x="219" y="272"/>
                    <a:pt x="221" y="270"/>
                  </a:cubicBezTo>
                  <a:cubicBezTo>
                    <a:pt x="224" y="267"/>
                    <a:pt x="228" y="264"/>
                    <a:pt x="231" y="261"/>
                  </a:cubicBezTo>
                  <a:cubicBezTo>
                    <a:pt x="233" y="259"/>
                    <a:pt x="236" y="256"/>
                    <a:pt x="238" y="254"/>
                  </a:cubicBezTo>
                  <a:cubicBezTo>
                    <a:pt x="240" y="253"/>
                    <a:pt x="242" y="251"/>
                    <a:pt x="244" y="249"/>
                  </a:cubicBezTo>
                  <a:cubicBezTo>
                    <a:pt x="244" y="250"/>
                    <a:pt x="244" y="250"/>
                    <a:pt x="244" y="250"/>
                  </a:cubicBezTo>
                  <a:cubicBezTo>
                    <a:pt x="233" y="267"/>
                    <a:pt x="221" y="286"/>
                    <a:pt x="209" y="305"/>
                  </a:cubicBezTo>
                  <a:cubicBezTo>
                    <a:pt x="207" y="305"/>
                    <a:pt x="206" y="304"/>
                    <a:pt x="205" y="304"/>
                  </a:cubicBezTo>
                  <a:cubicBezTo>
                    <a:pt x="200" y="304"/>
                    <a:pt x="197" y="308"/>
                    <a:pt x="197" y="312"/>
                  </a:cubicBezTo>
                  <a:cubicBezTo>
                    <a:pt x="197" y="313"/>
                    <a:pt x="197" y="314"/>
                    <a:pt x="198" y="315"/>
                  </a:cubicBezTo>
                  <a:cubicBezTo>
                    <a:pt x="197" y="316"/>
                    <a:pt x="196" y="317"/>
                    <a:pt x="194" y="317"/>
                  </a:cubicBezTo>
                  <a:cubicBezTo>
                    <a:pt x="194" y="318"/>
                    <a:pt x="193" y="318"/>
                    <a:pt x="192" y="318"/>
                  </a:cubicBezTo>
                  <a:cubicBezTo>
                    <a:pt x="190" y="320"/>
                    <a:pt x="187" y="321"/>
                    <a:pt x="185" y="323"/>
                  </a:cubicBezTo>
                  <a:cubicBezTo>
                    <a:pt x="183" y="324"/>
                    <a:pt x="182" y="325"/>
                    <a:pt x="181" y="325"/>
                  </a:cubicBezTo>
                  <a:cubicBezTo>
                    <a:pt x="179" y="327"/>
                    <a:pt x="177" y="328"/>
                    <a:pt x="175" y="329"/>
                  </a:cubicBezTo>
                  <a:cubicBezTo>
                    <a:pt x="173" y="330"/>
                    <a:pt x="172" y="331"/>
                    <a:pt x="171" y="332"/>
                  </a:cubicBezTo>
                  <a:cubicBezTo>
                    <a:pt x="169" y="333"/>
                    <a:pt x="167" y="335"/>
                    <a:pt x="165" y="336"/>
                  </a:cubicBezTo>
                  <a:cubicBezTo>
                    <a:pt x="164" y="337"/>
                    <a:pt x="162" y="338"/>
                    <a:pt x="161" y="339"/>
                  </a:cubicBezTo>
                  <a:cubicBezTo>
                    <a:pt x="159" y="340"/>
                    <a:pt x="157" y="342"/>
                    <a:pt x="155" y="343"/>
                  </a:cubicBezTo>
                  <a:cubicBezTo>
                    <a:pt x="154" y="344"/>
                    <a:pt x="153" y="345"/>
                    <a:pt x="151" y="346"/>
                  </a:cubicBezTo>
                  <a:cubicBezTo>
                    <a:pt x="149" y="348"/>
                    <a:pt x="148" y="349"/>
                    <a:pt x="146" y="351"/>
                  </a:cubicBezTo>
                  <a:cubicBezTo>
                    <a:pt x="145" y="352"/>
                    <a:pt x="143" y="353"/>
                    <a:pt x="142" y="354"/>
                  </a:cubicBezTo>
                  <a:cubicBezTo>
                    <a:pt x="140" y="356"/>
                    <a:pt x="139" y="357"/>
                    <a:pt x="137" y="358"/>
                  </a:cubicBezTo>
                  <a:moveTo>
                    <a:pt x="100" y="380"/>
                  </a:moveTo>
                  <a:cubicBezTo>
                    <a:pt x="124" y="343"/>
                    <a:pt x="149" y="308"/>
                    <a:pt x="177" y="275"/>
                  </a:cubicBezTo>
                  <a:cubicBezTo>
                    <a:pt x="178" y="274"/>
                    <a:pt x="179" y="273"/>
                    <a:pt x="180" y="272"/>
                  </a:cubicBezTo>
                  <a:cubicBezTo>
                    <a:pt x="181" y="271"/>
                    <a:pt x="182" y="270"/>
                    <a:pt x="184" y="269"/>
                  </a:cubicBezTo>
                  <a:cubicBezTo>
                    <a:pt x="186" y="267"/>
                    <a:pt x="189" y="266"/>
                    <a:pt x="191" y="264"/>
                  </a:cubicBezTo>
                  <a:cubicBezTo>
                    <a:pt x="192" y="264"/>
                    <a:pt x="193" y="263"/>
                    <a:pt x="194" y="262"/>
                  </a:cubicBezTo>
                  <a:cubicBezTo>
                    <a:pt x="197" y="260"/>
                    <a:pt x="201" y="258"/>
                    <a:pt x="204" y="257"/>
                  </a:cubicBezTo>
                  <a:cubicBezTo>
                    <a:pt x="205" y="256"/>
                    <a:pt x="206" y="256"/>
                    <a:pt x="207" y="255"/>
                  </a:cubicBezTo>
                  <a:cubicBezTo>
                    <a:pt x="209" y="254"/>
                    <a:pt x="212" y="253"/>
                    <a:pt x="214" y="252"/>
                  </a:cubicBezTo>
                  <a:cubicBezTo>
                    <a:pt x="216" y="252"/>
                    <a:pt x="217" y="251"/>
                    <a:pt x="218" y="251"/>
                  </a:cubicBezTo>
                  <a:cubicBezTo>
                    <a:pt x="220" y="250"/>
                    <a:pt x="222" y="249"/>
                    <a:pt x="225" y="248"/>
                  </a:cubicBezTo>
                  <a:cubicBezTo>
                    <a:pt x="226" y="248"/>
                    <a:pt x="227" y="248"/>
                    <a:pt x="229" y="247"/>
                  </a:cubicBezTo>
                  <a:cubicBezTo>
                    <a:pt x="231" y="247"/>
                    <a:pt x="233" y="246"/>
                    <a:pt x="235" y="246"/>
                  </a:cubicBezTo>
                  <a:cubicBezTo>
                    <a:pt x="236" y="246"/>
                    <a:pt x="238" y="245"/>
                    <a:pt x="239" y="245"/>
                  </a:cubicBezTo>
                  <a:cubicBezTo>
                    <a:pt x="240" y="245"/>
                    <a:pt x="241" y="245"/>
                    <a:pt x="242" y="245"/>
                  </a:cubicBezTo>
                  <a:cubicBezTo>
                    <a:pt x="242" y="246"/>
                    <a:pt x="243" y="248"/>
                    <a:pt x="244" y="249"/>
                  </a:cubicBezTo>
                  <a:cubicBezTo>
                    <a:pt x="242" y="250"/>
                    <a:pt x="240" y="252"/>
                    <a:pt x="238" y="253"/>
                  </a:cubicBezTo>
                  <a:cubicBezTo>
                    <a:pt x="236" y="256"/>
                    <a:pt x="233" y="258"/>
                    <a:pt x="231" y="260"/>
                  </a:cubicBezTo>
                  <a:cubicBezTo>
                    <a:pt x="228" y="263"/>
                    <a:pt x="224" y="266"/>
                    <a:pt x="220" y="270"/>
                  </a:cubicBezTo>
                  <a:cubicBezTo>
                    <a:pt x="218" y="272"/>
                    <a:pt x="216" y="274"/>
                    <a:pt x="213" y="276"/>
                  </a:cubicBezTo>
                  <a:cubicBezTo>
                    <a:pt x="210" y="279"/>
                    <a:pt x="206" y="283"/>
                    <a:pt x="202" y="287"/>
                  </a:cubicBezTo>
                  <a:cubicBezTo>
                    <a:pt x="200" y="289"/>
                    <a:pt x="198" y="291"/>
                    <a:pt x="196" y="293"/>
                  </a:cubicBezTo>
                  <a:cubicBezTo>
                    <a:pt x="192" y="297"/>
                    <a:pt x="188" y="301"/>
                    <a:pt x="184" y="306"/>
                  </a:cubicBezTo>
                  <a:cubicBezTo>
                    <a:pt x="182" y="307"/>
                    <a:pt x="181" y="308"/>
                    <a:pt x="180" y="309"/>
                  </a:cubicBezTo>
                  <a:cubicBezTo>
                    <a:pt x="164" y="326"/>
                    <a:pt x="148" y="344"/>
                    <a:pt x="133" y="362"/>
                  </a:cubicBezTo>
                  <a:cubicBezTo>
                    <a:pt x="132" y="362"/>
                    <a:pt x="132" y="362"/>
                    <a:pt x="132" y="362"/>
                  </a:cubicBezTo>
                  <a:cubicBezTo>
                    <a:pt x="131" y="364"/>
                    <a:pt x="129" y="365"/>
                    <a:pt x="128" y="367"/>
                  </a:cubicBezTo>
                  <a:cubicBezTo>
                    <a:pt x="126" y="368"/>
                    <a:pt x="125" y="370"/>
                    <a:pt x="123" y="371"/>
                  </a:cubicBezTo>
                  <a:cubicBezTo>
                    <a:pt x="122" y="372"/>
                    <a:pt x="122" y="373"/>
                    <a:pt x="121" y="374"/>
                  </a:cubicBezTo>
                  <a:cubicBezTo>
                    <a:pt x="120" y="373"/>
                    <a:pt x="119" y="373"/>
                    <a:pt x="118" y="373"/>
                  </a:cubicBezTo>
                  <a:cubicBezTo>
                    <a:pt x="115" y="373"/>
                    <a:pt x="113" y="375"/>
                    <a:pt x="111" y="377"/>
                  </a:cubicBezTo>
                  <a:cubicBezTo>
                    <a:pt x="111" y="377"/>
                    <a:pt x="110" y="377"/>
                    <a:pt x="110" y="377"/>
                  </a:cubicBezTo>
                  <a:cubicBezTo>
                    <a:pt x="109" y="377"/>
                    <a:pt x="108" y="377"/>
                    <a:pt x="107" y="377"/>
                  </a:cubicBezTo>
                  <a:cubicBezTo>
                    <a:pt x="106" y="378"/>
                    <a:pt x="106" y="378"/>
                    <a:pt x="106" y="378"/>
                  </a:cubicBezTo>
                  <a:cubicBezTo>
                    <a:pt x="105" y="378"/>
                    <a:pt x="105" y="378"/>
                    <a:pt x="104" y="378"/>
                  </a:cubicBezTo>
                  <a:cubicBezTo>
                    <a:pt x="104" y="379"/>
                    <a:pt x="103" y="379"/>
                    <a:pt x="102" y="379"/>
                  </a:cubicBezTo>
                  <a:cubicBezTo>
                    <a:pt x="102" y="379"/>
                    <a:pt x="102" y="379"/>
                    <a:pt x="101" y="380"/>
                  </a:cubicBezTo>
                  <a:cubicBezTo>
                    <a:pt x="100" y="380"/>
                    <a:pt x="100" y="380"/>
                    <a:pt x="100" y="380"/>
                  </a:cubicBezTo>
                  <a:moveTo>
                    <a:pt x="338" y="292"/>
                  </a:moveTo>
                  <a:cubicBezTo>
                    <a:pt x="340" y="288"/>
                    <a:pt x="342" y="285"/>
                    <a:pt x="345" y="281"/>
                  </a:cubicBezTo>
                  <a:cubicBezTo>
                    <a:pt x="349" y="274"/>
                    <a:pt x="353" y="267"/>
                    <a:pt x="357" y="260"/>
                  </a:cubicBezTo>
                  <a:cubicBezTo>
                    <a:pt x="360" y="255"/>
                    <a:pt x="363" y="250"/>
                    <a:pt x="366" y="245"/>
                  </a:cubicBezTo>
                  <a:cubicBezTo>
                    <a:pt x="367" y="244"/>
                    <a:pt x="367" y="244"/>
                    <a:pt x="367" y="244"/>
                  </a:cubicBezTo>
                  <a:cubicBezTo>
                    <a:pt x="368" y="244"/>
                    <a:pt x="369" y="244"/>
                    <a:pt x="370" y="245"/>
                  </a:cubicBezTo>
                  <a:cubicBezTo>
                    <a:pt x="372" y="245"/>
                    <a:pt x="374" y="245"/>
                    <a:pt x="375" y="246"/>
                  </a:cubicBezTo>
                  <a:cubicBezTo>
                    <a:pt x="377" y="246"/>
                    <a:pt x="379" y="247"/>
                    <a:pt x="381" y="248"/>
                  </a:cubicBezTo>
                  <a:cubicBezTo>
                    <a:pt x="382" y="248"/>
                    <a:pt x="383" y="248"/>
                    <a:pt x="385" y="249"/>
                  </a:cubicBezTo>
                  <a:cubicBezTo>
                    <a:pt x="384" y="249"/>
                    <a:pt x="384" y="250"/>
                    <a:pt x="384" y="251"/>
                  </a:cubicBezTo>
                  <a:cubicBezTo>
                    <a:pt x="384" y="252"/>
                    <a:pt x="385" y="254"/>
                    <a:pt x="386" y="255"/>
                  </a:cubicBezTo>
                  <a:cubicBezTo>
                    <a:pt x="380" y="259"/>
                    <a:pt x="375" y="264"/>
                    <a:pt x="369" y="268"/>
                  </a:cubicBezTo>
                  <a:cubicBezTo>
                    <a:pt x="369" y="268"/>
                    <a:pt x="369" y="268"/>
                    <a:pt x="369" y="268"/>
                  </a:cubicBezTo>
                  <a:cubicBezTo>
                    <a:pt x="358" y="276"/>
                    <a:pt x="348" y="284"/>
                    <a:pt x="338" y="292"/>
                  </a:cubicBezTo>
                  <a:moveTo>
                    <a:pt x="250" y="252"/>
                  </a:moveTo>
                  <a:cubicBezTo>
                    <a:pt x="254" y="252"/>
                    <a:pt x="258" y="248"/>
                    <a:pt x="258" y="244"/>
                  </a:cubicBezTo>
                  <a:cubicBezTo>
                    <a:pt x="258" y="243"/>
                    <a:pt x="257" y="243"/>
                    <a:pt x="257" y="242"/>
                  </a:cubicBezTo>
                  <a:cubicBezTo>
                    <a:pt x="259" y="242"/>
                    <a:pt x="261" y="241"/>
                    <a:pt x="264" y="241"/>
                  </a:cubicBezTo>
                  <a:cubicBezTo>
                    <a:pt x="265" y="240"/>
                    <a:pt x="266" y="240"/>
                    <a:pt x="268" y="240"/>
                  </a:cubicBezTo>
                  <a:cubicBezTo>
                    <a:pt x="271" y="239"/>
                    <a:pt x="274" y="239"/>
                    <a:pt x="278" y="238"/>
                  </a:cubicBezTo>
                  <a:cubicBezTo>
                    <a:pt x="279" y="238"/>
                    <a:pt x="281" y="238"/>
                    <a:pt x="282" y="238"/>
                  </a:cubicBezTo>
                  <a:cubicBezTo>
                    <a:pt x="283" y="238"/>
                    <a:pt x="284" y="238"/>
                    <a:pt x="285" y="238"/>
                  </a:cubicBezTo>
                  <a:cubicBezTo>
                    <a:pt x="283" y="242"/>
                    <a:pt x="280" y="246"/>
                    <a:pt x="278" y="250"/>
                  </a:cubicBezTo>
                  <a:cubicBezTo>
                    <a:pt x="277" y="253"/>
                    <a:pt x="275" y="256"/>
                    <a:pt x="274" y="258"/>
                  </a:cubicBezTo>
                  <a:cubicBezTo>
                    <a:pt x="273" y="259"/>
                    <a:pt x="273" y="260"/>
                    <a:pt x="272" y="261"/>
                  </a:cubicBezTo>
                  <a:cubicBezTo>
                    <a:pt x="271" y="261"/>
                    <a:pt x="270" y="261"/>
                    <a:pt x="269" y="261"/>
                  </a:cubicBezTo>
                  <a:cubicBezTo>
                    <a:pt x="264" y="261"/>
                    <a:pt x="261" y="264"/>
                    <a:pt x="261" y="269"/>
                  </a:cubicBezTo>
                  <a:cubicBezTo>
                    <a:pt x="261" y="270"/>
                    <a:pt x="261" y="271"/>
                    <a:pt x="262" y="272"/>
                  </a:cubicBezTo>
                  <a:cubicBezTo>
                    <a:pt x="259" y="274"/>
                    <a:pt x="255" y="276"/>
                    <a:pt x="252" y="278"/>
                  </a:cubicBezTo>
                  <a:cubicBezTo>
                    <a:pt x="250" y="279"/>
                    <a:pt x="249" y="281"/>
                    <a:pt x="247" y="282"/>
                  </a:cubicBezTo>
                  <a:cubicBezTo>
                    <a:pt x="243" y="284"/>
                    <a:pt x="240" y="286"/>
                    <a:pt x="236" y="289"/>
                  </a:cubicBezTo>
                  <a:cubicBezTo>
                    <a:pt x="234" y="290"/>
                    <a:pt x="232" y="292"/>
                    <a:pt x="229" y="293"/>
                  </a:cubicBezTo>
                  <a:cubicBezTo>
                    <a:pt x="226" y="296"/>
                    <a:pt x="223" y="298"/>
                    <a:pt x="220" y="300"/>
                  </a:cubicBezTo>
                  <a:cubicBezTo>
                    <a:pt x="218" y="301"/>
                    <a:pt x="216" y="303"/>
                    <a:pt x="214" y="305"/>
                  </a:cubicBezTo>
                  <a:cubicBezTo>
                    <a:pt x="213" y="306"/>
                    <a:pt x="212" y="306"/>
                    <a:pt x="211" y="307"/>
                  </a:cubicBezTo>
                  <a:cubicBezTo>
                    <a:pt x="210" y="307"/>
                    <a:pt x="210" y="306"/>
                    <a:pt x="209" y="306"/>
                  </a:cubicBezTo>
                  <a:cubicBezTo>
                    <a:pt x="209" y="306"/>
                    <a:pt x="209" y="306"/>
                    <a:pt x="209" y="306"/>
                  </a:cubicBezTo>
                  <a:cubicBezTo>
                    <a:pt x="209" y="305"/>
                    <a:pt x="209" y="305"/>
                    <a:pt x="209" y="305"/>
                  </a:cubicBezTo>
                  <a:cubicBezTo>
                    <a:pt x="211" y="302"/>
                    <a:pt x="213" y="299"/>
                    <a:pt x="215" y="296"/>
                  </a:cubicBezTo>
                  <a:cubicBezTo>
                    <a:pt x="217" y="293"/>
                    <a:pt x="219" y="290"/>
                    <a:pt x="221" y="287"/>
                  </a:cubicBezTo>
                  <a:cubicBezTo>
                    <a:pt x="223" y="284"/>
                    <a:pt x="225" y="281"/>
                    <a:pt x="226" y="279"/>
                  </a:cubicBezTo>
                  <a:cubicBezTo>
                    <a:pt x="228" y="276"/>
                    <a:pt x="230" y="273"/>
                    <a:pt x="232" y="270"/>
                  </a:cubicBezTo>
                  <a:cubicBezTo>
                    <a:pt x="237" y="263"/>
                    <a:pt x="241" y="257"/>
                    <a:pt x="246" y="250"/>
                  </a:cubicBezTo>
                  <a:cubicBezTo>
                    <a:pt x="247" y="251"/>
                    <a:pt x="248" y="252"/>
                    <a:pt x="250" y="252"/>
                  </a:cubicBezTo>
                  <a:moveTo>
                    <a:pt x="274" y="263"/>
                  </a:moveTo>
                  <a:cubicBezTo>
                    <a:pt x="274" y="262"/>
                    <a:pt x="273" y="262"/>
                    <a:pt x="273" y="262"/>
                  </a:cubicBezTo>
                  <a:cubicBezTo>
                    <a:pt x="273" y="261"/>
                    <a:pt x="274" y="260"/>
                    <a:pt x="274" y="259"/>
                  </a:cubicBezTo>
                  <a:cubicBezTo>
                    <a:pt x="275" y="257"/>
                    <a:pt x="276" y="256"/>
                    <a:pt x="277" y="254"/>
                  </a:cubicBezTo>
                  <a:cubicBezTo>
                    <a:pt x="278" y="251"/>
                    <a:pt x="280" y="248"/>
                    <a:pt x="282" y="245"/>
                  </a:cubicBezTo>
                  <a:cubicBezTo>
                    <a:pt x="282" y="243"/>
                    <a:pt x="283" y="242"/>
                    <a:pt x="284" y="240"/>
                  </a:cubicBezTo>
                  <a:cubicBezTo>
                    <a:pt x="285" y="239"/>
                    <a:pt x="285" y="238"/>
                    <a:pt x="286" y="237"/>
                  </a:cubicBezTo>
                  <a:cubicBezTo>
                    <a:pt x="288" y="237"/>
                    <a:pt x="290" y="237"/>
                    <a:pt x="292" y="237"/>
                  </a:cubicBezTo>
                  <a:cubicBezTo>
                    <a:pt x="296" y="236"/>
                    <a:pt x="300" y="236"/>
                    <a:pt x="304" y="236"/>
                  </a:cubicBezTo>
                  <a:cubicBezTo>
                    <a:pt x="302" y="238"/>
                    <a:pt x="300" y="240"/>
                    <a:pt x="298" y="242"/>
                  </a:cubicBezTo>
                  <a:cubicBezTo>
                    <a:pt x="295" y="245"/>
                    <a:pt x="292" y="247"/>
                    <a:pt x="289" y="250"/>
                  </a:cubicBezTo>
                  <a:cubicBezTo>
                    <a:pt x="286" y="253"/>
                    <a:pt x="283" y="256"/>
                    <a:pt x="280" y="258"/>
                  </a:cubicBezTo>
                  <a:cubicBezTo>
                    <a:pt x="278" y="260"/>
                    <a:pt x="276" y="261"/>
                    <a:pt x="274" y="263"/>
                  </a:cubicBezTo>
                  <a:moveTo>
                    <a:pt x="269" y="353"/>
                  </a:moveTo>
                  <a:cubicBezTo>
                    <a:pt x="269" y="352"/>
                    <a:pt x="269" y="352"/>
                    <a:pt x="269" y="352"/>
                  </a:cubicBezTo>
                  <a:cubicBezTo>
                    <a:pt x="269" y="348"/>
                    <a:pt x="269" y="344"/>
                    <a:pt x="269" y="341"/>
                  </a:cubicBezTo>
                  <a:cubicBezTo>
                    <a:pt x="269" y="335"/>
                    <a:pt x="269" y="329"/>
                    <a:pt x="269" y="323"/>
                  </a:cubicBezTo>
                  <a:cubicBezTo>
                    <a:pt x="269" y="323"/>
                    <a:pt x="269" y="322"/>
                    <a:pt x="269" y="322"/>
                  </a:cubicBezTo>
                  <a:cubicBezTo>
                    <a:pt x="269" y="306"/>
                    <a:pt x="269" y="291"/>
                    <a:pt x="269" y="276"/>
                  </a:cubicBezTo>
                  <a:cubicBezTo>
                    <a:pt x="273" y="276"/>
                    <a:pt x="277" y="273"/>
                    <a:pt x="277" y="269"/>
                  </a:cubicBezTo>
                  <a:cubicBezTo>
                    <a:pt x="277" y="267"/>
                    <a:pt x="276" y="265"/>
                    <a:pt x="275" y="264"/>
                  </a:cubicBezTo>
                  <a:cubicBezTo>
                    <a:pt x="279" y="259"/>
                    <a:pt x="284" y="255"/>
                    <a:pt x="288" y="251"/>
                  </a:cubicBezTo>
                  <a:cubicBezTo>
                    <a:pt x="290" y="250"/>
                    <a:pt x="291" y="249"/>
                    <a:pt x="292" y="248"/>
                  </a:cubicBezTo>
                  <a:cubicBezTo>
                    <a:pt x="297" y="244"/>
                    <a:pt x="301" y="240"/>
                    <a:pt x="306" y="236"/>
                  </a:cubicBezTo>
                  <a:cubicBezTo>
                    <a:pt x="306" y="236"/>
                    <a:pt x="307" y="236"/>
                    <a:pt x="307" y="236"/>
                  </a:cubicBezTo>
                  <a:cubicBezTo>
                    <a:pt x="311" y="236"/>
                    <a:pt x="314" y="236"/>
                    <a:pt x="318" y="236"/>
                  </a:cubicBezTo>
                  <a:cubicBezTo>
                    <a:pt x="319" y="237"/>
                    <a:pt x="320" y="237"/>
                    <a:pt x="321" y="237"/>
                  </a:cubicBezTo>
                  <a:cubicBezTo>
                    <a:pt x="323" y="237"/>
                    <a:pt x="326" y="237"/>
                    <a:pt x="328" y="237"/>
                  </a:cubicBezTo>
                  <a:cubicBezTo>
                    <a:pt x="329" y="237"/>
                    <a:pt x="330" y="237"/>
                    <a:pt x="332" y="238"/>
                  </a:cubicBezTo>
                  <a:cubicBezTo>
                    <a:pt x="334" y="238"/>
                    <a:pt x="336" y="238"/>
                    <a:pt x="338" y="238"/>
                  </a:cubicBezTo>
                  <a:cubicBezTo>
                    <a:pt x="340" y="239"/>
                    <a:pt x="341" y="239"/>
                    <a:pt x="342" y="239"/>
                  </a:cubicBezTo>
                  <a:cubicBezTo>
                    <a:pt x="344" y="239"/>
                    <a:pt x="347" y="240"/>
                    <a:pt x="349" y="240"/>
                  </a:cubicBezTo>
                  <a:cubicBezTo>
                    <a:pt x="350" y="240"/>
                    <a:pt x="352" y="240"/>
                    <a:pt x="353" y="241"/>
                  </a:cubicBezTo>
                  <a:cubicBezTo>
                    <a:pt x="355" y="241"/>
                    <a:pt x="357" y="242"/>
                    <a:pt x="360" y="242"/>
                  </a:cubicBezTo>
                  <a:cubicBezTo>
                    <a:pt x="361" y="242"/>
                    <a:pt x="363" y="243"/>
                    <a:pt x="364" y="243"/>
                  </a:cubicBezTo>
                  <a:cubicBezTo>
                    <a:pt x="365" y="243"/>
                    <a:pt x="365" y="243"/>
                    <a:pt x="366" y="244"/>
                  </a:cubicBezTo>
                  <a:cubicBezTo>
                    <a:pt x="366" y="244"/>
                    <a:pt x="365" y="244"/>
                    <a:pt x="365" y="245"/>
                  </a:cubicBezTo>
                  <a:cubicBezTo>
                    <a:pt x="360" y="254"/>
                    <a:pt x="355" y="262"/>
                    <a:pt x="350" y="271"/>
                  </a:cubicBezTo>
                  <a:cubicBezTo>
                    <a:pt x="348" y="275"/>
                    <a:pt x="346" y="278"/>
                    <a:pt x="344" y="281"/>
                  </a:cubicBezTo>
                  <a:cubicBezTo>
                    <a:pt x="341" y="285"/>
                    <a:pt x="339" y="289"/>
                    <a:pt x="337" y="293"/>
                  </a:cubicBezTo>
                  <a:cubicBezTo>
                    <a:pt x="325" y="303"/>
                    <a:pt x="313" y="313"/>
                    <a:pt x="301" y="324"/>
                  </a:cubicBezTo>
                  <a:cubicBezTo>
                    <a:pt x="300" y="324"/>
                    <a:pt x="300" y="325"/>
                    <a:pt x="299" y="325"/>
                  </a:cubicBezTo>
                  <a:cubicBezTo>
                    <a:pt x="292" y="331"/>
                    <a:pt x="286" y="337"/>
                    <a:pt x="279" y="343"/>
                  </a:cubicBezTo>
                  <a:cubicBezTo>
                    <a:pt x="278" y="344"/>
                    <a:pt x="276" y="346"/>
                    <a:pt x="275" y="347"/>
                  </a:cubicBezTo>
                  <a:cubicBezTo>
                    <a:pt x="273" y="349"/>
                    <a:pt x="271" y="351"/>
                    <a:pt x="269" y="353"/>
                  </a:cubicBezTo>
                  <a:moveTo>
                    <a:pt x="477" y="227"/>
                  </a:moveTo>
                  <a:cubicBezTo>
                    <a:pt x="478" y="227"/>
                    <a:pt x="480" y="227"/>
                    <a:pt x="481" y="226"/>
                  </a:cubicBezTo>
                  <a:cubicBezTo>
                    <a:pt x="481" y="227"/>
                    <a:pt x="481" y="227"/>
                    <a:pt x="481" y="228"/>
                  </a:cubicBezTo>
                  <a:cubicBezTo>
                    <a:pt x="483" y="231"/>
                    <a:pt x="485" y="235"/>
                    <a:pt x="487" y="238"/>
                  </a:cubicBezTo>
                  <a:cubicBezTo>
                    <a:pt x="489" y="241"/>
                    <a:pt x="490" y="244"/>
                    <a:pt x="492" y="247"/>
                  </a:cubicBezTo>
                  <a:cubicBezTo>
                    <a:pt x="493" y="250"/>
                    <a:pt x="495" y="254"/>
                    <a:pt x="497" y="257"/>
                  </a:cubicBezTo>
                  <a:cubicBezTo>
                    <a:pt x="493" y="259"/>
                    <a:pt x="489" y="262"/>
                    <a:pt x="485" y="264"/>
                  </a:cubicBezTo>
                  <a:cubicBezTo>
                    <a:pt x="480" y="267"/>
                    <a:pt x="476" y="270"/>
                    <a:pt x="471" y="273"/>
                  </a:cubicBezTo>
                  <a:cubicBezTo>
                    <a:pt x="471" y="273"/>
                    <a:pt x="471" y="272"/>
                    <a:pt x="471" y="272"/>
                  </a:cubicBezTo>
                  <a:cubicBezTo>
                    <a:pt x="471" y="270"/>
                    <a:pt x="471" y="269"/>
                    <a:pt x="471" y="267"/>
                  </a:cubicBezTo>
                  <a:cubicBezTo>
                    <a:pt x="472" y="260"/>
                    <a:pt x="473" y="252"/>
                    <a:pt x="474" y="245"/>
                  </a:cubicBezTo>
                  <a:cubicBezTo>
                    <a:pt x="474" y="243"/>
                    <a:pt x="475" y="241"/>
                    <a:pt x="475" y="239"/>
                  </a:cubicBezTo>
                  <a:cubicBezTo>
                    <a:pt x="475" y="235"/>
                    <a:pt x="476" y="231"/>
                    <a:pt x="476" y="227"/>
                  </a:cubicBezTo>
                  <a:cubicBezTo>
                    <a:pt x="477" y="227"/>
                    <a:pt x="477" y="227"/>
                    <a:pt x="477" y="227"/>
                  </a:cubicBezTo>
                  <a:moveTo>
                    <a:pt x="399" y="321"/>
                  </a:moveTo>
                  <a:cubicBezTo>
                    <a:pt x="399" y="319"/>
                    <a:pt x="399" y="317"/>
                    <a:pt x="399" y="316"/>
                  </a:cubicBezTo>
                  <a:cubicBezTo>
                    <a:pt x="397" y="301"/>
                    <a:pt x="396" y="287"/>
                    <a:pt x="395" y="273"/>
                  </a:cubicBezTo>
                  <a:cubicBezTo>
                    <a:pt x="394" y="268"/>
                    <a:pt x="394" y="263"/>
                    <a:pt x="393" y="258"/>
                  </a:cubicBezTo>
                  <a:cubicBezTo>
                    <a:pt x="397" y="258"/>
                    <a:pt x="400" y="255"/>
                    <a:pt x="400" y="251"/>
                  </a:cubicBezTo>
                  <a:cubicBezTo>
                    <a:pt x="400" y="250"/>
                    <a:pt x="400" y="249"/>
                    <a:pt x="399" y="248"/>
                  </a:cubicBezTo>
                  <a:cubicBezTo>
                    <a:pt x="400" y="248"/>
                    <a:pt x="401" y="248"/>
                    <a:pt x="402" y="247"/>
                  </a:cubicBezTo>
                  <a:cubicBezTo>
                    <a:pt x="406" y="246"/>
                    <a:pt x="409" y="244"/>
                    <a:pt x="413" y="243"/>
                  </a:cubicBezTo>
                  <a:cubicBezTo>
                    <a:pt x="420" y="240"/>
                    <a:pt x="427" y="237"/>
                    <a:pt x="434" y="235"/>
                  </a:cubicBezTo>
                  <a:cubicBezTo>
                    <a:pt x="440" y="232"/>
                    <a:pt x="446" y="230"/>
                    <a:pt x="453" y="228"/>
                  </a:cubicBezTo>
                  <a:cubicBezTo>
                    <a:pt x="454" y="228"/>
                    <a:pt x="454" y="227"/>
                    <a:pt x="455" y="227"/>
                  </a:cubicBezTo>
                  <a:cubicBezTo>
                    <a:pt x="460" y="225"/>
                    <a:pt x="465" y="224"/>
                    <a:pt x="470" y="222"/>
                  </a:cubicBezTo>
                  <a:cubicBezTo>
                    <a:pt x="471" y="225"/>
                    <a:pt x="473" y="227"/>
                    <a:pt x="476" y="227"/>
                  </a:cubicBezTo>
                  <a:cubicBezTo>
                    <a:pt x="475" y="230"/>
                    <a:pt x="475" y="234"/>
                    <a:pt x="474" y="237"/>
                  </a:cubicBezTo>
                  <a:cubicBezTo>
                    <a:pt x="474" y="240"/>
                    <a:pt x="474" y="243"/>
                    <a:pt x="473" y="245"/>
                  </a:cubicBezTo>
                  <a:cubicBezTo>
                    <a:pt x="473" y="252"/>
                    <a:pt x="472" y="260"/>
                    <a:pt x="471" y="267"/>
                  </a:cubicBezTo>
                  <a:cubicBezTo>
                    <a:pt x="471" y="269"/>
                    <a:pt x="470" y="270"/>
                    <a:pt x="470" y="272"/>
                  </a:cubicBezTo>
                  <a:cubicBezTo>
                    <a:pt x="470" y="272"/>
                    <a:pt x="470" y="273"/>
                    <a:pt x="470" y="274"/>
                  </a:cubicBezTo>
                  <a:cubicBezTo>
                    <a:pt x="469" y="274"/>
                    <a:pt x="468" y="275"/>
                    <a:pt x="467" y="275"/>
                  </a:cubicBezTo>
                  <a:cubicBezTo>
                    <a:pt x="461" y="280"/>
                    <a:pt x="454" y="284"/>
                    <a:pt x="448" y="288"/>
                  </a:cubicBezTo>
                  <a:cubicBezTo>
                    <a:pt x="441" y="292"/>
                    <a:pt x="435" y="296"/>
                    <a:pt x="429" y="300"/>
                  </a:cubicBezTo>
                  <a:cubicBezTo>
                    <a:pt x="423" y="304"/>
                    <a:pt x="417" y="308"/>
                    <a:pt x="411" y="313"/>
                  </a:cubicBezTo>
                  <a:cubicBezTo>
                    <a:pt x="407" y="315"/>
                    <a:pt x="403" y="318"/>
                    <a:pt x="399" y="321"/>
                  </a:cubicBezTo>
                  <a:moveTo>
                    <a:pt x="257" y="242"/>
                  </a:moveTo>
                  <a:cubicBezTo>
                    <a:pt x="257" y="241"/>
                    <a:pt x="256" y="240"/>
                    <a:pt x="256" y="239"/>
                  </a:cubicBezTo>
                  <a:cubicBezTo>
                    <a:pt x="257" y="238"/>
                    <a:pt x="258" y="237"/>
                    <a:pt x="259" y="236"/>
                  </a:cubicBezTo>
                  <a:cubicBezTo>
                    <a:pt x="262" y="233"/>
                    <a:pt x="266" y="230"/>
                    <a:pt x="269" y="227"/>
                  </a:cubicBezTo>
                  <a:cubicBezTo>
                    <a:pt x="272" y="225"/>
                    <a:pt x="275" y="223"/>
                    <a:pt x="277" y="221"/>
                  </a:cubicBezTo>
                  <a:cubicBezTo>
                    <a:pt x="281" y="218"/>
                    <a:pt x="284" y="215"/>
                    <a:pt x="288" y="212"/>
                  </a:cubicBezTo>
                  <a:cubicBezTo>
                    <a:pt x="291" y="210"/>
                    <a:pt x="293" y="208"/>
                    <a:pt x="296" y="205"/>
                  </a:cubicBezTo>
                  <a:cubicBezTo>
                    <a:pt x="300" y="202"/>
                    <a:pt x="304" y="199"/>
                    <a:pt x="307" y="196"/>
                  </a:cubicBezTo>
                  <a:cubicBezTo>
                    <a:pt x="308" y="196"/>
                    <a:pt x="308" y="196"/>
                    <a:pt x="309" y="195"/>
                  </a:cubicBezTo>
                  <a:cubicBezTo>
                    <a:pt x="302" y="207"/>
                    <a:pt x="295" y="220"/>
                    <a:pt x="287" y="233"/>
                  </a:cubicBezTo>
                  <a:cubicBezTo>
                    <a:pt x="287" y="234"/>
                    <a:pt x="286" y="235"/>
                    <a:pt x="286" y="236"/>
                  </a:cubicBezTo>
                  <a:cubicBezTo>
                    <a:pt x="285" y="237"/>
                    <a:pt x="285" y="237"/>
                    <a:pt x="285" y="237"/>
                  </a:cubicBezTo>
                  <a:cubicBezTo>
                    <a:pt x="283" y="237"/>
                    <a:pt x="280" y="237"/>
                    <a:pt x="278" y="238"/>
                  </a:cubicBezTo>
                  <a:cubicBezTo>
                    <a:pt x="276" y="238"/>
                    <a:pt x="275" y="238"/>
                    <a:pt x="273" y="238"/>
                  </a:cubicBezTo>
                  <a:cubicBezTo>
                    <a:pt x="270" y="239"/>
                    <a:pt x="267" y="239"/>
                    <a:pt x="264" y="240"/>
                  </a:cubicBezTo>
                  <a:cubicBezTo>
                    <a:pt x="262" y="240"/>
                    <a:pt x="260" y="241"/>
                    <a:pt x="258" y="241"/>
                  </a:cubicBezTo>
                  <a:cubicBezTo>
                    <a:pt x="258" y="241"/>
                    <a:pt x="258" y="242"/>
                    <a:pt x="257" y="242"/>
                  </a:cubicBezTo>
                  <a:moveTo>
                    <a:pt x="306" y="236"/>
                  </a:moveTo>
                  <a:cubicBezTo>
                    <a:pt x="307" y="235"/>
                    <a:pt x="308" y="235"/>
                    <a:pt x="308" y="234"/>
                  </a:cubicBezTo>
                  <a:cubicBezTo>
                    <a:pt x="311" y="232"/>
                    <a:pt x="313" y="230"/>
                    <a:pt x="316" y="228"/>
                  </a:cubicBezTo>
                  <a:cubicBezTo>
                    <a:pt x="320" y="224"/>
                    <a:pt x="324" y="221"/>
                    <a:pt x="328" y="217"/>
                  </a:cubicBezTo>
                  <a:cubicBezTo>
                    <a:pt x="331" y="215"/>
                    <a:pt x="334" y="213"/>
                    <a:pt x="337" y="210"/>
                  </a:cubicBezTo>
                  <a:cubicBezTo>
                    <a:pt x="341" y="207"/>
                    <a:pt x="345" y="204"/>
                    <a:pt x="349" y="201"/>
                  </a:cubicBezTo>
                  <a:cubicBezTo>
                    <a:pt x="352" y="199"/>
                    <a:pt x="355" y="196"/>
                    <a:pt x="358" y="194"/>
                  </a:cubicBezTo>
                  <a:cubicBezTo>
                    <a:pt x="362" y="191"/>
                    <a:pt x="366" y="188"/>
                    <a:pt x="369" y="185"/>
                  </a:cubicBezTo>
                  <a:cubicBezTo>
                    <a:pt x="373" y="183"/>
                    <a:pt x="376" y="181"/>
                    <a:pt x="380" y="178"/>
                  </a:cubicBezTo>
                  <a:cubicBezTo>
                    <a:pt x="383" y="176"/>
                    <a:pt x="387" y="173"/>
                    <a:pt x="390" y="170"/>
                  </a:cubicBezTo>
                  <a:cubicBezTo>
                    <a:pt x="394" y="168"/>
                    <a:pt x="397" y="166"/>
                    <a:pt x="401" y="163"/>
                  </a:cubicBezTo>
                  <a:cubicBezTo>
                    <a:pt x="404" y="161"/>
                    <a:pt x="408" y="158"/>
                    <a:pt x="412" y="156"/>
                  </a:cubicBezTo>
                  <a:cubicBezTo>
                    <a:pt x="415" y="153"/>
                    <a:pt x="418" y="151"/>
                    <a:pt x="422" y="149"/>
                  </a:cubicBezTo>
                  <a:cubicBezTo>
                    <a:pt x="424" y="148"/>
                    <a:pt x="426" y="147"/>
                    <a:pt x="428" y="145"/>
                  </a:cubicBezTo>
                  <a:cubicBezTo>
                    <a:pt x="428" y="146"/>
                    <a:pt x="429" y="146"/>
                    <a:pt x="429" y="147"/>
                  </a:cubicBezTo>
                  <a:cubicBezTo>
                    <a:pt x="426" y="151"/>
                    <a:pt x="423" y="155"/>
                    <a:pt x="421" y="159"/>
                  </a:cubicBezTo>
                  <a:cubicBezTo>
                    <a:pt x="417" y="164"/>
                    <a:pt x="413" y="169"/>
                    <a:pt x="410" y="175"/>
                  </a:cubicBezTo>
                  <a:cubicBezTo>
                    <a:pt x="405" y="181"/>
                    <a:pt x="401" y="188"/>
                    <a:pt x="397" y="194"/>
                  </a:cubicBezTo>
                  <a:cubicBezTo>
                    <a:pt x="394" y="199"/>
                    <a:pt x="390" y="204"/>
                    <a:pt x="387" y="209"/>
                  </a:cubicBezTo>
                  <a:cubicBezTo>
                    <a:pt x="383" y="216"/>
                    <a:pt x="378" y="224"/>
                    <a:pt x="374" y="231"/>
                  </a:cubicBezTo>
                  <a:cubicBezTo>
                    <a:pt x="371" y="235"/>
                    <a:pt x="369" y="239"/>
                    <a:pt x="366" y="243"/>
                  </a:cubicBezTo>
                  <a:cubicBezTo>
                    <a:pt x="365" y="243"/>
                    <a:pt x="365" y="243"/>
                    <a:pt x="365" y="243"/>
                  </a:cubicBezTo>
                  <a:cubicBezTo>
                    <a:pt x="363" y="242"/>
                    <a:pt x="362" y="242"/>
                    <a:pt x="360" y="241"/>
                  </a:cubicBezTo>
                  <a:cubicBezTo>
                    <a:pt x="358" y="241"/>
                    <a:pt x="356" y="241"/>
                    <a:pt x="354" y="240"/>
                  </a:cubicBezTo>
                  <a:cubicBezTo>
                    <a:pt x="352" y="240"/>
                    <a:pt x="351" y="240"/>
                    <a:pt x="349" y="239"/>
                  </a:cubicBezTo>
                  <a:cubicBezTo>
                    <a:pt x="347" y="239"/>
                    <a:pt x="344" y="239"/>
                    <a:pt x="342" y="238"/>
                  </a:cubicBezTo>
                  <a:cubicBezTo>
                    <a:pt x="341" y="238"/>
                    <a:pt x="340" y="238"/>
                    <a:pt x="339" y="238"/>
                  </a:cubicBezTo>
                  <a:cubicBezTo>
                    <a:pt x="336" y="237"/>
                    <a:pt x="333" y="237"/>
                    <a:pt x="331" y="237"/>
                  </a:cubicBezTo>
                  <a:cubicBezTo>
                    <a:pt x="330" y="237"/>
                    <a:pt x="329" y="237"/>
                    <a:pt x="328" y="237"/>
                  </a:cubicBezTo>
                  <a:cubicBezTo>
                    <a:pt x="325" y="236"/>
                    <a:pt x="323" y="236"/>
                    <a:pt x="320" y="236"/>
                  </a:cubicBezTo>
                  <a:cubicBezTo>
                    <a:pt x="319" y="236"/>
                    <a:pt x="318" y="236"/>
                    <a:pt x="318" y="236"/>
                  </a:cubicBezTo>
                  <a:cubicBezTo>
                    <a:pt x="314" y="236"/>
                    <a:pt x="311" y="236"/>
                    <a:pt x="307" y="236"/>
                  </a:cubicBezTo>
                  <a:cubicBezTo>
                    <a:pt x="306" y="236"/>
                    <a:pt x="306" y="236"/>
                    <a:pt x="306" y="236"/>
                  </a:cubicBezTo>
                  <a:moveTo>
                    <a:pt x="434" y="149"/>
                  </a:moveTo>
                  <a:cubicBezTo>
                    <a:pt x="438" y="149"/>
                    <a:pt x="442" y="145"/>
                    <a:pt x="442" y="141"/>
                  </a:cubicBezTo>
                  <a:cubicBezTo>
                    <a:pt x="442" y="140"/>
                    <a:pt x="442" y="139"/>
                    <a:pt x="441" y="138"/>
                  </a:cubicBezTo>
                  <a:cubicBezTo>
                    <a:pt x="461" y="131"/>
                    <a:pt x="481" y="124"/>
                    <a:pt x="501" y="118"/>
                  </a:cubicBezTo>
                  <a:cubicBezTo>
                    <a:pt x="501" y="119"/>
                    <a:pt x="501" y="119"/>
                    <a:pt x="501" y="119"/>
                  </a:cubicBezTo>
                  <a:cubicBezTo>
                    <a:pt x="498" y="121"/>
                    <a:pt x="496" y="124"/>
                    <a:pt x="494" y="126"/>
                  </a:cubicBezTo>
                  <a:cubicBezTo>
                    <a:pt x="492" y="128"/>
                    <a:pt x="490" y="130"/>
                    <a:pt x="489" y="131"/>
                  </a:cubicBezTo>
                  <a:cubicBezTo>
                    <a:pt x="486" y="134"/>
                    <a:pt x="484" y="137"/>
                    <a:pt x="481" y="139"/>
                  </a:cubicBezTo>
                  <a:cubicBezTo>
                    <a:pt x="480" y="141"/>
                    <a:pt x="478" y="143"/>
                    <a:pt x="477" y="145"/>
                  </a:cubicBezTo>
                  <a:cubicBezTo>
                    <a:pt x="474" y="147"/>
                    <a:pt x="472" y="150"/>
                    <a:pt x="469" y="153"/>
                  </a:cubicBezTo>
                  <a:cubicBezTo>
                    <a:pt x="468" y="155"/>
                    <a:pt x="466" y="157"/>
                    <a:pt x="464" y="158"/>
                  </a:cubicBezTo>
                  <a:cubicBezTo>
                    <a:pt x="462" y="161"/>
                    <a:pt x="460" y="164"/>
                    <a:pt x="457" y="167"/>
                  </a:cubicBezTo>
                  <a:cubicBezTo>
                    <a:pt x="456" y="169"/>
                    <a:pt x="454" y="171"/>
                    <a:pt x="452" y="173"/>
                  </a:cubicBezTo>
                  <a:cubicBezTo>
                    <a:pt x="450" y="175"/>
                    <a:pt x="448" y="178"/>
                    <a:pt x="446" y="181"/>
                  </a:cubicBezTo>
                  <a:cubicBezTo>
                    <a:pt x="444" y="183"/>
                    <a:pt x="442" y="185"/>
                    <a:pt x="440" y="187"/>
                  </a:cubicBezTo>
                  <a:cubicBezTo>
                    <a:pt x="438" y="190"/>
                    <a:pt x="436" y="192"/>
                    <a:pt x="434" y="195"/>
                  </a:cubicBezTo>
                  <a:cubicBezTo>
                    <a:pt x="432" y="197"/>
                    <a:pt x="430" y="200"/>
                    <a:pt x="428" y="202"/>
                  </a:cubicBezTo>
                  <a:cubicBezTo>
                    <a:pt x="427" y="204"/>
                    <a:pt x="426" y="205"/>
                    <a:pt x="425" y="207"/>
                  </a:cubicBezTo>
                  <a:cubicBezTo>
                    <a:pt x="415" y="219"/>
                    <a:pt x="406" y="231"/>
                    <a:pt x="396" y="244"/>
                  </a:cubicBezTo>
                  <a:cubicBezTo>
                    <a:pt x="395" y="244"/>
                    <a:pt x="394" y="243"/>
                    <a:pt x="392" y="243"/>
                  </a:cubicBezTo>
                  <a:cubicBezTo>
                    <a:pt x="389" y="243"/>
                    <a:pt x="386" y="245"/>
                    <a:pt x="385" y="248"/>
                  </a:cubicBezTo>
                  <a:cubicBezTo>
                    <a:pt x="384" y="248"/>
                    <a:pt x="382" y="247"/>
                    <a:pt x="381" y="247"/>
                  </a:cubicBezTo>
                  <a:cubicBezTo>
                    <a:pt x="380" y="247"/>
                    <a:pt x="379" y="246"/>
                    <a:pt x="377" y="246"/>
                  </a:cubicBezTo>
                  <a:cubicBezTo>
                    <a:pt x="375" y="245"/>
                    <a:pt x="373" y="245"/>
                    <a:pt x="371" y="244"/>
                  </a:cubicBezTo>
                  <a:cubicBezTo>
                    <a:pt x="369" y="244"/>
                    <a:pt x="368" y="243"/>
                    <a:pt x="367" y="243"/>
                  </a:cubicBezTo>
                  <a:cubicBezTo>
                    <a:pt x="371" y="236"/>
                    <a:pt x="376" y="229"/>
                    <a:pt x="380" y="222"/>
                  </a:cubicBezTo>
                  <a:cubicBezTo>
                    <a:pt x="383" y="218"/>
                    <a:pt x="385" y="213"/>
                    <a:pt x="388" y="209"/>
                  </a:cubicBezTo>
                  <a:cubicBezTo>
                    <a:pt x="394" y="199"/>
                    <a:pt x="401" y="190"/>
                    <a:pt x="407" y="180"/>
                  </a:cubicBezTo>
                  <a:cubicBezTo>
                    <a:pt x="408" y="178"/>
                    <a:pt x="409" y="176"/>
                    <a:pt x="411" y="174"/>
                  </a:cubicBezTo>
                  <a:cubicBezTo>
                    <a:pt x="417" y="165"/>
                    <a:pt x="423" y="156"/>
                    <a:pt x="430" y="147"/>
                  </a:cubicBezTo>
                  <a:cubicBezTo>
                    <a:pt x="431" y="148"/>
                    <a:pt x="432" y="149"/>
                    <a:pt x="434" y="149"/>
                  </a:cubicBezTo>
                  <a:moveTo>
                    <a:pt x="286" y="237"/>
                  </a:moveTo>
                  <a:cubicBezTo>
                    <a:pt x="287" y="235"/>
                    <a:pt x="288" y="233"/>
                    <a:pt x="289" y="231"/>
                  </a:cubicBezTo>
                  <a:cubicBezTo>
                    <a:pt x="290" y="229"/>
                    <a:pt x="291" y="227"/>
                    <a:pt x="292" y="226"/>
                  </a:cubicBezTo>
                  <a:cubicBezTo>
                    <a:pt x="294" y="223"/>
                    <a:pt x="295" y="220"/>
                    <a:pt x="297" y="217"/>
                  </a:cubicBezTo>
                  <a:cubicBezTo>
                    <a:pt x="298" y="215"/>
                    <a:pt x="299" y="213"/>
                    <a:pt x="300" y="211"/>
                  </a:cubicBezTo>
                  <a:cubicBezTo>
                    <a:pt x="302" y="208"/>
                    <a:pt x="304" y="205"/>
                    <a:pt x="305" y="202"/>
                  </a:cubicBezTo>
                  <a:cubicBezTo>
                    <a:pt x="306" y="201"/>
                    <a:pt x="307" y="199"/>
                    <a:pt x="308" y="197"/>
                  </a:cubicBezTo>
                  <a:cubicBezTo>
                    <a:pt x="309" y="196"/>
                    <a:pt x="310" y="195"/>
                    <a:pt x="310" y="194"/>
                  </a:cubicBezTo>
                  <a:cubicBezTo>
                    <a:pt x="312" y="193"/>
                    <a:pt x="313" y="192"/>
                    <a:pt x="315" y="191"/>
                  </a:cubicBezTo>
                  <a:cubicBezTo>
                    <a:pt x="319" y="188"/>
                    <a:pt x="323" y="185"/>
                    <a:pt x="327" y="182"/>
                  </a:cubicBezTo>
                  <a:cubicBezTo>
                    <a:pt x="329" y="180"/>
                    <a:pt x="332" y="178"/>
                    <a:pt x="334" y="177"/>
                  </a:cubicBezTo>
                  <a:cubicBezTo>
                    <a:pt x="338" y="174"/>
                    <a:pt x="343" y="170"/>
                    <a:pt x="347" y="167"/>
                  </a:cubicBezTo>
                  <a:cubicBezTo>
                    <a:pt x="348" y="166"/>
                    <a:pt x="350" y="166"/>
                    <a:pt x="351" y="165"/>
                  </a:cubicBezTo>
                  <a:cubicBezTo>
                    <a:pt x="368" y="153"/>
                    <a:pt x="385" y="141"/>
                    <a:pt x="403" y="130"/>
                  </a:cubicBezTo>
                  <a:cubicBezTo>
                    <a:pt x="405" y="129"/>
                    <a:pt x="407" y="128"/>
                    <a:pt x="409" y="127"/>
                  </a:cubicBezTo>
                  <a:cubicBezTo>
                    <a:pt x="413" y="124"/>
                    <a:pt x="418" y="122"/>
                    <a:pt x="422" y="119"/>
                  </a:cubicBezTo>
                  <a:cubicBezTo>
                    <a:pt x="425" y="118"/>
                    <a:pt x="428" y="116"/>
                    <a:pt x="430" y="114"/>
                  </a:cubicBezTo>
                  <a:cubicBezTo>
                    <a:pt x="431" y="114"/>
                    <a:pt x="431" y="114"/>
                    <a:pt x="431" y="114"/>
                  </a:cubicBezTo>
                  <a:cubicBezTo>
                    <a:pt x="431" y="119"/>
                    <a:pt x="432" y="124"/>
                    <a:pt x="432" y="130"/>
                  </a:cubicBezTo>
                  <a:cubicBezTo>
                    <a:pt x="433" y="131"/>
                    <a:pt x="433" y="132"/>
                    <a:pt x="433" y="133"/>
                  </a:cubicBezTo>
                  <a:cubicBezTo>
                    <a:pt x="429" y="134"/>
                    <a:pt x="426" y="137"/>
                    <a:pt x="426" y="141"/>
                  </a:cubicBezTo>
                  <a:cubicBezTo>
                    <a:pt x="426" y="142"/>
                    <a:pt x="427" y="143"/>
                    <a:pt x="427" y="145"/>
                  </a:cubicBezTo>
                  <a:cubicBezTo>
                    <a:pt x="415" y="153"/>
                    <a:pt x="403" y="161"/>
                    <a:pt x="391" y="169"/>
                  </a:cubicBezTo>
                  <a:cubicBezTo>
                    <a:pt x="387" y="172"/>
                    <a:pt x="384" y="174"/>
                    <a:pt x="381" y="177"/>
                  </a:cubicBezTo>
                  <a:cubicBezTo>
                    <a:pt x="377" y="179"/>
                    <a:pt x="373" y="182"/>
                    <a:pt x="370" y="184"/>
                  </a:cubicBezTo>
                  <a:cubicBezTo>
                    <a:pt x="366" y="187"/>
                    <a:pt x="362" y="190"/>
                    <a:pt x="358" y="193"/>
                  </a:cubicBezTo>
                  <a:cubicBezTo>
                    <a:pt x="355" y="196"/>
                    <a:pt x="352" y="198"/>
                    <a:pt x="349" y="200"/>
                  </a:cubicBezTo>
                  <a:cubicBezTo>
                    <a:pt x="345" y="203"/>
                    <a:pt x="341" y="206"/>
                    <a:pt x="337" y="210"/>
                  </a:cubicBezTo>
                  <a:cubicBezTo>
                    <a:pt x="334" y="212"/>
                    <a:pt x="331" y="214"/>
                    <a:pt x="329" y="216"/>
                  </a:cubicBezTo>
                  <a:cubicBezTo>
                    <a:pt x="325" y="219"/>
                    <a:pt x="321" y="223"/>
                    <a:pt x="317" y="226"/>
                  </a:cubicBezTo>
                  <a:cubicBezTo>
                    <a:pt x="314" y="228"/>
                    <a:pt x="311" y="230"/>
                    <a:pt x="309" y="233"/>
                  </a:cubicBezTo>
                  <a:cubicBezTo>
                    <a:pt x="307" y="234"/>
                    <a:pt x="306" y="235"/>
                    <a:pt x="305" y="236"/>
                  </a:cubicBezTo>
                  <a:cubicBezTo>
                    <a:pt x="301" y="236"/>
                    <a:pt x="297" y="236"/>
                    <a:pt x="292" y="236"/>
                  </a:cubicBezTo>
                  <a:cubicBezTo>
                    <a:pt x="291" y="236"/>
                    <a:pt x="289" y="236"/>
                    <a:pt x="288" y="237"/>
                  </a:cubicBezTo>
                  <a:cubicBezTo>
                    <a:pt x="287" y="237"/>
                    <a:pt x="287" y="237"/>
                    <a:pt x="286" y="237"/>
                  </a:cubicBezTo>
                  <a:moveTo>
                    <a:pt x="399" y="247"/>
                  </a:moveTo>
                  <a:cubicBezTo>
                    <a:pt x="399" y="246"/>
                    <a:pt x="398" y="245"/>
                    <a:pt x="397" y="245"/>
                  </a:cubicBezTo>
                  <a:cubicBezTo>
                    <a:pt x="397" y="245"/>
                    <a:pt x="397" y="245"/>
                    <a:pt x="397" y="245"/>
                  </a:cubicBezTo>
                  <a:cubicBezTo>
                    <a:pt x="400" y="241"/>
                    <a:pt x="402" y="237"/>
                    <a:pt x="405" y="234"/>
                  </a:cubicBezTo>
                  <a:cubicBezTo>
                    <a:pt x="406" y="232"/>
                    <a:pt x="408" y="230"/>
                    <a:pt x="409" y="228"/>
                  </a:cubicBezTo>
                  <a:cubicBezTo>
                    <a:pt x="412" y="225"/>
                    <a:pt x="414" y="221"/>
                    <a:pt x="417" y="218"/>
                  </a:cubicBezTo>
                  <a:cubicBezTo>
                    <a:pt x="418" y="216"/>
                    <a:pt x="420" y="214"/>
                    <a:pt x="421" y="212"/>
                  </a:cubicBezTo>
                  <a:cubicBezTo>
                    <a:pt x="426" y="206"/>
                    <a:pt x="431" y="200"/>
                    <a:pt x="436" y="194"/>
                  </a:cubicBezTo>
                  <a:cubicBezTo>
                    <a:pt x="437" y="192"/>
                    <a:pt x="439" y="190"/>
                    <a:pt x="441" y="188"/>
                  </a:cubicBezTo>
                  <a:cubicBezTo>
                    <a:pt x="442" y="186"/>
                    <a:pt x="444" y="184"/>
                    <a:pt x="446" y="182"/>
                  </a:cubicBezTo>
                  <a:cubicBezTo>
                    <a:pt x="448" y="179"/>
                    <a:pt x="451" y="176"/>
                    <a:pt x="453" y="173"/>
                  </a:cubicBezTo>
                  <a:cubicBezTo>
                    <a:pt x="455" y="171"/>
                    <a:pt x="456" y="169"/>
                    <a:pt x="458" y="167"/>
                  </a:cubicBezTo>
                  <a:cubicBezTo>
                    <a:pt x="460" y="164"/>
                    <a:pt x="463" y="162"/>
                    <a:pt x="465" y="159"/>
                  </a:cubicBezTo>
                  <a:cubicBezTo>
                    <a:pt x="467" y="157"/>
                    <a:pt x="468" y="155"/>
                    <a:pt x="470" y="153"/>
                  </a:cubicBezTo>
                  <a:cubicBezTo>
                    <a:pt x="472" y="151"/>
                    <a:pt x="475" y="148"/>
                    <a:pt x="477" y="145"/>
                  </a:cubicBezTo>
                  <a:cubicBezTo>
                    <a:pt x="479" y="143"/>
                    <a:pt x="480" y="141"/>
                    <a:pt x="482" y="140"/>
                  </a:cubicBezTo>
                  <a:cubicBezTo>
                    <a:pt x="484" y="137"/>
                    <a:pt x="487" y="134"/>
                    <a:pt x="489" y="132"/>
                  </a:cubicBezTo>
                  <a:cubicBezTo>
                    <a:pt x="491" y="130"/>
                    <a:pt x="492" y="128"/>
                    <a:pt x="494" y="127"/>
                  </a:cubicBezTo>
                  <a:cubicBezTo>
                    <a:pt x="496" y="124"/>
                    <a:pt x="499" y="122"/>
                    <a:pt x="501" y="119"/>
                  </a:cubicBezTo>
                  <a:cubicBezTo>
                    <a:pt x="501" y="119"/>
                    <a:pt x="502" y="118"/>
                    <a:pt x="502" y="118"/>
                  </a:cubicBezTo>
                  <a:cubicBezTo>
                    <a:pt x="514" y="115"/>
                    <a:pt x="525" y="112"/>
                    <a:pt x="537" y="109"/>
                  </a:cubicBezTo>
                  <a:cubicBezTo>
                    <a:pt x="537" y="109"/>
                    <a:pt x="537" y="109"/>
                    <a:pt x="537" y="109"/>
                  </a:cubicBezTo>
                  <a:cubicBezTo>
                    <a:pt x="535" y="113"/>
                    <a:pt x="533" y="116"/>
                    <a:pt x="531" y="119"/>
                  </a:cubicBezTo>
                  <a:cubicBezTo>
                    <a:pt x="528" y="123"/>
                    <a:pt x="526" y="127"/>
                    <a:pt x="523" y="132"/>
                  </a:cubicBezTo>
                  <a:cubicBezTo>
                    <a:pt x="521" y="135"/>
                    <a:pt x="519" y="138"/>
                    <a:pt x="517" y="142"/>
                  </a:cubicBezTo>
                  <a:cubicBezTo>
                    <a:pt x="515" y="146"/>
                    <a:pt x="512" y="151"/>
                    <a:pt x="509" y="156"/>
                  </a:cubicBezTo>
                  <a:cubicBezTo>
                    <a:pt x="508" y="159"/>
                    <a:pt x="506" y="162"/>
                    <a:pt x="504" y="166"/>
                  </a:cubicBezTo>
                  <a:cubicBezTo>
                    <a:pt x="501" y="171"/>
                    <a:pt x="499" y="176"/>
                    <a:pt x="496" y="180"/>
                  </a:cubicBezTo>
                  <a:cubicBezTo>
                    <a:pt x="494" y="184"/>
                    <a:pt x="492" y="188"/>
                    <a:pt x="490" y="192"/>
                  </a:cubicBezTo>
                  <a:cubicBezTo>
                    <a:pt x="489" y="195"/>
                    <a:pt x="488" y="198"/>
                    <a:pt x="486" y="200"/>
                  </a:cubicBezTo>
                  <a:cubicBezTo>
                    <a:pt x="484" y="204"/>
                    <a:pt x="482" y="208"/>
                    <a:pt x="480" y="212"/>
                  </a:cubicBezTo>
                  <a:cubicBezTo>
                    <a:pt x="479" y="212"/>
                    <a:pt x="478" y="212"/>
                    <a:pt x="477" y="212"/>
                  </a:cubicBezTo>
                  <a:cubicBezTo>
                    <a:pt x="473" y="212"/>
                    <a:pt x="469" y="215"/>
                    <a:pt x="469" y="219"/>
                  </a:cubicBezTo>
                  <a:cubicBezTo>
                    <a:pt x="469" y="220"/>
                    <a:pt x="470" y="221"/>
                    <a:pt x="470" y="222"/>
                  </a:cubicBezTo>
                  <a:cubicBezTo>
                    <a:pt x="467" y="223"/>
                    <a:pt x="464" y="224"/>
                    <a:pt x="460" y="225"/>
                  </a:cubicBezTo>
                  <a:cubicBezTo>
                    <a:pt x="459" y="225"/>
                    <a:pt x="457" y="226"/>
                    <a:pt x="456" y="226"/>
                  </a:cubicBezTo>
                  <a:cubicBezTo>
                    <a:pt x="452" y="227"/>
                    <a:pt x="449" y="228"/>
                    <a:pt x="446" y="230"/>
                  </a:cubicBezTo>
                  <a:cubicBezTo>
                    <a:pt x="442" y="231"/>
                    <a:pt x="438" y="232"/>
                    <a:pt x="434" y="234"/>
                  </a:cubicBezTo>
                  <a:cubicBezTo>
                    <a:pt x="431" y="235"/>
                    <a:pt x="428" y="236"/>
                    <a:pt x="424" y="237"/>
                  </a:cubicBezTo>
                  <a:cubicBezTo>
                    <a:pt x="421" y="239"/>
                    <a:pt x="417" y="240"/>
                    <a:pt x="413" y="242"/>
                  </a:cubicBezTo>
                  <a:cubicBezTo>
                    <a:pt x="410" y="243"/>
                    <a:pt x="406" y="245"/>
                    <a:pt x="403" y="246"/>
                  </a:cubicBezTo>
                  <a:cubicBezTo>
                    <a:pt x="401" y="247"/>
                    <a:pt x="400" y="247"/>
                    <a:pt x="399" y="247"/>
                  </a:cubicBezTo>
                  <a:moveTo>
                    <a:pt x="179" y="272"/>
                  </a:moveTo>
                  <a:cubicBezTo>
                    <a:pt x="231" y="210"/>
                    <a:pt x="290" y="154"/>
                    <a:pt x="354" y="108"/>
                  </a:cubicBezTo>
                  <a:cubicBezTo>
                    <a:pt x="346" y="116"/>
                    <a:pt x="337" y="124"/>
                    <a:pt x="329" y="133"/>
                  </a:cubicBezTo>
                  <a:cubicBezTo>
                    <a:pt x="328" y="134"/>
                    <a:pt x="327" y="135"/>
                    <a:pt x="326" y="136"/>
                  </a:cubicBezTo>
                  <a:cubicBezTo>
                    <a:pt x="323" y="139"/>
                    <a:pt x="320" y="143"/>
                    <a:pt x="317" y="146"/>
                  </a:cubicBezTo>
                  <a:cubicBezTo>
                    <a:pt x="316" y="148"/>
                    <a:pt x="314" y="149"/>
                    <a:pt x="313" y="151"/>
                  </a:cubicBezTo>
                  <a:cubicBezTo>
                    <a:pt x="310" y="154"/>
                    <a:pt x="307" y="158"/>
                    <a:pt x="305" y="161"/>
                  </a:cubicBezTo>
                  <a:cubicBezTo>
                    <a:pt x="303" y="163"/>
                    <a:pt x="302" y="165"/>
                    <a:pt x="301" y="166"/>
                  </a:cubicBezTo>
                  <a:cubicBezTo>
                    <a:pt x="297" y="171"/>
                    <a:pt x="293" y="176"/>
                    <a:pt x="290" y="181"/>
                  </a:cubicBezTo>
                  <a:cubicBezTo>
                    <a:pt x="288" y="183"/>
                    <a:pt x="287" y="186"/>
                    <a:pt x="285" y="188"/>
                  </a:cubicBezTo>
                  <a:cubicBezTo>
                    <a:pt x="283" y="191"/>
                    <a:pt x="280" y="195"/>
                    <a:pt x="278" y="198"/>
                  </a:cubicBezTo>
                  <a:cubicBezTo>
                    <a:pt x="276" y="201"/>
                    <a:pt x="275" y="203"/>
                    <a:pt x="273" y="206"/>
                  </a:cubicBezTo>
                  <a:cubicBezTo>
                    <a:pt x="270" y="210"/>
                    <a:pt x="268" y="213"/>
                    <a:pt x="266" y="217"/>
                  </a:cubicBezTo>
                  <a:cubicBezTo>
                    <a:pt x="264" y="220"/>
                    <a:pt x="263" y="222"/>
                    <a:pt x="261" y="224"/>
                  </a:cubicBezTo>
                  <a:cubicBezTo>
                    <a:pt x="259" y="227"/>
                    <a:pt x="258" y="230"/>
                    <a:pt x="256" y="233"/>
                  </a:cubicBezTo>
                  <a:cubicBezTo>
                    <a:pt x="255" y="234"/>
                    <a:pt x="254" y="236"/>
                    <a:pt x="253" y="237"/>
                  </a:cubicBezTo>
                  <a:cubicBezTo>
                    <a:pt x="252" y="236"/>
                    <a:pt x="251" y="236"/>
                    <a:pt x="250" y="236"/>
                  </a:cubicBezTo>
                  <a:cubicBezTo>
                    <a:pt x="245" y="236"/>
                    <a:pt x="242" y="240"/>
                    <a:pt x="242" y="244"/>
                  </a:cubicBezTo>
                  <a:cubicBezTo>
                    <a:pt x="242" y="244"/>
                    <a:pt x="242" y="244"/>
                    <a:pt x="242" y="244"/>
                  </a:cubicBezTo>
                  <a:cubicBezTo>
                    <a:pt x="241" y="244"/>
                    <a:pt x="240" y="244"/>
                    <a:pt x="239" y="245"/>
                  </a:cubicBezTo>
                  <a:cubicBezTo>
                    <a:pt x="238" y="245"/>
                    <a:pt x="237" y="245"/>
                    <a:pt x="236" y="245"/>
                  </a:cubicBezTo>
                  <a:cubicBezTo>
                    <a:pt x="234" y="246"/>
                    <a:pt x="231" y="246"/>
                    <a:pt x="229" y="247"/>
                  </a:cubicBezTo>
                  <a:cubicBezTo>
                    <a:pt x="228" y="247"/>
                    <a:pt x="227" y="247"/>
                    <a:pt x="225" y="248"/>
                  </a:cubicBezTo>
                  <a:cubicBezTo>
                    <a:pt x="223" y="248"/>
                    <a:pt x="221" y="249"/>
                    <a:pt x="218" y="250"/>
                  </a:cubicBezTo>
                  <a:cubicBezTo>
                    <a:pt x="217" y="250"/>
                    <a:pt x="216" y="251"/>
                    <a:pt x="215" y="251"/>
                  </a:cubicBezTo>
                  <a:cubicBezTo>
                    <a:pt x="212" y="252"/>
                    <a:pt x="208" y="254"/>
                    <a:pt x="205" y="256"/>
                  </a:cubicBezTo>
                  <a:cubicBezTo>
                    <a:pt x="204" y="256"/>
                    <a:pt x="204" y="256"/>
                    <a:pt x="203" y="256"/>
                  </a:cubicBezTo>
                  <a:cubicBezTo>
                    <a:pt x="200" y="258"/>
                    <a:pt x="198" y="259"/>
                    <a:pt x="195" y="261"/>
                  </a:cubicBezTo>
                  <a:cubicBezTo>
                    <a:pt x="193" y="262"/>
                    <a:pt x="192" y="263"/>
                    <a:pt x="191" y="263"/>
                  </a:cubicBezTo>
                  <a:cubicBezTo>
                    <a:pt x="189" y="265"/>
                    <a:pt x="187" y="266"/>
                    <a:pt x="184" y="268"/>
                  </a:cubicBezTo>
                  <a:cubicBezTo>
                    <a:pt x="183" y="269"/>
                    <a:pt x="182" y="270"/>
                    <a:pt x="181" y="271"/>
                  </a:cubicBezTo>
                  <a:cubicBezTo>
                    <a:pt x="180" y="271"/>
                    <a:pt x="180" y="271"/>
                    <a:pt x="179" y="272"/>
                  </a:cubicBezTo>
                  <a:moveTo>
                    <a:pt x="255" y="239"/>
                  </a:moveTo>
                  <a:cubicBezTo>
                    <a:pt x="255" y="238"/>
                    <a:pt x="254" y="238"/>
                    <a:pt x="254" y="237"/>
                  </a:cubicBezTo>
                  <a:cubicBezTo>
                    <a:pt x="255" y="236"/>
                    <a:pt x="256" y="234"/>
                    <a:pt x="257" y="232"/>
                  </a:cubicBezTo>
                  <a:cubicBezTo>
                    <a:pt x="257" y="232"/>
                    <a:pt x="257" y="232"/>
                    <a:pt x="257" y="232"/>
                  </a:cubicBezTo>
                  <a:cubicBezTo>
                    <a:pt x="259" y="229"/>
                    <a:pt x="261" y="227"/>
                    <a:pt x="263" y="224"/>
                  </a:cubicBezTo>
                  <a:cubicBezTo>
                    <a:pt x="265" y="221"/>
                    <a:pt x="268" y="217"/>
                    <a:pt x="270" y="214"/>
                  </a:cubicBezTo>
                  <a:cubicBezTo>
                    <a:pt x="272" y="211"/>
                    <a:pt x="274" y="209"/>
                    <a:pt x="276" y="206"/>
                  </a:cubicBezTo>
                  <a:cubicBezTo>
                    <a:pt x="278" y="203"/>
                    <a:pt x="281" y="200"/>
                    <a:pt x="283" y="197"/>
                  </a:cubicBezTo>
                  <a:cubicBezTo>
                    <a:pt x="285" y="195"/>
                    <a:pt x="287" y="192"/>
                    <a:pt x="289" y="190"/>
                  </a:cubicBezTo>
                  <a:cubicBezTo>
                    <a:pt x="291" y="187"/>
                    <a:pt x="294" y="184"/>
                    <a:pt x="296" y="181"/>
                  </a:cubicBezTo>
                  <a:cubicBezTo>
                    <a:pt x="298" y="179"/>
                    <a:pt x="300" y="176"/>
                    <a:pt x="302" y="174"/>
                  </a:cubicBezTo>
                  <a:cubicBezTo>
                    <a:pt x="304" y="171"/>
                    <a:pt x="306" y="168"/>
                    <a:pt x="309" y="166"/>
                  </a:cubicBezTo>
                  <a:cubicBezTo>
                    <a:pt x="311" y="163"/>
                    <a:pt x="313" y="161"/>
                    <a:pt x="315" y="159"/>
                  </a:cubicBezTo>
                  <a:cubicBezTo>
                    <a:pt x="317" y="156"/>
                    <a:pt x="319" y="154"/>
                    <a:pt x="321" y="151"/>
                  </a:cubicBezTo>
                  <a:cubicBezTo>
                    <a:pt x="323" y="149"/>
                    <a:pt x="325" y="147"/>
                    <a:pt x="327" y="145"/>
                  </a:cubicBezTo>
                  <a:cubicBezTo>
                    <a:pt x="330" y="142"/>
                    <a:pt x="332" y="140"/>
                    <a:pt x="334" y="137"/>
                  </a:cubicBezTo>
                  <a:cubicBezTo>
                    <a:pt x="336" y="135"/>
                    <a:pt x="338" y="133"/>
                    <a:pt x="340" y="131"/>
                  </a:cubicBezTo>
                  <a:cubicBezTo>
                    <a:pt x="342" y="129"/>
                    <a:pt x="345" y="127"/>
                    <a:pt x="347" y="124"/>
                  </a:cubicBezTo>
                  <a:cubicBezTo>
                    <a:pt x="349" y="123"/>
                    <a:pt x="351" y="121"/>
                    <a:pt x="353" y="119"/>
                  </a:cubicBezTo>
                  <a:cubicBezTo>
                    <a:pt x="355" y="116"/>
                    <a:pt x="357" y="114"/>
                    <a:pt x="360" y="112"/>
                  </a:cubicBezTo>
                  <a:cubicBezTo>
                    <a:pt x="362" y="110"/>
                    <a:pt x="364" y="109"/>
                    <a:pt x="366" y="107"/>
                  </a:cubicBezTo>
                  <a:cubicBezTo>
                    <a:pt x="368" y="105"/>
                    <a:pt x="370" y="103"/>
                    <a:pt x="373" y="101"/>
                  </a:cubicBezTo>
                  <a:cubicBezTo>
                    <a:pt x="375" y="99"/>
                    <a:pt x="377" y="97"/>
                    <a:pt x="379" y="96"/>
                  </a:cubicBezTo>
                  <a:cubicBezTo>
                    <a:pt x="381" y="94"/>
                    <a:pt x="383" y="92"/>
                    <a:pt x="386" y="90"/>
                  </a:cubicBezTo>
                  <a:cubicBezTo>
                    <a:pt x="388" y="88"/>
                    <a:pt x="390" y="87"/>
                    <a:pt x="392" y="85"/>
                  </a:cubicBezTo>
                  <a:cubicBezTo>
                    <a:pt x="394" y="83"/>
                    <a:pt x="396" y="82"/>
                    <a:pt x="399" y="80"/>
                  </a:cubicBezTo>
                  <a:cubicBezTo>
                    <a:pt x="401" y="78"/>
                    <a:pt x="403" y="77"/>
                    <a:pt x="405" y="75"/>
                  </a:cubicBezTo>
                  <a:cubicBezTo>
                    <a:pt x="406" y="75"/>
                    <a:pt x="406" y="75"/>
                    <a:pt x="406" y="75"/>
                  </a:cubicBezTo>
                  <a:cubicBezTo>
                    <a:pt x="403" y="77"/>
                    <a:pt x="400" y="79"/>
                    <a:pt x="397" y="82"/>
                  </a:cubicBezTo>
                  <a:cubicBezTo>
                    <a:pt x="396" y="83"/>
                    <a:pt x="395" y="83"/>
                    <a:pt x="395" y="84"/>
                  </a:cubicBezTo>
                  <a:cubicBezTo>
                    <a:pt x="392" y="86"/>
                    <a:pt x="390" y="88"/>
                    <a:pt x="388" y="91"/>
                  </a:cubicBezTo>
                  <a:cubicBezTo>
                    <a:pt x="387" y="92"/>
                    <a:pt x="386" y="93"/>
                    <a:pt x="384" y="94"/>
                  </a:cubicBezTo>
                  <a:cubicBezTo>
                    <a:pt x="382" y="96"/>
                    <a:pt x="381" y="98"/>
                    <a:pt x="379" y="100"/>
                  </a:cubicBezTo>
                  <a:cubicBezTo>
                    <a:pt x="377" y="101"/>
                    <a:pt x="376" y="103"/>
                    <a:pt x="375" y="104"/>
                  </a:cubicBezTo>
                  <a:cubicBezTo>
                    <a:pt x="373" y="106"/>
                    <a:pt x="371" y="108"/>
                    <a:pt x="369" y="110"/>
                  </a:cubicBezTo>
                  <a:cubicBezTo>
                    <a:pt x="368" y="111"/>
                    <a:pt x="367" y="113"/>
                    <a:pt x="366" y="114"/>
                  </a:cubicBezTo>
                  <a:cubicBezTo>
                    <a:pt x="364" y="117"/>
                    <a:pt x="362" y="119"/>
                    <a:pt x="360" y="121"/>
                  </a:cubicBezTo>
                  <a:cubicBezTo>
                    <a:pt x="359" y="123"/>
                    <a:pt x="358" y="124"/>
                    <a:pt x="356" y="126"/>
                  </a:cubicBezTo>
                  <a:cubicBezTo>
                    <a:pt x="354" y="128"/>
                    <a:pt x="352" y="131"/>
                    <a:pt x="350" y="133"/>
                  </a:cubicBezTo>
                  <a:cubicBezTo>
                    <a:pt x="349" y="135"/>
                    <a:pt x="348" y="136"/>
                    <a:pt x="347" y="137"/>
                  </a:cubicBezTo>
                  <a:cubicBezTo>
                    <a:pt x="344" y="141"/>
                    <a:pt x="341" y="146"/>
                    <a:pt x="338" y="150"/>
                  </a:cubicBezTo>
                  <a:cubicBezTo>
                    <a:pt x="329" y="163"/>
                    <a:pt x="320" y="178"/>
                    <a:pt x="310" y="194"/>
                  </a:cubicBezTo>
                  <a:cubicBezTo>
                    <a:pt x="309" y="194"/>
                    <a:pt x="308" y="195"/>
                    <a:pt x="307" y="196"/>
                  </a:cubicBezTo>
                  <a:cubicBezTo>
                    <a:pt x="304" y="198"/>
                    <a:pt x="301" y="201"/>
                    <a:pt x="298" y="203"/>
                  </a:cubicBezTo>
                  <a:cubicBezTo>
                    <a:pt x="295" y="206"/>
                    <a:pt x="291" y="208"/>
                    <a:pt x="288" y="211"/>
                  </a:cubicBezTo>
                  <a:cubicBezTo>
                    <a:pt x="284" y="214"/>
                    <a:pt x="281" y="216"/>
                    <a:pt x="278" y="219"/>
                  </a:cubicBezTo>
                  <a:cubicBezTo>
                    <a:pt x="275" y="222"/>
                    <a:pt x="272" y="224"/>
                    <a:pt x="269" y="227"/>
                  </a:cubicBezTo>
                  <a:cubicBezTo>
                    <a:pt x="266" y="230"/>
                    <a:pt x="263" y="232"/>
                    <a:pt x="259" y="235"/>
                  </a:cubicBezTo>
                  <a:cubicBezTo>
                    <a:pt x="258" y="236"/>
                    <a:pt x="257" y="237"/>
                    <a:pt x="255" y="239"/>
                  </a:cubicBezTo>
                  <a:moveTo>
                    <a:pt x="261" y="225"/>
                  </a:moveTo>
                  <a:cubicBezTo>
                    <a:pt x="262" y="225"/>
                    <a:pt x="262" y="224"/>
                    <a:pt x="263" y="223"/>
                  </a:cubicBezTo>
                  <a:cubicBezTo>
                    <a:pt x="264" y="221"/>
                    <a:pt x="265" y="219"/>
                    <a:pt x="266" y="217"/>
                  </a:cubicBezTo>
                  <a:cubicBezTo>
                    <a:pt x="269" y="213"/>
                    <a:pt x="272" y="209"/>
                    <a:pt x="275" y="204"/>
                  </a:cubicBezTo>
                  <a:cubicBezTo>
                    <a:pt x="276" y="202"/>
                    <a:pt x="278" y="200"/>
                    <a:pt x="279" y="197"/>
                  </a:cubicBezTo>
                  <a:cubicBezTo>
                    <a:pt x="282" y="193"/>
                    <a:pt x="285" y="189"/>
                    <a:pt x="288" y="184"/>
                  </a:cubicBezTo>
                  <a:cubicBezTo>
                    <a:pt x="289" y="183"/>
                    <a:pt x="290" y="181"/>
                    <a:pt x="292" y="180"/>
                  </a:cubicBezTo>
                  <a:cubicBezTo>
                    <a:pt x="295" y="175"/>
                    <a:pt x="299" y="169"/>
                    <a:pt x="303" y="164"/>
                  </a:cubicBezTo>
                  <a:cubicBezTo>
                    <a:pt x="305" y="163"/>
                    <a:pt x="306" y="161"/>
                    <a:pt x="307" y="159"/>
                  </a:cubicBezTo>
                  <a:cubicBezTo>
                    <a:pt x="310" y="156"/>
                    <a:pt x="313" y="152"/>
                    <a:pt x="316" y="148"/>
                  </a:cubicBezTo>
                  <a:cubicBezTo>
                    <a:pt x="317" y="147"/>
                    <a:pt x="319" y="146"/>
                    <a:pt x="320" y="144"/>
                  </a:cubicBezTo>
                  <a:cubicBezTo>
                    <a:pt x="328" y="134"/>
                    <a:pt x="337" y="125"/>
                    <a:pt x="346" y="117"/>
                  </a:cubicBezTo>
                  <a:cubicBezTo>
                    <a:pt x="346" y="116"/>
                    <a:pt x="347" y="116"/>
                    <a:pt x="347" y="115"/>
                  </a:cubicBezTo>
                  <a:cubicBezTo>
                    <a:pt x="351" y="112"/>
                    <a:pt x="355" y="108"/>
                    <a:pt x="359" y="104"/>
                  </a:cubicBezTo>
                  <a:cubicBezTo>
                    <a:pt x="360" y="104"/>
                    <a:pt x="360" y="104"/>
                    <a:pt x="360" y="104"/>
                  </a:cubicBezTo>
                  <a:cubicBezTo>
                    <a:pt x="363" y="101"/>
                    <a:pt x="367" y="99"/>
                    <a:pt x="371" y="96"/>
                  </a:cubicBezTo>
                  <a:cubicBezTo>
                    <a:pt x="376" y="93"/>
                    <a:pt x="380" y="90"/>
                    <a:pt x="384" y="87"/>
                  </a:cubicBezTo>
                  <a:cubicBezTo>
                    <a:pt x="389" y="85"/>
                    <a:pt x="393" y="82"/>
                    <a:pt x="397" y="79"/>
                  </a:cubicBezTo>
                  <a:cubicBezTo>
                    <a:pt x="400" y="77"/>
                    <a:pt x="403" y="76"/>
                    <a:pt x="406" y="74"/>
                  </a:cubicBezTo>
                  <a:cubicBezTo>
                    <a:pt x="405" y="74"/>
                    <a:pt x="405" y="74"/>
                    <a:pt x="404" y="75"/>
                  </a:cubicBezTo>
                  <a:cubicBezTo>
                    <a:pt x="402" y="76"/>
                    <a:pt x="400" y="78"/>
                    <a:pt x="398" y="79"/>
                  </a:cubicBezTo>
                  <a:cubicBezTo>
                    <a:pt x="396" y="81"/>
                    <a:pt x="393" y="83"/>
                    <a:pt x="390" y="85"/>
                  </a:cubicBezTo>
                  <a:cubicBezTo>
                    <a:pt x="389" y="87"/>
                    <a:pt x="387" y="88"/>
                    <a:pt x="385" y="90"/>
                  </a:cubicBezTo>
                  <a:cubicBezTo>
                    <a:pt x="382" y="92"/>
                    <a:pt x="379" y="94"/>
                    <a:pt x="377" y="96"/>
                  </a:cubicBezTo>
                  <a:cubicBezTo>
                    <a:pt x="375" y="98"/>
                    <a:pt x="373" y="100"/>
                    <a:pt x="371" y="101"/>
                  </a:cubicBezTo>
                  <a:cubicBezTo>
                    <a:pt x="368" y="104"/>
                    <a:pt x="366" y="106"/>
                    <a:pt x="363" y="108"/>
                  </a:cubicBezTo>
                  <a:cubicBezTo>
                    <a:pt x="361" y="110"/>
                    <a:pt x="359" y="112"/>
                    <a:pt x="357" y="114"/>
                  </a:cubicBezTo>
                  <a:cubicBezTo>
                    <a:pt x="355" y="116"/>
                    <a:pt x="352" y="119"/>
                    <a:pt x="349" y="121"/>
                  </a:cubicBezTo>
                  <a:cubicBezTo>
                    <a:pt x="347" y="123"/>
                    <a:pt x="346" y="125"/>
                    <a:pt x="344" y="127"/>
                  </a:cubicBezTo>
                  <a:cubicBezTo>
                    <a:pt x="341" y="130"/>
                    <a:pt x="338" y="132"/>
                    <a:pt x="335" y="135"/>
                  </a:cubicBezTo>
                  <a:cubicBezTo>
                    <a:pt x="334" y="137"/>
                    <a:pt x="332" y="139"/>
                    <a:pt x="330" y="141"/>
                  </a:cubicBezTo>
                  <a:cubicBezTo>
                    <a:pt x="327" y="144"/>
                    <a:pt x="324" y="147"/>
                    <a:pt x="321" y="151"/>
                  </a:cubicBezTo>
                  <a:cubicBezTo>
                    <a:pt x="320" y="152"/>
                    <a:pt x="318" y="154"/>
                    <a:pt x="317" y="155"/>
                  </a:cubicBezTo>
                  <a:cubicBezTo>
                    <a:pt x="312" y="161"/>
                    <a:pt x="308" y="166"/>
                    <a:pt x="303" y="171"/>
                  </a:cubicBezTo>
                  <a:cubicBezTo>
                    <a:pt x="289" y="188"/>
                    <a:pt x="275" y="206"/>
                    <a:pt x="261" y="225"/>
                  </a:cubicBezTo>
                  <a:moveTo>
                    <a:pt x="311" y="193"/>
                  </a:moveTo>
                  <a:cubicBezTo>
                    <a:pt x="312" y="191"/>
                    <a:pt x="313" y="190"/>
                    <a:pt x="314" y="188"/>
                  </a:cubicBezTo>
                  <a:cubicBezTo>
                    <a:pt x="315" y="187"/>
                    <a:pt x="316" y="185"/>
                    <a:pt x="317" y="183"/>
                  </a:cubicBezTo>
                  <a:cubicBezTo>
                    <a:pt x="319" y="180"/>
                    <a:pt x="321" y="177"/>
                    <a:pt x="323" y="174"/>
                  </a:cubicBezTo>
                  <a:cubicBezTo>
                    <a:pt x="324" y="173"/>
                    <a:pt x="325" y="171"/>
                    <a:pt x="326" y="169"/>
                  </a:cubicBezTo>
                  <a:cubicBezTo>
                    <a:pt x="328" y="167"/>
                    <a:pt x="329" y="164"/>
                    <a:pt x="331" y="161"/>
                  </a:cubicBezTo>
                  <a:cubicBezTo>
                    <a:pt x="332" y="159"/>
                    <a:pt x="334" y="158"/>
                    <a:pt x="335" y="156"/>
                  </a:cubicBezTo>
                  <a:cubicBezTo>
                    <a:pt x="337" y="153"/>
                    <a:pt x="339" y="150"/>
                    <a:pt x="341" y="148"/>
                  </a:cubicBezTo>
                  <a:cubicBezTo>
                    <a:pt x="342" y="146"/>
                    <a:pt x="343" y="144"/>
                    <a:pt x="344" y="143"/>
                  </a:cubicBezTo>
                  <a:cubicBezTo>
                    <a:pt x="346" y="140"/>
                    <a:pt x="348" y="137"/>
                    <a:pt x="350" y="135"/>
                  </a:cubicBezTo>
                  <a:cubicBezTo>
                    <a:pt x="351" y="133"/>
                    <a:pt x="352" y="132"/>
                    <a:pt x="354" y="130"/>
                  </a:cubicBezTo>
                  <a:cubicBezTo>
                    <a:pt x="356" y="128"/>
                    <a:pt x="358" y="125"/>
                    <a:pt x="360" y="122"/>
                  </a:cubicBezTo>
                  <a:cubicBezTo>
                    <a:pt x="361" y="121"/>
                    <a:pt x="362" y="119"/>
                    <a:pt x="363" y="118"/>
                  </a:cubicBezTo>
                  <a:cubicBezTo>
                    <a:pt x="366" y="115"/>
                    <a:pt x="368" y="113"/>
                    <a:pt x="370" y="110"/>
                  </a:cubicBezTo>
                  <a:cubicBezTo>
                    <a:pt x="371" y="109"/>
                    <a:pt x="372" y="108"/>
                    <a:pt x="373" y="106"/>
                  </a:cubicBezTo>
                  <a:cubicBezTo>
                    <a:pt x="376" y="104"/>
                    <a:pt x="379" y="101"/>
                    <a:pt x="381" y="98"/>
                  </a:cubicBezTo>
                  <a:cubicBezTo>
                    <a:pt x="382" y="97"/>
                    <a:pt x="383" y="96"/>
                    <a:pt x="384" y="95"/>
                  </a:cubicBezTo>
                  <a:cubicBezTo>
                    <a:pt x="391" y="88"/>
                    <a:pt x="398" y="82"/>
                    <a:pt x="406" y="76"/>
                  </a:cubicBezTo>
                  <a:cubicBezTo>
                    <a:pt x="406" y="75"/>
                    <a:pt x="406" y="75"/>
                    <a:pt x="407" y="75"/>
                  </a:cubicBezTo>
                  <a:cubicBezTo>
                    <a:pt x="408" y="73"/>
                    <a:pt x="409" y="73"/>
                    <a:pt x="411" y="72"/>
                  </a:cubicBezTo>
                  <a:cubicBezTo>
                    <a:pt x="412" y="73"/>
                    <a:pt x="414" y="74"/>
                    <a:pt x="417" y="74"/>
                  </a:cubicBezTo>
                  <a:cubicBezTo>
                    <a:pt x="419" y="74"/>
                    <a:pt x="420" y="74"/>
                    <a:pt x="422" y="72"/>
                  </a:cubicBezTo>
                  <a:cubicBezTo>
                    <a:pt x="422" y="73"/>
                    <a:pt x="422" y="73"/>
                    <a:pt x="422" y="73"/>
                  </a:cubicBezTo>
                  <a:cubicBezTo>
                    <a:pt x="422" y="73"/>
                    <a:pt x="422" y="74"/>
                    <a:pt x="423" y="74"/>
                  </a:cubicBezTo>
                  <a:cubicBezTo>
                    <a:pt x="423" y="74"/>
                    <a:pt x="423" y="75"/>
                    <a:pt x="423" y="75"/>
                  </a:cubicBezTo>
                  <a:cubicBezTo>
                    <a:pt x="423" y="76"/>
                    <a:pt x="424" y="76"/>
                    <a:pt x="424" y="77"/>
                  </a:cubicBezTo>
                  <a:cubicBezTo>
                    <a:pt x="424" y="77"/>
                    <a:pt x="424" y="78"/>
                    <a:pt x="424" y="78"/>
                  </a:cubicBezTo>
                  <a:cubicBezTo>
                    <a:pt x="424" y="79"/>
                    <a:pt x="425" y="79"/>
                    <a:pt x="425" y="80"/>
                  </a:cubicBezTo>
                  <a:cubicBezTo>
                    <a:pt x="425" y="81"/>
                    <a:pt x="425" y="81"/>
                    <a:pt x="425" y="82"/>
                  </a:cubicBezTo>
                  <a:cubicBezTo>
                    <a:pt x="425" y="82"/>
                    <a:pt x="426" y="83"/>
                    <a:pt x="426" y="84"/>
                  </a:cubicBezTo>
                  <a:cubicBezTo>
                    <a:pt x="426" y="84"/>
                    <a:pt x="426" y="85"/>
                    <a:pt x="426" y="85"/>
                  </a:cubicBezTo>
                  <a:cubicBezTo>
                    <a:pt x="426" y="86"/>
                    <a:pt x="427" y="87"/>
                    <a:pt x="427" y="88"/>
                  </a:cubicBezTo>
                  <a:cubicBezTo>
                    <a:pt x="427" y="88"/>
                    <a:pt x="427" y="89"/>
                    <a:pt x="427" y="89"/>
                  </a:cubicBezTo>
                  <a:cubicBezTo>
                    <a:pt x="427" y="90"/>
                    <a:pt x="427" y="91"/>
                    <a:pt x="428" y="92"/>
                  </a:cubicBezTo>
                  <a:cubicBezTo>
                    <a:pt x="428" y="92"/>
                    <a:pt x="428" y="93"/>
                    <a:pt x="428" y="93"/>
                  </a:cubicBezTo>
                  <a:cubicBezTo>
                    <a:pt x="428" y="94"/>
                    <a:pt x="428" y="95"/>
                    <a:pt x="428" y="96"/>
                  </a:cubicBezTo>
                  <a:cubicBezTo>
                    <a:pt x="428" y="97"/>
                    <a:pt x="428" y="97"/>
                    <a:pt x="429" y="98"/>
                  </a:cubicBezTo>
                  <a:cubicBezTo>
                    <a:pt x="429" y="99"/>
                    <a:pt x="429" y="100"/>
                    <a:pt x="429" y="101"/>
                  </a:cubicBezTo>
                  <a:cubicBezTo>
                    <a:pt x="429" y="102"/>
                    <a:pt x="429" y="102"/>
                    <a:pt x="429" y="102"/>
                  </a:cubicBezTo>
                  <a:cubicBezTo>
                    <a:pt x="429" y="104"/>
                    <a:pt x="430" y="105"/>
                    <a:pt x="430" y="107"/>
                  </a:cubicBezTo>
                  <a:cubicBezTo>
                    <a:pt x="430" y="107"/>
                    <a:pt x="430" y="107"/>
                    <a:pt x="430" y="107"/>
                  </a:cubicBezTo>
                  <a:cubicBezTo>
                    <a:pt x="430" y="109"/>
                    <a:pt x="430" y="111"/>
                    <a:pt x="431" y="113"/>
                  </a:cubicBezTo>
                  <a:cubicBezTo>
                    <a:pt x="430" y="114"/>
                    <a:pt x="430" y="114"/>
                    <a:pt x="429" y="114"/>
                  </a:cubicBezTo>
                  <a:cubicBezTo>
                    <a:pt x="422" y="118"/>
                    <a:pt x="415" y="122"/>
                    <a:pt x="408" y="127"/>
                  </a:cubicBezTo>
                  <a:cubicBezTo>
                    <a:pt x="401" y="131"/>
                    <a:pt x="394" y="135"/>
                    <a:pt x="387" y="140"/>
                  </a:cubicBezTo>
                  <a:cubicBezTo>
                    <a:pt x="386" y="141"/>
                    <a:pt x="384" y="142"/>
                    <a:pt x="383" y="142"/>
                  </a:cubicBezTo>
                  <a:cubicBezTo>
                    <a:pt x="377" y="146"/>
                    <a:pt x="372" y="149"/>
                    <a:pt x="366" y="153"/>
                  </a:cubicBezTo>
                  <a:cubicBezTo>
                    <a:pt x="364" y="154"/>
                    <a:pt x="362" y="156"/>
                    <a:pt x="360" y="157"/>
                  </a:cubicBezTo>
                  <a:cubicBezTo>
                    <a:pt x="356" y="160"/>
                    <a:pt x="351" y="164"/>
                    <a:pt x="346" y="167"/>
                  </a:cubicBezTo>
                  <a:cubicBezTo>
                    <a:pt x="344" y="169"/>
                    <a:pt x="341" y="170"/>
                    <a:pt x="339" y="172"/>
                  </a:cubicBezTo>
                  <a:cubicBezTo>
                    <a:pt x="335" y="175"/>
                    <a:pt x="330" y="178"/>
                    <a:pt x="326" y="181"/>
                  </a:cubicBezTo>
                  <a:cubicBezTo>
                    <a:pt x="324" y="183"/>
                    <a:pt x="321" y="185"/>
                    <a:pt x="318" y="187"/>
                  </a:cubicBezTo>
                  <a:cubicBezTo>
                    <a:pt x="316" y="189"/>
                    <a:pt x="314" y="191"/>
                    <a:pt x="311" y="193"/>
                  </a:cubicBezTo>
                  <a:moveTo>
                    <a:pt x="367" y="98"/>
                  </a:moveTo>
                  <a:cubicBezTo>
                    <a:pt x="368" y="97"/>
                    <a:pt x="368" y="97"/>
                    <a:pt x="368" y="97"/>
                  </a:cubicBezTo>
                  <a:cubicBezTo>
                    <a:pt x="371" y="95"/>
                    <a:pt x="374" y="93"/>
                    <a:pt x="377" y="91"/>
                  </a:cubicBezTo>
                  <a:cubicBezTo>
                    <a:pt x="378" y="90"/>
                    <a:pt x="378" y="89"/>
                    <a:pt x="379" y="89"/>
                  </a:cubicBezTo>
                  <a:cubicBezTo>
                    <a:pt x="382" y="87"/>
                    <a:pt x="385" y="85"/>
                    <a:pt x="388" y="83"/>
                  </a:cubicBezTo>
                  <a:cubicBezTo>
                    <a:pt x="388" y="83"/>
                    <a:pt x="389" y="82"/>
                    <a:pt x="390" y="81"/>
                  </a:cubicBezTo>
                  <a:cubicBezTo>
                    <a:pt x="393" y="80"/>
                    <a:pt x="396" y="78"/>
                    <a:pt x="398" y="77"/>
                  </a:cubicBezTo>
                  <a:cubicBezTo>
                    <a:pt x="399" y="76"/>
                    <a:pt x="401" y="75"/>
                    <a:pt x="402" y="74"/>
                  </a:cubicBezTo>
                  <a:cubicBezTo>
                    <a:pt x="404" y="73"/>
                    <a:pt x="406" y="72"/>
                    <a:pt x="409" y="71"/>
                  </a:cubicBezTo>
                  <a:cubicBezTo>
                    <a:pt x="409" y="71"/>
                    <a:pt x="409" y="70"/>
                    <a:pt x="410" y="70"/>
                  </a:cubicBezTo>
                  <a:cubicBezTo>
                    <a:pt x="404" y="74"/>
                    <a:pt x="398" y="78"/>
                    <a:pt x="392" y="82"/>
                  </a:cubicBezTo>
                  <a:cubicBezTo>
                    <a:pt x="391" y="82"/>
                    <a:pt x="390" y="83"/>
                    <a:pt x="389" y="84"/>
                  </a:cubicBezTo>
                  <a:cubicBezTo>
                    <a:pt x="381" y="88"/>
                    <a:pt x="374" y="93"/>
                    <a:pt x="367" y="98"/>
                  </a:cubicBezTo>
                  <a:moveTo>
                    <a:pt x="433" y="133"/>
                  </a:moveTo>
                  <a:cubicBezTo>
                    <a:pt x="433" y="132"/>
                    <a:pt x="433" y="131"/>
                    <a:pt x="433" y="130"/>
                  </a:cubicBezTo>
                  <a:cubicBezTo>
                    <a:pt x="433" y="126"/>
                    <a:pt x="432" y="122"/>
                    <a:pt x="432" y="118"/>
                  </a:cubicBezTo>
                  <a:cubicBezTo>
                    <a:pt x="432" y="117"/>
                    <a:pt x="432" y="117"/>
                    <a:pt x="432" y="117"/>
                  </a:cubicBezTo>
                  <a:cubicBezTo>
                    <a:pt x="432" y="116"/>
                    <a:pt x="431" y="115"/>
                    <a:pt x="431" y="114"/>
                  </a:cubicBezTo>
                  <a:cubicBezTo>
                    <a:pt x="435" y="112"/>
                    <a:pt x="439" y="110"/>
                    <a:pt x="443" y="108"/>
                  </a:cubicBezTo>
                  <a:cubicBezTo>
                    <a:pt x="446" y="106"/>
                    <a:pt x="449" y="104"/>
                    <a:pt x="452" y="102"/>
                  </a:cubicBezTo>
                  <a:cubicBezTo>
                    <a:pt x="456" y="100"/>
                    <a:pt x="460" y="98"/>
                    <a:pt x="464" y="96"/>
                  </a:cubicBezTo>
                  <a:cubicBezTo>
                    <a:pt x="467" y="95"/>
                    <a:pt x="470" y="93"/>
                    <a:pt x="474" y="91"/>
                  </a:cubicBezTo>
                  <a:cubicBezTo>
                    <a:pt x="478" y="89"/>
                    <a:pt x="481" y="87"/>
                    <a:pt x="485" y="85"/>
                  </a:cubicBezTo>
                  <a:cubicBezTo>
                    <a:pt x="489" y="84"/>
                    <a:pt x="492" y="82"/>
                    <a:pt x="496" y="80"/>
                  </a:cubicBezTo>
                  <a:cubicBezTo>
                    <a:pt x="500" y="78"/>
                    <a:pt x="503" y="76"/>
                    <a:pt x="507" y="75"/>
                  </a:cubicBezTo>
                  <a:cubicBezTo>
                    <a:pt x="511" y="73"/>
                    <a:pt x="515" y="71"/>
                    <a:pt x="518" y="70"/>
                  </a:cubicBezTo>
                  <a:cubicBezTo>
                    <a:pt x="522" y="68"/>
                    <a:pt x="526" y="66"/>
                    <a:pt x="529" y="65"/>
                  </a:cubicBezTo>
                  <a:cubicBezTo>
                    <a:pt x="533" y="63"/>
                    <a:pt x="537" y="61"/>
                    <a:pt x="541" y="60"/>
                  </a:cubicBezTo>
                  <a:cubicBezTo>
                    <a:pt x="542" y="59"/>
                    <a:pt x="542" y="59"/>
                    <a:pt x="543" y="59"/>
                  </a:cubicBezTo>
                  <a:cubicBezTo>
                    <a:pt x="540" y="61"/>
                    <a:pt x="536" y="63"/>
                    <a:pt x="533" y="65"/>
                  </a:cubicBezTo>
                  <a:cubicBezTo>
                    <a:pt x="531" y="67"/>
                    <a:pt x="530" y="68"/>
                    <a:pt x="528" y="69"/>
                  </a:cubicBezTo>
                  <a:cubicBezTo>
                    <a:pt x="523" y="72"/>
                    <a:pt x="518" y="76"/>
                    <a:pt x="513" y="79"/>
                  </a:cubicBezTo>
                  <a:cubicBezTo>
                    <a:pt x="511" y="80"/>
                    <a:pt x="509" y="82"/>
                    <a:pt x="507" y="83"/>
                  </a:cubicBezTo>
                  <a:cubicBezTo>
                    <a:pt x="502" y="87"/>
                    <a:pt x="498" y="90"/>
                    <a:pt x="493" y="93"/>
                  </a:cubicBezTo>
                  <a:cubicBezTo>
                    <a:pt x="491" y="95"/>
                    <a:pt x="489" y="97"/>
                    <a:pt x="486" y="99"/>
                  </a:cubicBezTo>
                  <a:cubicBezTo>
                    <a:pt x="482" y="102"/>
                    <a:pt x="478" y="105"/>
                    <a:pt x="473" y="108"/>
                  </a:cubicBezTo>
                  <a:cubicBezTo>
                    <a:pt x="471" y="110"/>
                    <a:pt x="468" y="112"/>
                    <a:pt x="466" y="114"/>
                  </a:cubicBezTo>
                  <a:cubicBezTo>
                    <a:pt x="462" y="118"/>
                    <a:pt x="458" y="121"/>
                    <a:pt x="454" y="124"/>
                  </a:cubicBezTo>
                  <a:cubicBezTo>
                    <a:pt x="451" y="126"/>
                    <a:pt x="448" y="129"/>
                    <a:pt x="445" y="131"/>
                  </a:cubicBezTo>
                  <a:cubicBezTo>
                    <a:pt x="443" y="133"/>
                    <a:pt x="442" y="134"/>
                    <a:pt x="440" y="135"/>
                  </a:cubicBezTo>
                  <a:cubicBezTo>
                    <a:pt x="438" y="134"/>
                    <a:pt x="436" y="133"/>
                    <a:pt x="434" y="133"/>
                  </a:cubicBezTo>
                  <a:cubicBezTo>
                    <a:pt x="433" y="133"/>
                    <a:pt x="433" y="133"/>
                    <a:pt x="433" y="133"/>
                  </a:cubicBezTo>
                  <a:moveTo>
                    <a:pt x="425" y="61"/>
                  </a:moveTo>
                  <a:cubicBezTo>
                    <a:pt x="426" y="61"/>
                    <a:pt x="426" y="61"/>
                    <a:pt x="427" y="61"/>
                  </a:cubicBezTo>
                  <a:cubicBezTo>
                    <a:pt x="429" y="59"/>
                    <a:pt x="432" y="57"/>
                    <a:pt x="435" y="56"/>
                  </a:cubicBezTo>
                  <a:cubicBezTo>
                    <a:pt x="437" y="55"/>
                    <a:pt x="439" y="53"/>
                    <a:pt x="441" y="52"/>
                  </a:cubicBezTo>
                  <a:cubicBezTo>
                    <a:pt x="444" y="51"/>
                    <a:pt x="447" y="50"/>
                    <a:pt x="449" y="49"/>
                  </a:cubicBezTo>
                  <a:cubicBezTo>
                    <a:pt x="451" y="48"/>
                    <a:pt x="452" y="47"/>
                    <a:pt x="454" y="46"/>
                  </a:cubicBezTo>
                  <a:cubicBezTo>
                    <a:pt x="453" y="47"/>
                    <a:pt x="453" y="47"/>
                    <a:pt x="452" y="47"/>
                  </a:cubicBezTo>
                  <a:cubicBezTo>
                    <a:pt x="444" y="51"/>
                    <a:pt x="436" y="56"/>
                    <a:pt x="428" y="60"/>
                  </a:cubicBezTo>
                  <a:cubicBezTo>
                    <a:pt x="427" y="61"/>
                    <a:pt x="426" y="61"/>
                    <a:pt x="425" y="61"/>
                  </a:cubicBezTo>
                  <a:moveTo>
                    <a:pt x="566" y="0"/>
                  </a:moveTo>
                  <a:cubicBezTo>
                    <a:pt x="551" y="5"/>
                    <a:pt x="537" y="10"/>
                    <a:pt x="523" y="16"/>
                  </a:cubicBezTo>
                  <a:cubicBezTo>
                    <a:pt x="521" y="16"/>
                    <a:pt x="520" y="17"/>
                    <a:pt x="518" y="18"/>
                  </a:cubicBezTo>
                  <a:cubicBezTo>
                    <a:pt x="513" y="20"/>
                    <a:pt x="508" y="22"/>
                    <a:pt x="503" y="24"/>
                  </a:cubicBezTo>
                  <a:cubicBezTo>
                    <a:pt x="500" y="25"/>
                    <a:pt x="497" y="26"/>
                    <a:pt x="494" y="28"/>
                  </a:cubicBezTo>
                  <a:cubicBezTo>
                    <a:pt x="490" y="30"/>
                    <a:pt x="486" y="31"/>
                    <a:pt x="481" y="33"/>
                  </a:cubicBezTo>
                  <a:cubicBezTo>
                    <a:pt x="478" y="35"/>
                    <a:pt x="474" y="37"/>
                    <a:pt x="470" y="39"/>
                  </a:cubicBezTo>
                  <a:cubicBezTo>
                    <a:pt x="468" y="40"/>
                    <a:pt x="465" y="41"/>
                    <a:pt x="463" y="42"/>
                  </a:cubicBezTo>
                  <a:cubicBezTo>
                    <a:pt x="461" y="43"/>
                    <a:pt x="459" y="43"/>
                    <a:pt x="458" y="44"/>
                  </a:cubicBezTo>
                  <a:cubicBezTo>
                    <a:pt x="457" y="44"/>
                    <a:pt x="456" y="45"/>
                    <a:pt x="455" y="45"/>
                  </a:cubicBezTo>
                  <a:cubicBezTo>
                    <a:pt x="452" y="47"/>
                    <a:pt x="448" y="48"/>
                    <a:pt x="445" y="50"/>
                  </a:cubicBezTo>
                  <a:cubicBezTo>
                    <a:pt x="444" y="50"/>
                    <a:pt x="443" y="51"/>
                    <a:pt x="442" y="51"/>
                  </a:cubicBezTo>
                  <a:cubicBezTo>
                    <a:pt x="438" y="53"/>
                    <a:pt x="435" y="55"/>
                    <a:pt x="432" y="57"/>
                  </a:cubicBezTo>
                  <a:cubicBezTo>
                    <a:pt x="431" y="57"/>
                    <a:pt x="430" y="58"/>
                    <a:pt x="429" y="58"/>
                  </a:cubicBezTo>
                  <a:cubicBezTo>
                    <a:pt x="427" y="60"/>
                    <a:pt x="425" y="61"/>
                    <a:pt x="423" y="62"/>
                  </a:cubicBezTo>
                  <a:cubicBezTo>
                    <a:pt x="422" y="60"/>
                    <a:pt x="419" y="59"/>
                    <a:pt x="417" y="59"/>
                  </a:cubicBezTo>
                  <a:cubicBezTo>
                    <a:pt x="412" y="59"/>
                    <a:pt x="409" y="62"/>
                    <a:pt x="409" y="67"/>
                  </a:cubicBezTo>
                  <a:cubicBezTo>
                    <a:pt x="409" y="68"/>
                    <a:pt x="409" y="69"/>
                    <a:pt x="409" y="70"/>
                  </a:cubicBezTo>
                  <a:cubicBezTo>
                    <a:pt x="407" y="71"/>
                    <a:pt x="405" y="72"/>
                    <a:pt x="403" y="73"/>
                  </a:cubicBezTo>
                  <a:cubicBezTo>
                    <a:pt x="402" y="73"/>
                    <a:pt x="401" y="74"/>
                    <a:pt x="400" y="75"/>
                  </a:cubicBezTo>
                  <a:cubicBezTo>
                    <a:pt x="397" y="77"/>
                    <a:pt x="393" y="79"/>
                    <a:pt x="389" y="81"/>
                  </a:cubicBezTo>
                  <a:cubicBezTo>
                    <a:pt x="389" y="82"/>
                    <a:pt x="388" y="82"/>
                    <a:pt x="387" y="83"/>
                  </a:cubicBezTo>
                  <a:cubicBezTo>
                    <a:pt x="378" y="88"/>
                    <a:pt x="369" y="95"/>
                    <a:pt x="360" y="103"/>
                  </a:cubicBezTo>
                  <a:cubicBezTo>
                    <a:pt x="360" y="103"/>
                    <a:pt x="360" y="103"/>
                    <a:pt x="360" y="103"/>
                  </a:cubicBezTo>
                  <a:cubicBezTo>
                    <a:pt x="355" y="106"/>
                    <a:pt x="351" y="110"/>
                    <a:pt x="346" y="113"/>
                  </a:cubicBezTo>
                  <a:cubicBezTo>
                    <a:pt x="343" y="116"/>
                    <a:pt x="339" y="118"/>
                    <a:pt x="335" y="121"/>
                  </a:cubicBezTo>
                  <a:cubicBezTo>
                    <a:pt x="326" y="128"/>
                    <a:pt x="318" y="134"/>
                    <a:pt x="310" y="141"/>
                  </a:cubicBezTo>
                  <a:cubicBezTo>
                    <a:pt x="307" y="143"/>
                    <a:pt x="304" y="146"/>
                    <a:pt x="301" y="149"/>
                  </a:cubicBezTo>
                  <a:cubicBezTo>
                    <a:pt x="295" y="153"/>
                    <a:pt x="290" y="157"/>
                    <a:pt x="285" y="162"/>
                  </a:cubicBezTo>
                  <a:cubicBezTo>
                    <a:pt x="282" y="164"/>
                    <a:pt x="279" y="167"/>
                    <a:pt x="276" y="170"/>
                  </a:cubicBezTo>
                  <a:cubicBezTo>
                    <a:pt x="271" y="175"/>
                    <a:pt x="266" y="179"/>
                    <a:pt x="261" y="184"/>
                  </a:cubicBezTo>
                  <a:cubicBezTo>
                    <a:pt x="258" y="186"/>
                    <a:pt x="255" y="189"/>
                    <a:pt x="252" y="192"/>
                  </a:cubicBezTo>
                  <a:cubicBezTo>
                    <a:pt x="247" y="197"/>
                    <a:pt x="242" y="202"/>
                    <a:pt x="238" y="206"/>
                  </a:cubicBezTo>
                  <a:cubicBezTo>
                    <a:pt x="235" y="209"/>
                    <a:pt x="232" y="212"/>
                    <a:pt x="229" y="215"/>
                  </a:cubicBezTo>
                  <a:cubicBezTo>
                    <a:pt x="224" y="220"/>
                    <a:pt x="219" y="225"/>
                    <a:pt x="215" y="230"/>
                  </a:cubicBezTo>
                  <a:cubicBezTo>
                    <a:pt x="214" y="231"/>
                    <a:pt x="213" y="232"/>
                    <a:pt x="212" y="233"/>
                  </a:cubicBezTo>
                  <a:cubicBezTo>
                    <a:pt x="210" y="235"/>
                    <a:pt x="208" y="238"/>
                    <a:pt x="206" y="240"/>
                  </a:cubicBezTo>
                  <a:cubicBezTo>
                    <a:pt x="201" y="245"/>
                    <a:pt x="197" y="249"/>
                    <a:pt x="193" y="254"/>
                  </a:cubicBezTo>
                  <a:cubicBezTo>
                    <a:pt x="190" y="258"/>
                    <a:pt x="186" y="262"/>
                    <a:pt x="183" y="266"/>
                  </a:cubicBezTo>
                  <a:cubicBezTo>
                    <a:pt x="181" y="269"/>
                    <a:pt x="178" y="271"/>
                    <a:pt x="176" y="274"/>
                  </a:cubicBezTo>
                  <a:cubicBezTo>
                    <a:pt x="175" y="275"/>
                    <a:pt x="174" y="276"/>
                    <a:pt x="173" y="277"/>
                  </a:cubicBezTo>
                  <a:cubicBezTo>
                    <a:pt x="172" y="278"/>
                    <a:pt x="170" y="279"/>
                    <a:pt x="169" y="280"/>
                  </a:cubicBezTo>
                  <a:cubicBezTo>
                    <a:pt x="167" y="282"/>
                    <a:pt x="164" y="284"/>
                    <a:pt x="162" y="286"/>
                  </a:cubicBezTo>
                  <a:cubicBezTo>
                    <a:pt x="162" y="287"/>
                    <a:pt x="161" y="288"/>
                    <a:pt x="160" y="288"/>
                  </a:cubicBezTo>
                  <a:cubicBezTo>
                    <a:pt x="160" y="289"/>
                    <a:pt x="159" y="289"/>
                    <a:pt x="159" y="290"/>
                  </a:cubicBezTo>
                  <a:cubicBezTo>
                    <a:pt x="157" y="292"/>
                    <a:pt x="155" y="294"/>
                    <a:pt x="152" y="296"/>
                  </a:cubicBezTo>
                  <a:cubicBezTo>
                    <a:pt x="151" y="297"/>
                    <a:pt x="150" y="298"/>
                    <a:pt x="149" y="300"/>
                  </a:cubicBezTo>
                  <a:cubicBezTo>
                    <a:pt x="147" y="302"/>
                    <a:pt x="145" y="305"/>
                    <a:pt x="142" y="307"/>
                  </a:cubicBezTo>
                  <a:cubicBezTo>
                    <a:pt x="142" y="308"/>
                    <a:pt x="141" y="309"/>
                    <a:pt x="140" y="310"/>
                  </a:cubicBezTo>
                  <a:cubicBezTo>
                    <a:pt x="137" y="314"/>
                    <a:pt x="135" y="317"/>
                    <a:pt x="132" y="320"/>
                  </a:cubicBezTo>
                  <a:cubicBezTo>
                    <a:pt x="132" y="321"/>
                    <a:pt x="131" y="321"/>
                    <a:pt x="131" y="322"/>
                  </a:cubicBezTo>
                  <a:cubicBezTo>
                    <a:pt x="125" y="330"/>
                    <a:pt x="118" y="339"/>
                    <a:pt x="113" y="347"/>
                  </a:cubicBezTo>
                  <a:cubicBezTo>
                    <a:pt x="112" y="348"/>
                    <a:pt x="111" y="349"/>
                    <a:pt x="111" y="350"/>
                  </a:cubicBezTo>
                  <a:cubicBezTo>
                    <a:pt x="109" y="354"/>
                    <a:pt x="106" y="358"/>
                    <a:pt x="104" y="361"/>
                  </a:cubicBezTo>
                  <a:cubicBezTo>
                    <a:pt x="103" y="363"/>
                    <a:pt x="103" y="364"/>
                    <a:pt x="102" y="365"/>
                  </a:cubicBezTo>
                  <a:cubicBezTo>
                    <a:pt x="100" y="369"/>
                    <a:pt x="97" y="373"/>
                    <a:pt x="95" y="377"/>
                  </a:cubicBezTo>
                  <a:cubicBezTo>
                    <a:pt x="95" y="378"/>
                    <a:pt x="94" y="379"/>
                    <a:pt x="93" y="380"/>
                  </a:cubicBezTo>
                  <a:cubicBezTo>
                    <a:pt x="91" y="385"/>
                    <a:pt x="88" y="390"/>
                    <a:pt x="85" y="395"/>
                  </a:cubicBezTo>
                  <a:cubicBezTo>
                    <a:pt x="85" y="395"/>
                    <a:pt x="85" y="395"/>
                    <a:pt x="85" y="395"/>
                  </a:cubicBezTo>
                  <a:cubicBezTo>
                    <a:pt x="85" y="396"/>
                    <a:pt x="84" y="396"/>
                    <a:pt x="84" y="397"/>
                  </a:cubicBezTo>
                  <a:cubicBezTo>
                    <a:pt x="83" y="398"/>
                    <a:pt x="83" y="398"/>
                    <a:pt x="82" y="399"/>
                  </a:cubicBezTo>
                  <a:cubicBezTo>
                    <a:pt x="82" y="400"/>
                    <a:pt x="81" y="401"/>
                    <a:pt x="80" y="402"/>
                  </a:cubicBezTo>
                  <a:cubicBezTo>
                    <a:pt x="80" y="403"/>
                    <a:pt x="79" y="404"/>
                    <a:pt x="79" y="405"/>
                  </a:cubicBezTo>
                  <a:cubicBezTo>
                    <a:pt x="78" y="406"/>
                    <a:pt x="77" y="407"/>
                    <a:pt x="77" y="408"/>
                  </a:cubicBezTo>
                  <a:cubicBezTo>
                    <a:pt x="76" y="409"/>
                    <a:pt x="76" y="410"/>
                    <a:pt x="76" y="410"/>
                  </a:cubicBezTo>
                  <a:cubicBezTo>
                    <a:pt x="75" y="412"/>
                    <a:pt x="74" y="413"/>
                    <a:pt x="73" y="415"/>
                  </a:cubicBezTo>
                  <a:cubicBezTo>
                    <a:pt x="73" y="415"/>
                    <a:pt x="73" y="416"/>
                    <a:pt x="72" y="416"/>
                  </a:cubicBezTo>
                  <a:cubicBezTo>
                    <a:pt x="72" y="418"/>
                    <a:pt x="71" y="420"/>
                    <a:pt x="70" y="421"/>
                  </a:cubicBezTo>
                  <a:cubicBezTo>
                    <a:pt x="70" y="422"/>
                    <a:pt x="70" y="422"/>
                    <a:pt x="69" y="423"/>
                  </a:cubicBezTo>
                  <a:cubicBezTo>
                    <a:pt x="69" y="425"/>
                    <a:pt x="68" y="426"/>
                    <a:pt x="67" y="428"/>
                  </a:cubicBezTo>
                  <a:cubicBezTo>
                    <a:pt x="67" y="429"/>
                    <a:pt x="67" y="429"/>
                    <a:pt x="66" y="430"/>
                  </a:cubicBezTo>
                  <a:cubicBezTo>
                    <a:pt x="66" y="432"/>
                    <a:pt x="65" y="434"/>
                    <a:pt x="64" y="435"/>
                  </a:cubicBezTo>
                  <a:cubicBezTo>
                    <a:pt x="64" y="436"/>
                    <a:pt x="64" y="437"/>
                    <a:pt x="63" y="438"/>
                  </a:cubicBezTo>
                  <a:cubicBezTo>
                    <a:pt x="63" y="440"/>
                    <a:pt x="62" y="441"/>
                    <a:pt x="62" y="443"/>
                  </a:cubicBezTo>
                  <a:cubicBezTo>
                    <a:pt x="61" y="443"/>
                    <a:pt x="61" y="443"/>
                    <a:pt x="61" y="443"/>
                  </a:cubicBezTo>
                  <a:cubicBezTo>
                    <a:pt x="61" y="443"/>
                    <a:pt x="60" y="443"/>
                    <a:pt x="59" y="443"/>
                  </a:cubicBezTo>
                  <a:cubicBezTo>
                    <a:pt x="55" y="443"/>
                    <a:pt x="52" y="447"/>
                    <a:pt x="52" y="451"/>
                  </a:cubicBezTo>
                  <a:cubicBezTo>
                    <a:pt x="52" y="453"/>
                    <a:pt x="53" y="456"/>
                    <a:pt x="55" y="457"/>
                  </a:cubicBezTo>
                  <a:cubicBezTo>
                    <a:pt x="51" y="463"/>
                    <a:pt x="47" y="469"/>
                    <a:pt x="43" y="476"/>
                  </a:cubicBezTo>
                  <a:cubicBezTo>
                    <a:pt x="42" y="476"/>
                    <a:pt x="42" y="477"/>
                    <a:pt x="42" y="477"/>
                  </a:cubicBezTo>
                  <a:cubicBezTo>
                    <a:pt x="39" y="481"/>
                    <a:pt x="37" y="485"/>
                    <a:pt x="35" y="489"/>
                  </a:cubicBezTo>
                  <a:cubicBezTo>
                    <a:pt x="34" y="490"/>
                    <a:pt x="34" y="491"/>
                    <a:pt x="34" y="492"/>
                  </a:cubicBezTo>
                  <a:cubicBezTo>
                    <a:pt x="31" y="495"/>
                    <a:pt x="29" y="499"/>
                    <a:pt x="27" y="503"/>
                  </a:cubicBezTo>
                  <a:cubicBezTo>
                    <a:pt x="27" y="504"/>
                    <a:pt x="26" y="505"/>
                    <a:pt x="26" y="506"/>
                  </a:cubicBezTo>
                  <a:cubicBezTo>
                    <a:pt x="24" y="510"/>
                    <a:pt x="22" y="514"/>
                    <a:pt x="20" y="518"/>
                  </a:cubicBezTo>
                  <a:cubicBezTo>
                    <a:pt x="20" y="519"/>
                    <a:pt x="19" y="520"/>
                    <a:pt x="19" y="521"/>
                  </a:cubicBezTo>
                  <a:cubicBezTo>
                    <a:pt x="17" y="524"/>
                    <a:pt x="15" y="528"/>
                    <a:pt x="13" y="533"/>
                  </a:cubicBezTo>
                  <a:cubicBezTo>
                    <a:pt x="13" y="534"/>
                    <a:pt x="12" y="535"/>
                    <a:pt x="12" y="536"/>
                  </a:cubicBezTo>
                  <a:cubicBezTo>
                    <a:pt x="10" y="540"/>
                    <a:pt x="8" y="544"/>
                    <a:pt x="7" y="548"/>
                  </a:cubicBezTo>
                  <a:cubicBezTo>
                    <a:pt x="6" y="549"/>
                    <a:pt x="6" y="551"/>
                    <a:pt x="5" y="552"/>
                  </a:cubicBezTo>
                  <a:cubicBezTo>
                    <a:pt x="4" y="556"/>
                    <a:pt x="2" y="560"/>
                    <a:pt x="0" y="564"/>
                  </a:cubicBezTo>
                  <a:cubicBezTo>
                    <a:pt x="0" y="565"/>
                    <a:pt x="0" y="565"/>
                    <a:pt x="0" y="565"/>
                  </a:cubicBezTo>
                  <a:cubicBezTo>
                    <a:pt x="1" y="565"/>
                    <a:pt x="1" y="565"/>
                    <a:pt x="1" y="565"/>
                  </a:cubicBezTo>
                  <a:cubicBezTo>
                    <a:pt x="3" y="558"/>
                    <a:pt x="6" y="551"/>
                    <a:pt x="9" y="544"/>
                  </a:cubicBezTo>
                  <a:cubicBezTo>
                    <a:pt x="10" y="543"/>
                    <a:pt x="10" y="541"/>
                    <a:pt x="11" y="539"/>
                  </a:cubicBezTo>
                  <a:cubicBezTo>
                    <a:pt x="14" y="532"/>
                    <a:pt x="17" y="525"/>
                    <a:pt x="21" y="518"/>
                  </a:cubicBezTo>
                  <a:cubicBezTo>
                    <a:pt x="21" y="517"/>
                    <a:pt x="22" y="516"/>
                    <a:pt x="22" y="515"/>
                  </a:cubicBezTo>
                  <a:cubicBezTo>
                    <a:pt x="26" y="508"/>
                    <a:pt x="29" y="502"/>
                    <a:pt x="32" y="495"/>
                  </a:cubicBezTo>
                  <a:cubicBezTo>
                    <a:pt x="33" y="494"/>
                    <a:pt x="33" y="494"/>
                    <a:pt x="34" y="493"/>
                  </a:cubicBezTo>
                  <a:cubicBezTo>
                    <a:pt x="37" y="486"/>
                    <a:pt x="41" y="480"/>
                    <a:pt x="45" y="474"/>
                  </a:cubicBezTo>
                  <a:cubicBezTo>
                    <a:pt x="46" y="472"/>
                    <a:pt x="46" y="471"/>
                    <a:pt x="47" y="470"/>
                  </a:cubicBezTo>
                  <a:cubicBezTo>
                    <a:pt x="50" y="466"/>
                    <a:pt x="53" y="462"/>
                    <a:pt x="55" y="458"/>
                  </a:cubicBezTo>
                  <a:cubicBezTo>
                    <a:pt x="56" y="458"/>
                    <a:pt x="56" y="458"/>
                    <a:pt x="56" y="458"/>
                  </a:cubicBezTo>
                  <a:cubicBezTo>
                    <a:pt x="54" y="462"/>
                    <a:pt x="52" y="465"/>
                    <a:pt x="50" y="469"/>
                  </a:cubicBezTo>
                  <a:cubicBezTo>
                    <a:pt x="48" y="474"/>
                    <a:pt x="46" y="479"/>
                    <a:pt x="44" y="483"/>
                  </a:cubicBezTo>
                  <a:cubicBezTo>
                    <a:pt x="44" y="484"/>
                    <a:pt x="43" y="484"/>
                    <a:pt x="43" y="485"/>
                  </a:cubicBezTo>
                  <a:cubicBezTo>
                    <a:pt x="42" y="487"/>
                    <a:pt x="41" y="489"/>
                    <a:pt x="39" y="492"/>
                  </a:cubicBezTo>
                  <a:cubicBezTo>
                    <a:pt x="37" y="496"/>
                    <a:pt x="35" y="500"/>
                    <a:pt x="33" y="504"/>
                  </a:cubicBezTo>
                  <a:cubicBezTo>
                    <a:pt x="31" y="507"/>
                    <a:pt x="30" y="509"/>
                    <a:pt x="28" y="512"/>
                  </a:cubicBezTo>
                  <a:cubicBezTo>
                    <a:pt x="25" y="519"/>
                    <a:pt x="21" y="526"/>
                    <a:pt x="18" y="533"/>
                  </a:cubicBezTo>
                  <a:cubicBezTo>
                    <a:pt x="14" y="542"/>
                    <a:pt x="10" y="551"/>
                    <a:pt x="6" y="560"/>
                  </a:cubicBezTo>
                  <a:cubicBezTo>
                    <a:pt x="5" y="562"/>
                    <a:pt x="5" y="563"/>
                    <a:pt x="4" y="565"/>
                  </a:cubicBezTo>
                  <a:cubicBezTo>
                    <a:pt x="4" y="565"/>
                    <a:pt x="4" y="565"/>
                    <a:pt x="4" y="565"/>
                  </a:cubicBezTo>
                  <a:cubicBezTo>
                    <a:pt x="6" y="562"/>
                    <a:pt x="7" y="558"/>
                    <a:pt x="9" y="555"/>
                  </a:cubicBezTo>
                  <a:cubicBezTo>
                    <a:pt x="10" y="551"/>
                    <a:pt x="12" y="548"/>
                    <a:pt x="13" y="544"/>
                  </a:cubicBezTo>
                  <a:cubicBezTo>
                    <a:pt x="15" y="541"/>
                    <a:pt x="17" y="537"/>
                    <a:pt x="18" y="534"/>
                  </a:cubicBezTo>
                  <a:cubicBezTo>
                    <a:pt x="20" y="530"/>
                    <a:pt x="21" y="527"/>
                    <a:pt x="23" y="524"/>
                  </a:cubicBezTo>
                  <a:cubicBezTo>
                    <a:pt x="25" y="520"/>
                    <a:pt x="27" y="517"/>
                    <a:pt x="28" y="513"/>
                  </a:cubicBezTo>
                  <a:cubicBezTo>
                    <a:pt x="30" y="510"/>
                    <a:pt x="32" y="507"/>
                    <a:pt x="34" y="503"/>
                  </a:cubicBezTo>
                  <a:cubicBezTo>
                    <a:pt x="35" y="500"/>
                    <a:pt x="37" y="496"/>
                    <a:pt x="39" y="493"/>
                  </a:cubicBezTo>
                  <a:cubicBezTo>
                    <a:pt x="40" y="492"/>
                    <a:pt x="41" y="491"/>
                    <a:pt x="41" y="489"/>
                  </a:cubicBezTo>
                  <a:cubicBezTo>
                    <a:pt x="40" y="493"/>
                    <a:pt x="38" y="497"/>
                    <a:pt x="36" y="501"/>
                  </a:cubicBezTo>
                  <a:cubicBezTo>
                    <a:pt x="34" y="506"/>
                    <a:pt x="32" y="510"/>
                    <a:pt x="30" y="515"/>
                  </a:cubicBezTo>
                  <a:cubicBezTo>
                    <a:pt x="28" y="521"/>
                    <a:pt x="25" y="527"/>
                    <a:pt x="23" y="533"/>
                  </a:cubicBezTo>
                  <a:cubicBezTo>
                    <a:pt x="21" y="538"/>
                    <a:pt x="19" y="542"/>
                    <a:pt x="18" y="546"/>
                  </a:cubicBezTo>
                  <a:cubicBezTo>
                    <a:pt x="15" y="553"/>
                    <a:pt x="13" y="559"/>
                    <a:pt x="11" y="565"/>
                  </a:cubicBezTo>
                  <a:cubicBezTo>
                    <a:pt x="12" y="565"/>
                    <a:pt x="12" y="565"/>
                    <a:pt x="12" y="565"/>
                  </a:cubicBezTo>
                  <a:cubicBezTo>
                    <a:pt x="13" y="562"/>
                    <a:pt x="14" y="559"/>
                    <a:pt x="15" y="555"/>
                  </a:cubicBezTo>
                  <a:cubicBezTo>
                    <a:pt x="17" y="552"/>
                    <a:pt x="18" y="548"/>
                    <a:pt x="19" y="545"/>
                  </a:cubicBezTo>
                  <a:cubicBezTo>
                    <a:pt x="27" y="524"/>
                    <a:pt x="35" y="504"/>
                    <a:pt x="44" y="484"/>
                  </a:cubicBezTo>
                  <a:cubicBezTo>
                    <a:pt x="45" y="484"/>
                    <a:pt x="45" y="484"/>
                    <a:pt x="45" y="484"/>
                  </a:cubicBezTo>
                  <a:cubicBezTo>
                    <a:pt x="47" y="480"/>
                    <a:pt x="48" y="477"/>
                    <a:pt x="50" y="474"/>
                  </a:cubicBezTo>
                  <a:cubicBezTo>
                    <a:pt x="52" y="471"/>
                    <a:pt x="53" y="469"/>
                    <a:pt x="55" y="466"/>
                  </a:cubicBezTo>
                  <a:cubicBezTo>
                    <a:pt x="55" y="467"/>
                    <a:pt x="55" y="467"/>
                    <a:pt x="55" y="468"/>
                  </a:cubicBezTo>
                  <a:cubicBezTo>
                    <a:pt x="54" y="471"/>
                    <a:pt x="53" y="474"/>
                    <a:pt x="52" y="477"/>
                  </a:cubicBezTo>
                  <a:cubicBezTo>
                    <a:pt x="52" y="480"/>
                    <a:pt x="51" y="482"/>
                    <a:pt x="51" y="484"/>
                  </a:cubicBezTo>
                  <a:cubicBezTo>
                    <a:pt x="50" y="487"/>
                    <a:pt x="49" y="490"/>
                    <a:pt x="48" y="494"/>
                  </a:cubicBezTo>
                  <a:cubicBezTo>
                    <a:pt x="47" y="496"/>
                    <a:pt x="46" y="499"/>
                    <a:pt x="44" y="502"/>
                  </a:cubicBezTo>
                  <a:cubicBezTo>
                    <a:pt x="42" y="505"/>
                    <a:pt x="41" y="508"/>
                    <a:pt x="39" y="512"/>
                  </a:cubicBezTo>
                  <a:cubicBezTo>
                    <a:pt x="37" y="516"/>
                    <a:pt x="35" y="520"/>
                    <a:pt x="33" y="524"/>
                  </a:cubicBezTo>
                  <a:cubicBezTo>
                    <a:pt x="31" y="527"/>
                    <a:pt x="30" y="530"/>
                    <a:pt x="28" y="533"/>
                  </a:cubicBezTo>
                  <a:cubicBezTo>
                    <a:pt x="26" y="538"/>
                    <a:pt x="24" y="542"/>
                    <a:pt x="22" y="546"/>
                  </a:cubicBezTo>
                  <a:cubicBezTo>
                    <a:pt x="21" y="549"/>
                    <a:pt x="19" y="552"/>
                    <a:pt x="18" y="555"/>
                  </a:cubicBezTo>
                  <a:cubicBezTo>
                    <a:pt x="17" y="559"/>
                    <a:pt x="15" y="562"/>
                    <a:pt x="14" y="565"/>
                  </a:cubicBezTo>
                  <a:cubicBezTo>
                    <a:pt x="14" y="565"/>
                    <a:pt x="14" y="565"/>
                    <a:pt x="14" y="565"/>
                  </a:cubicBezTo>
                  <a:cubicBezTo>
                    <a:pt x="15" y="564"/>
                    <a:pt x="15" y="563"/>
                    <a:pt x="16" y="562"/>
                  </a:cubicBezTo>
                  <a:cubicBezTo>
                    <a:pt x="17" y="558"/>
                    <a:pt x="19" y="555"/>
                    <a:pt x="20" y="552"/>
                  </a:cubicBezTo>
                  <a:cubicBezTo>
                    <a:pt x="22" y="548"/>
                    <a:pt x="24" y="544"/>
                    <a:pt x="26" y="540"/>
                  </a:cubicBezTo>
                  <a:cubicBezTo>
                    <a:pt x="27" y="537"/>
                    <a:pt x="29" y="534"/>
                    <a:pt x="30" y="530"/>
                  </a:cubicBezTo>
                  <a:cubicBezTo>
                    <a:pt x="32" y="526"/>
                    <a:pt x="34" y="522"/>
                    <a:pt x="36" y="518"/>
                  </a:cubicBezTo>
                  <a:cubicBezTo>
                    <a:pt x="38" y="515"/>
                    <a:pt x="40" y="512"/>
                    <a:pt x="41" y="509"/>
                  </a:cubicBezTo>
                  <a:cubicBezTo>
                    <a:pt x="43" y="505"/>
                    <a:pt x="45" y="501"/>
                    <a:pt x="48" y="497"/>
                  </a:cubicBezTo>
                  <a:cubicBezTo>
                    <a:pt x="48" y="496"/>
                    <a:pt x="48" y="496"/>
                    <a:pt x="48" y="496"/>
                  </a:cubicBezTo>
                  <a:cubicBezTo>
                    <a:pt x="48" y="498"/>
                    <a:pt x="47" y="499"/>
                    <a:pt x="47" y="501"/>
                  </a:cubicBezTo>
                  <a:cubicBezTo>
                    <a:pt x="46" y="504"/>
                    <a:pt x="45" y="507"/>
                    <a:pt x="45" y="511"/>
                  </a:cubicBezTo>
                  <a:cubicBezTo>
                    <a:pt x="44" y="513"/>
                    <a:pt x="44" y="515"/>
                    <a:pt x="43" y="518"/>
                  </a:cubicBezTo>
                  <a:cubicBezTo>
                    <a:pt x="42" y="521"/>
                    <a:pt x="42" y="525"/>
                    <a:pt x="41" y="528"/>
                  </a:cubicBezTo>
                  <a:cubicBezTo>
                    <a:pt x="41" y="530"/>
                    <a:pt x="40" y="532"/>
                    <a:pt x="40" y="535"/>
                  </a:cubicBezTo>
                  <a:cubicBezTo>
                    <a:pt x="39" y="539"/>
                    <a:pt x="38" y="543"/>
                    <a:pt x="37" y="547"/>
                  </a:cubicBezTo>
                  <a:cubicBezTo>
                    <a:pt x="37" y="549"/>
                    <a:pt x="37" y="550"/>
                    <a:pt x="36" y="552"/>
                  </a:cubicBezTo>
                  <a:cubicBezTo>
                    <a:pt x="35" y="556"/>
                    <a:pt x="34" y="561"/>
                    <a:pt x="34" y="565"/>
                  </a:cubicBezTo>
                  <a:cubicBezTo>
                    <a:pt x="34" y="565"/>
                    <a:pt x="34" y="565"/>
                    <a:pt x="34" y="565"/>
                  </a:cubicBezTo>
                  <a:cubicBezTo>
                    <a:pt x="34" y="564"/>
                    <a:pt x="35" y="563"/>
                    <a:pt x="35" y="562"/>
                  </a:cubicBezTo>
                  <a:cubicBezTo>
                    <a:pt x="36" y="558"/>
                    <a:pt x="36" y="554"/>
                    <a:pt x="37" y="550"/>
                  </a:cubicBezTo>
                  <a:cubicBezTo>
                    <a:pt x="38" y="548"/>
                    <a:pt x="38" y="546"/>
                    <a:pt x="39" y="544"/>
                  </a:cubicBezTo>
                  <a:cubicBezTo>
                    <a:pt x="39" y="540"/>
                    <a:pt x="40" y="537"/>
                    <a:pt x="41" y="533"/>
                  </a:cubicBezTo>
                  <a:cubicBezTo>
                    <a:pt x="41" y="531"/>
                    <a:pt x="42" y="528"/>
                    <a:pt x="42" y="526"/>
                  </a:cubicBezTo>
                  <a:cubicBezTo>
                    <a:pt x="43" y="522"/>
                    <a:pt x="44" y="519"/>
                    <a:pt x="44" y="516"/>
                  </a:cubicBezTo>
                  <a:cubicBezTo>
                    <a:pt x="45" y="513"/>
                    <a:pt x="45" y="510"/>
                    <a:pt x="46" y="507"/>
                  </a:cubicBezTo>
                  <a:cubicBezTo>
                    <a:pt x="47" y="505"/>
                    <a:pt x="47" y="502"/>
                    <a:pt x="48" y="499"/>
                  </a:cubicBezTo>
                  <a:cubicBezTo>
                    <a:pt x="48" y="497"/>
                    <a:pt x="49" y="496"/>
                    <a:pt x="49" y="494"/>
                  </a:cubicBezTo>
                  <a:cubicBezTo>
                    <a:pt x="50" y="492"/>
                    <a:pt x="51" y="490"/>
                    <a:pt x="52" y="488"/>
                  </a:cubicBezTo>
                  <a:cubicBezTo>
                    <a:pt x="55" y="483"/>
                    <a:pt x="57" y="479"/>
                    <a:pt x="60" y="475"/>
                  </a:cubicBezTo>
                  <a:cubicBezTo>
                    <a:pt x="61" y="472"/>
                    <a:pt x="63" y="469"/>
                    <a:pt x="64" y="466"/>
                  </a:cubicBezTo>
                  <a:cubicBezTo>
                    <a:pt x="67" y="461"/>
                    <a:pt x="70" y="457"/>
                    <a:pt x="73" y="452"/>
                  </a:cubicBezTo>
                  <a:cubicBezTo>
                    <a:pt x="74" y="450"/>
                    <a:pt x="75" y="447"/>
                    <a:pt x="77" y="445"/>
                  </a:cubicBezTo>
                  <a:cubicBezTo>
                    <a:pt x="81" y="439"/>
                    <a:pt x="85" y="432"/>
                    <a:pt x="89" y="426"/>
                  </a:cubicBezTo>
                  <a:cubicBezTo>
                    <a:pt x="89" y="425"/>
                    <a:pt x="90" y="424"/>
                    <a:pt x="90" y="424"/>
                  </a:cubicBezTo>
                  <a:cubicBezTo>
                    <a:pt x="91" y="422"/>
                    <a:pt x="93" y="419"/>
                    <a:pt x="94" y="417"/>
                  </a:cubicBezTo>
                  <a:cubicBezTo>
                    <a:pt x="95" y="416"/>
                    <a:pt x="95" y="416"/>
                    <a:pt x="95" y="416"/>
                  </a:cubicBezTo>
                  <a:cubicBezTo>
                    <a:pt x="97" y="415"/>
                    <a:pt x="99" y="414"/>
                    <a:pt x="101" y="412"/>
                  </a:cubicBezTo>
                  <a:cubicBezTo>
                    <a:pt x="103" y="411"/>
                    <a:pt x="105" y="410"/>
                    <a:pt x="107" y="409"/>
                  </a:cubicBezTo>
                  <a:cubicBezTo>
                    <a:pt x="108" y="409"/>
                    <a:pt x="109" y="408"/>
                    <a:pt x="110" y="408"/>
                  </a:cubicBezTo>
                  <a:cubicBezTo>
                    <a:pt x="109" y="409"/>
                    <a:pt x="109" y="411"/>
                    <a:pt x="108" y="413"/>
                  </a:cubicBezTo>
                  <a:cubicBezTo>
                    <a:pt x="108" y="415"/>
                    <a:pt x="107" y="416"/>
                    <a:pt x="107" y="418"/>
                  </a:cubicBezTo>
                  <a:cubicBezTo>
                    <a:pt x="106" y="420"/>
                    <a:pt x="105" y="422"/>
                    <a:pt x="105" y="424"/>
                  </a:cubicBezTo>
                  <a:cubicBezTo>
                    <a:pt x="104" y="425"/>
                    <a:pt x="104" y="427"/>
                    <a:pt x="103" y="429"/>
                  </a:cubicBezTo>
                  <a:cubicBezTo>
                    <a:pt x="103" y="431"/>
                    <a:pt x="102" y="433"/>
                    <a:pt x="102" y="435"/>
                  </a:cubicBezTo>
                  <a:cubicBezTo>
                    <a:pt x="101" y="437"/>
                    <a:pt x="101" y="438"/>
                    <a:pt x="100" y="440"/>
                  </a:cubicBezTo>
                  <a:cubicBezTo>
                    <a:pt x="100" y="442"/>
                    <a:pt x="99" y="444"/>
                    <a:pt x="99" y="446"/>
                  </a:cubicBezTo>
                  <a:cubicBezTo>
                    <a:pt x="98" y="448"/>
                    <a:pt x="98" y="450"/>
                    <a:pt x="97" y="452"/>
                  </a:cubicBezTo>
                  <a:cubicBezTo>
                    <a:pt x="97" y="454"/>
                    <a:pt x="96" y="456"/>
                    <a:pt x="96" y="458"/>
                  </a:cubicBezTo>
                  <a:cubicBezTo>
                    <a:pt x="95" y="460"/>
                    <a:pt x="95" y="462"/>
                    <a:pt x="94" y="464"/>
                  </a:cubicBezTo>
                  <a:cubicBezTo>
                    <a:pt x="94" y="466"/>
                    <a:pt x="93" y="468"/>
                    <a:pt x="93" y="470"/>
                  </a:cubicBezTo>
                  <a:cubicBezTo>
                    <a:pt x="92" y="471"/>
                    <a:pt x="92" y="473"/>
                    <a:pt x="92" y="475"/>
                  </a:cubicBezTo>
                  <a:cubicBezTo>
                    <a:pt x="89" y="479"/>
                    <a:pt x="86" y="484"/>
                    <a:pt x="83" y="489"/>
                  </a:cubicBezTo>
                  <a:cubicBezTo>
                    <a:pt x="81" y="492"/>
                    <a:pt x="79" y="495"/>
                    <a:pt x="77" y="498"/>
                  </a:cubicBezTo>
                  <a:cubicBezTo>
                    <a:pt x="74" y="503"/>
                    <a:pt x="71" y="508"/>
                    <a:pt x="69" y="512"/>
                  </a:cubicBezTo>
                  <a:cubicBezTo>
                    <a:pt x="67" y="516"/>
                    <a:pt x="65" y="520"/>
                    <a:pt x="63" y="523"/>
                  </a:cubicBezTo>
                  <a:cubicBezTo>
                    <a:pt x="60" y="527"/>
                    <a:pt x="58" y="532"/>
                    <a:pt x="55" y="536"/>
                  </a:cubicBezTo>
                  <a:cubicBezTo>
                    <a:pt x="53" y="540"/>
                    <a:pt x="51" y="544"/>
                    <a:pt x="49" y="548"/>
                  </a:cubicBezTo>
                  <a:cubicBezTo>
                    <a:pt x="47" y="552"/>
                    <a:pt x="44" y="556"/>
                    <a:pt x="42" y="560"/>
                  </a:cubicBezTo>
                  <a:cubicBezTo>
                    <a:pt x="42" y="562"/>
                    <a:pt x="41" y="564"/>
                    <a:pt x="40" y="565"/>
                  </a:cubicBezTo>
                  <a:cubicBezTo>
                    <a:pt x="41" y="565"/>
                    <a:pt x="41" y="565"/>
                    <a:pt x="41" y="565"/>
                  </a:cubicBezTo>
                  <a:cubicBezTo>
                    <a:pt x="41" y="564"/>
                    <a:pt x="42" y="563"/>
                    <a:pt x="42" y="562"/>
                  </a:cubicBezTo>
                  <a:cubicBezTo>
                    <a:pt x="43" y="561"/>
                    <a:pt x="43" y="560"/>
                    <a:pt x="43" y="560"/>
                  </a:cubicBezTo>
                  <a:cubicBezTo>
                    <a:pt x="47" y="552"/>
                    <a:pt x="51" y="545"/>
                    <a:pt x="55" y="538"/>
                  </a:cubicBezTo>
                  <a:cubicBezTo>
                    <a:pt x="56" y="536"/>
                    <a:pt x="57" y="534"/>
                    <a:pt x="58" y="532"/>
                  </a:cubicBezTo>
                  <a:cubicBezTo>
                    <a:pt x="62" y="526"/>
                    <a:pt x="65" y="520"/>
                    <a:pt x="69" y="514"/>
                  </a:cubicBezTo>
                  <a:cubicBezTo>
                    <a:pt x="70" y="511"/>
                    <a:pt x="71" y="509"/>
                    <a:pt x="73" y="507"/>
                  </a:cubicBezTo>
                  <a:cubicBezTo>
                    <a:pt x="76" y="501"/>
                    <a:pt x="79" y="495"/>
                    <a:pt x="83" y="490"/>
                  </a:cubicBezTo>
                  <a:cubicBezTo>
                    <a:pt x="84" y="487"/>
                    <a:pt x="86" y="484"/>
                    <a:pt x="88" y="482"/>
                  </a:cubicBezTo>
                  <a:cubicBezTo>
                    <a:pt x="89" y="480"/>
                    <a:pt x="90" y="478"/>
                    <a:pt x="91" y="477"/>
                  </a:cubicBezTo>
                  <a:cubicBezTo>
                    <a:pt x="91" y="478"/>
                    <a:pt x="90" y="480"/>
                    <a:pt x="90" y="482"/>
                  </a:cubicBezTo>
                  <a:cubicBezTo>
                    <a:pt x="89" y="484"/>
                    <a:pt x="89" y="486"/>
                    <a:pt x="88" y="488"/>
                  </a:cubicBezTo>
                  <a:cubicBezTo>
                    <a:pt x="88" y="491"/>
                    <a:pt x="87" y="493"/>
                    <a:pt x="87" y="495"/>
                  </a:cubicBezTo>
                  <a:cubicBezTo>
                    <a:pt x="86" y="497"/>
                    <a:pt x="86" y="499"/>
                    <a:pt x="85" y="501"/>
                  </a:cubicBezTo>
                  <a:cubicBezTo>
                    <a:pt x="85" y="503"/>
                    <a:pt x="84" y="506"/>
                    <a:pt x="84" y="508"/>
                  </a:cubicBezTo>
                  <a:cubicBezTo>
                    <a:pt x="83" y="510"/>
                    <a:pt x="83" y="512"/>
                    <a:pt x="83" y="514"/>
                  </a:cubicBezTo>
                  <a:cubicBezTo>
                    <a:pt x="82" y="516"/>
                    <a:pt x="81" y="519"/>
                    <a:pt x="81" y="522"/>
                  </a:cubicBezTo>
                  <a:cubicBezTo>
                    <a:pt x="81" y="523"/>
                    <a:pt x="80" y="524"/>
                    <a:pt x="80" y="525"/>
                  </a:cubicBezTo>
                  <a:cubicBezTo>
                    <a:pt x="77" y="538"/>
                    <a:pt x="75" y="551"/>
                    <a:pt x="72" y="565"/>
                  </a:cubicBezTo>
                  <a:cubicBezTo>
                    <a:pt x="73" y="565"/>
                    <a:pt x="73" y="565"/>
                    <a:pt x="73" y="565"/>
                  </a:cubicBezTo>
                  <a:cubicBezTo>
                    <a:pt x="73" y="564"/>
                    <a:pt x="73" y="563"/>
                    <a:pt x="73" y="563"/>
                  </a:cubicBezTo>
                  <a:cubicBezTo>
                    <a:pt x="73" y="561"/>
                    <a:pt x="74" y="559"/>
                    <a:pt x="74" y="558"/>
                  </a:cubicBezTo>
                  <a:cubicBezTo>
                    <a:pt x="75" y="554"/>
                    <a:pt x="75" y="551"/>
                    <a:pt x="76" y="548"/>
                  </a:cubicBezTo>
                  <a:cubicBezTo>
                    <a:pt x="76" y="546"/>
                    <a:pt x="77" y="545"/>
                    <a:pt x="77" y="544"/>
                  </a:cubicBezTo>
                  <a:cubicBezTo>
                    <a:pt x="78" y="540"/>
                    <a:pt x="78" y="537"/>
                    <a:pt x="79" y="533"/>
                  </a:cubicBezTo>
                  <a:cubicBezTo>
                    <a:pt x="79" y="532"/>
                    <a:pt x="79" y="531"/>
                    <a:pt x="80" y="530"/>
                  </a:cubicBezTo>
                  <a:cubicBezTo>
                    <a:pt x="80" y="527"/>
                    <a:pt x="81" y="523"/>
                    <a:pt x="82" y="520"/>
                  </a:cubicBezTo>
                  <a:cubicBezTo>
                    <a:pt x="82" y="519"/>
                    <a:pt x="82" y="518"/>
                    <a:pt x="83" y="517"/>
                  </a:cubicBezTo>
                  <a:cubicBezTo>
                    <a:pt x="83" y="513"/>
                    <a:pt x="84" y="510"/>
                    <a:pt x="85" y="506"/>
                  </a:cubicBezTo>
                  <a:cubicBezTo>
                    <a:pt x="85" y="505"/>
                    <a:pt x="85" y="504"/>
                    <a:pt x="86" y="503"/>
                  </a:cubicBezTo>
                  <a:cubicBezTo>
                    <a:pt x="86" y="500"/>
                    <a:pt x="87" y="497"/>
                    <a:pt x="88" y="493"/>
                  </a:cubicBezTo>
                  <a:cubicBezTo>
                    <a:pt x="88" y="492"/>
                    <a:pt x="88" y="491"/>
                    <a:pt x="89" y="490"/>
                  </a:cubicBezTo>
                  <a:cubicBezTo>
                    <a:pt x="89" y="487"/>
                    <a:pt x="90" y="484"/>
                    <a:pt x="91" y="481"/>
                  </a:cubicBezTo>
                  <a:cubicBezTo>
                    <a:pt x="91" y="480"/>
                    <a:pt x="91" y="479"/>
                    <a:pt x="91" y="478"/>
                  </a:cubicBezTo>
                  <a:cubicBezTo>
                    <a:pt x="92" y="477"/>
                    <a:pt x="92" y="476"/>
                    <a:pt x="92" y="475"/>
                  </a:cubicBezTo>
                  <a:cubicBezTo>
                    <a:pt x="94" y="472"/>
                    <a:pt x="96" y="469"/>
                    <a:pt x="98" y="466"/>
                  </a:cubicBezTo>
                  <a:cubicBezTo>
                    <a:pt x="100" y="463"/>
                    <a:pt x="102" y="460"/>
                    <a:pt x="104" y="457"/>
                  </a:cubicBezTo>
                  <a:cubicBezTo>
                    <a:pt x="107" y="452"/>
                    <a:pt x="110" y="448"/>
                    <a:pt x="113" y="443"/>
                  </a:cubicBezTo>
                  <a:cubicBezTo>
                    <a:pt x="115" y="440"/>
                    <a:pt x="118" y="436"/>
                    <a:pt x="120" y="433"/>
                  </a:cubicBezTo>
                  <a:cubicBezTo>
                    <a:pt x="123" y="429"/>
                    <a:pt x="126" y="424"/>
                    <a:pt x="129" y="420"/>
                  </a:cubicBezTo>
                  <a:cubicBezTo>
                    <a:pt x="132" y="416"/>
                    <a:pt x="134" y="413"/>
                    <a:pt x="137" y="409"/>
                  </a:cubicBezTo>
                  <a:cubicBezTo>
                    <a:pt x="139" y="407"/>
                    <a:pt x="140" y="405"/>
                    <a:pt x="142" y="402"/>
                  </a:cubicBezTo>
                  <a:cubicBezTo>
                    <a:pt x="143" y="403"/>
                    <a:pt x="143" y="403"/>
                    <a:pt x="143" y="403"/>
                  </a:cubicBezTo>
                  <a:cubicBezTo>
                    <a:pt x="142" y="406"/>
                    <a:pt x="141" y="410"/>
                    <a:pt x="139" y="413"/>
                  </a:cubicBezTo>
                  <a:cubicBezTo>
                    <a:pt x="137" y="418"/>
                    <a:pt x="135" y="423"/>
                    <a:pt x="133" y="428"/>
                  </a:cubicBezTo>
                  <a:cubicBezTo>
                    <a:pt x="131" y="433"/>
                    <a:pt x="129" y="439"/>
                    <a:pt x="127" y="444"/>
                  </a:cubicBezTo>
                  <a:cubicBezTo>
                    <a:pt x="125" y="449"/>
                    <a:pt x="123" y="454"/>
                    <a:pt x="121" y="459"/>
                  </a:cubicBezTo>
                  <a:cubicBezTo>
                    <a:pt x="119" y="465"/>
                    <a:pt x="117" y="470"/>
                    <a:pt x="115" y="476"/>
                  </a:cubicBezTo>
                  <a:cubicBezTo>
                    <a:pt x="114" y="478"/>
                    <a:pt x="113" y="480"/>
                    <a:pt x="112" y="483"/>
                  </a:cubicBezTo>
                  <a:cubicBezTo>
                    <a:pt x="112" y="485"/>
                    <a:pt x="111" y="486"/>
                    <a:pt x="110" y="488"/>
                  </a:cubicBezTo>
                  <a:cubicBezTo>
                    <a:pt x="107" y="493"/>
                    <a:pt x="105" y="499"/>
                    <a:pt x="103" y="504"/>
                  </a:cubicBezTo>
                  <a:cubicBezTo>
                    <a:pt x="101" y="507"/>
                    <a:pt x="100" y="510"/>
                    <a:pt x="99" y="513"/>
                  </a:cubicBezTo>
                  <a:cubicBezTo>
                    <a:pt x="96" y="518"/>
                    <a:pt x="94" y="523"/>
                    <a:pt x="92" y="528"/>
                  </a:cubicBezTo>
                  <a:cubicBezTo>
                    <a:pt x="90" y="531"/>
                    <a:pt x="89" y="534"/>
                    <a:pt x="87" y="538"/>
                  </a:cubicBezTo>
                  <a:cubicBezTo>
                    <a:pt x="85" y="543"/>
                    <a:pt x="83" y="548"/>
                    <a:pt x="81" y="553"/>
                  </a:cubicBezTo>
                  <a:cubicBezTo>
                    <a:pt x="79" y="556"/>
                    <a:pt x="78" y="560"/>
                    <a:pt x="76" y="563"/>
                  </a:cubicBezTo>
                  <a:cubicBezTo>
                    <a:pt x="76" y="564"/>
                    <a:pt x="75" y="565"/>
                    <a:pt x="75" y="565"/>
                  </a:cubicBezTo>
                  <a:cubicBezTo>
                    <a:pt x="76" y="565"/>
                    <a:pt x="76" y="565"/>
                    <a:pt x="76" y="565"/>
                  </a:cubicBezTo>
                  <a:cubicBezTo>
                    <a:pt x="76" y="565"/>
                    <a:pt x="76" y="565"/>
                    <a:pt x="76" y="565"/>
                  </a:cubicBezTo>
                  <a:cubicBezTo>
                    <a:pt x="78" y="561"/>
                    <a:pt x="80" y="557"/>
                    <a:pt x="81" y="553"/>
                  </a:cubicBezTo>
                  <a:cubicBezTo>
                    <a:pt x="83" y="548"/>
                    <a:pt x="85" y="544"/>
                    <a:pt x="87" y="540"/>
                  </a:cubicBezTo>
                  <a:cubicBezTo>
                    <a:pt x="89" y="536"/>
                    <a:pt x="91" y="532"/>
                    <a:pt x="92" y="528"/>
                  </a:cubicBezTo>
                  <a:cubicBezTo>
                    <a:pt x="94" y="524"/>
                    <a:pt x="96" y="520"/>
                    <a:pt x="98" y="515"/>
                  </a:cubicBezTo>
                  <a:cubicBezTo>
                    <a:pt x="100" y="511"/>
                    <a:pt x="102" y="508"/>
                    <a:pt x="103" y="504"/>
                  </a:cubicBezTo>
                  <a:cubicBezTo>
                    <a:pt x="105" y="500"/>
                    <a:pt x="107" y="496"/>
                    <a:pt x="109" y="492"/>
                  </a:cubicBezTo>
                  <a:cubicBezTo>
                    <a:pt x="110" y="491"/>
                    <a:pt x="110" y="491"/>
                    <a:pt x="110" y="491"/>
                  </a:cubicBezTo>
                  <a:cubicBezTo>
                    <a:pt x="107" y="497"/>
                    <a:pt x="105" y="503"/>
                    <a:pt x="103" y="509"/>
                  </a:cubicBezTo>
                  <a:cubicBezTo>
                    <a:pt x="101" y="513"/>
                    <a:pt x="100" y="517"/>
                    <a:pt x="98" y="521"/>
                  </a:cubicBezTo>
                  <a:cubicBezTo>
                    <a:pt x="95" y="529"/>
                    <a:pt x="93" y="537"/>
                    <a:pt x="90" y="545"/>
                  </a:cubicBezTo>
                  <a:cubicBezTo>
                    <a:pt x="89" y="548"/>
                    <a:pt x="88" y="550"/>
                    <a:pt x="87" y="552"/>
                  </a:cubicBezTo>
                  <a:cubicBezTo>
                    <a:pt x="87" y="553"/>
                    <a:pt x="87" y="555"/>
                    <a:pt x="86" y="556"/>
                  </a:cubicBezTo>
                  <a:cubicBezTo>
                    <a:pt x="84" y="559"/>
                    <a:pt x="81" y="562"/>
                    <a:pt x="79" y="565"/>
                  </a:cubicBezTo>
                  <a:cubicBezTo>
                    <a:pt x="80" y="565"/>
                    <a:pt x="80" y="565"/>
                    <a:pt x="80" y="565"/>
                  </a:cubicBezTo>
                  <a:cubicBezTo>
                    <a:pt x="82" y="563"/>
                    <a:pt x="84" y="560"/>
                    <a:pt x="85" y="558"/>
                  </a:cubicBezTo>
                  <a:cubicBezTo>
                    <a:pt x="84" y="560"/>
                    <a:pt x="84" y="563"/>
                    <a:pt x="83" y="565"/>
                  </a:cubicBezTo>
                  <a:cubicBezTo>
                    <a:pt x="83" y="565"/>
                    <a:pt x="83" y="565"/>
                    <a:pt x="83" y="565"/>
                  </a:cubicBezTo>
                  <a:cubicBezTo>
                    <a:pt x="85" y="562"/>
                    <a:pt x="86" y="559"/>
                    <a:pt x="87" y="556"/>
                  </a:cubicBezTo>
                  <a:cubicBezTo>
                    <a:pt x="95" y="544"/>
                    <a:pt x="104" y="533"/>
                    <a:pt x="114" y="521"/>
                  </a:cubicBezTo>
                  <a:cubicBezTo>
                    <a:pt x="116" y="518"/>
                    <a:pt x="118" y="515"/>
                    <a:pt x="120" y="512"/>
                  </a:cubicBezTo>
                  <a:cubicBezTo>
                    <a:pt x="124" y="508"/>
                    <a:pt x="127" y="504"/>
                    <a:pt x="130" y="501"/>
                  </a:cubicBezTo>
                  <a:cubicBezTo>
                    <a:pt x="133" y="497"/>
                    <a:pt x="136" y="494"/>
                    <a:pt x="138" y="490"/>
                  </a:cubicBezTo>
                  <a:cubicBezTo>
                    <a:pt x="142" y="486"/>
                    <a:pt x="145" y="483"/>
                    <a:pt x="148" y="479"/>
                  </a:cubicBezTo>
                  <a:cubicBezTo>
                    <a:pt x="151" y="475"/>
                    <a:pt x="154" y="472"/>
                    <a:pt x="157" y="468"/>
                  </a:cubicBezTo>
                  <a:cubicBezTo>
                    <a:pt x="160" y="465"/>
                    <a:pt x="163" y="461"/>
                    <a:pt x="166" y="458"/>
                  </a:cubicBezTo>
                  <a:cubicBezTo>
                    <a:pt x="170" y="454"/>
                    <a:pt x="173" y="451"/>
                    <a:pt x="176" y="447"/>
                  </a:cubicBezTo>
                  <a:cubicBezTo>
                    <a:pt x="179" y="444"/>
                    <a:pt x="182" y="440"/>
                    <a:pt x="186" y="437"/>
                  </a:cubicBezTo>
                  <a:cubicBezTo>
                    <a:pt x="189" y="433"/>
                    <a:pt x="192" y="429"/>
                    <a:pt x="195" y="426"/>
                  </a:cubicBezTo>
                  <a:cubicBezTo>
                    <a:pt x="199" y="422"/>
                    <a:pt x="202" y="419"/>
                    <a:pt x="205" y="416"/>
                  </a:cubicBezTo>
                  <a:cubicBezTo>
                    <a:pt x="209" y="412"/>
                    <a:pt x="212" y="409"/>
                    <a:pt x="215" y="405"/>
                  </a:cubicBezTo>
                  <a:cubicBezTo>
                    <a:pt x="217" y="404"/>
                    <a:pt x="218" y="403"/>
                    <a:pt x="219" y="401"/>
                  </a:cubicBezTo>
                  <a:cubicBezTo>
                    <a:pt x="221" y="402"/>
                    <a:pt x="223" y="403"/>
                    <a:pt x="226" y="404"/>
                  </a:cubicBezTo>
                  <a:cubicBezTo>
                    <a:pt x="227" y="404"/>
                    <a:pt x="229" y="405"/>
                    <a:pt x="231" y="406"/>
                  </a:cubicBezTo>
                  <a:cubicBezTo>
                    <a:pt x="233" y="407"/>
                    <a:pt x="235" y="408"/>
                    <a:pt x="238" y="409"/>
                  </a:cubicBezTo>
                  <a:cubicBezTo>
                    <a:pt x="239" y="409"/>
                    <a:pt x="241" y="410"/>
                    <a:pt x="243" y="411"/>
                  </a:cubicBezTo>
                  <a:cubicBezTo>
                    <a:pt x="244" y="412"/>
                    <a:pt x="246" y="413"/>
                    <a:pt x="248" y="414"/>
                  </a:cubicBezTo>
                  <a:cubicBezTo>
                    <a:pt x="245" y="418"/>
                    <a:pt x="242" y="421"/>
                    <a:pt x="239" y="425"/>
                  </a:cubicBezTo>
                  <a:cubicBezTo>
                    <a:pt x="237" y="428"/>
                    <a:pt x="235" y="430"/>
                    <a:pt x="234" y="432"/>
                  </a:cubicBezTo>
                  <a:cubicBezTo>
                    <a:pt x="230" y="437"/>
                    <a:pt x="226" y="442"/>
                    <a:pt x="222" y="448"/>
                  </a:cubicBezTo>
                  <a:cubicBezTo>
                    <a:pt x="220" y="450"/>
                    <a:pt x="218" y="452"/>
                    <a:pt x="217" y="455"/>
                  </a:cubicBezTo>
                  <a:cubicBezTo>
                    <a:pt x="213" y="460"/>
                    <a:pt x="209" y="465"/>
                    <a:pt x="205" y="471"/>
                  </a:cubicBezTo>
                  <a:cubicBezTo>
                    <a:pt x="203" y="473"/>
                    <a:pt x="201" y="475"/>
                    <a:pt x="199" y="478"/>
                  </a:cubicBezTo>
                  <a:cubicBezTo>
                    <a:pt x="196" y="483"/>
                    <a:pt x="192" y="488"/>
                    <a:pt x="188" y="493"/>
                  </a:cubicBezTo>
                  <a:cubicBezTo>
                    <a:pt x="186" y="496"/>
                    <a:pt x="184" y="499"/>
                    <a:pt x="182" y="501"/>
                  </a:cubicBezTo>
                  <a:cubicBezTo>
                    <a:pt x="182" y="502"/>
                    <a:pt x="182" y="502"/>
                    <a:pt x="182" y="502"/>
                  </a:cubicBezTo>
                  <a:cubicBezTo>
                    <a:pt x="180" y="504"/>
                    <a:pt x="178" y="506"/>
                    <a:pt x="176" y="508"/>
                  </a:cubicBezTo>
                  <a:cubicBezTo>
                    <a:pt x="173" y="511"/>
                    <a:pt x="169" y="515"/>
                    <a:pt x="166" y="519"/>
                  </a:cubicBezTo>
                  <a:cubicBezTo>
                    <a:pt x="160" y="524"/>
                    <a:pt x="154" y="530"/>
                    <a:pt x="149" y="536"/>
                  </a:cubicBezTo>
                  <a:cubicBezTo>
                    <a:pt x="145" y="540"/>
                    <a:pt x="141" y="544"/>
                    <a:pt x="138" y="548"/>
                  </a:cubicBezTo>
                  <a:cubicBezTo>
                    <a:pt x="133" y="554"/>
                    <a:pt x="127" y="559"/>
                    <a:pt x="123" y="565"/>
                  </a:cubicBezTo>
                  <a:cubicBezTo>
                    <a:pt x="122" y="565"/>
                    <a:pt x="122" y="565"/>
                    <a:pt x="122" y="565"/>
                  </a:cubicBezTo>
                  <a:cubicBezTo>
                    <a:pt x="123" y="565"/>
                    <a:pt x="123" y="565"/>
                    <a:pt x="123" y="565"/>
                  </a:cubicBezTo>
                  <a:cubicBezTo>
                    <a:pt x="124" y="565"/>
                    <a:pt x="124" y="564"/>
                    <a:pt x="125" y="564"/>
                  </a:cubicBezTo>
                  <a:cubicBezTo>
                    <a:pt x="129" y="558"/>
                    <a:pt x="134" y="553"/>
                    <a:pt x="139" y="548"/>
                  </a:cubicBezTo>
                  <a:cubicBezTo>
                    <a:pt x="143" y="544"/>
                    <a:pt x="147" y="539"/>
                    <a:pt x="151" y="535"/>
                  </a:cubicBezTo>
                  <a:cubicBezTo>
                    <a:pt x="156" y="530"/>
                    <a:pt x="161" y="524"/>
                    <a:pt x="166" y="519"/>
                  </a:cubicBezTo>
                  <a:cubicBezTo>
                    <a:pt x="170" y="515"/>
                    <a:pt x="174" y="511"/>
                    <a:pt x="178" y="507"/>
                  </a:cubicBezTo>
                  <a:cubicBezTo>
                    <a:pt x="178" y="507"/>
                    <a:pt x="179" y="506"/>
                    <a:pt x="179" y="505"/>
                  </a:cubicBezTo>
                  <a:cubicBezTo>
                    <a:pt x="177" y="509"/>
                    <a:pt x="174" y="513"/>
                    <a:pt x="172" y="516"/>
                  </a:cubicBezTo>
                  <a:cubicBezTo>
                    <a:pt x="170" y="519"/>
                    <a:pt x="167" y="522"/>
                    <a:pt x="165" y="525"/>
                  </a:cubicBezTo>
                  <a:cubicBezTo>
                    <a:pt x="162" y="530"/>
                    <a:pt x="159" y="535"/>
                    <a:pt x="156" y="539"/>
                  </a:cubicBezTo>
                  <a:cubicBezTo>
                    <a:pt x="153" y="543"/>
                    <a:pt x="151" y="546"/>
                    <a:pt x="148" y="550"/>
                  </a:cubicBezTo>
                  <a:cubicBezTo>
                    <a:pt x="147" y="553"/>
                    <a:pt x="145" y="555"/>
                    <a:pt x="143" y="558"/>
                  </a:cubicBezTo>
                  <a:cubicBezTo>
                    <a:pt x="141" y="560"/>
                    <a:pt x="140" y="563"/>
                    <a:pt x="138" y="565"/>
                  </a:cubicBezTo>
                  <a:cubicBezTo>
                    <a:pt x="139" y="565"/>
                    <a:pt x="139" y="565"/>
                    <a:pt x="139" y="565"/>
                  </a:cubicBezTo>
                  <a:cubicBezTo>
                    <a:pt x="212" y="502"/>
                    <a:pt x="302" y="446"/>
                    <a:pt x="406" y="400"/>
                  </a:cubicBezTo>
                  <a:cubicBezTo>
                    <a:pt x="408" y="417"/>
                    <a:pt x="409" y="436"/>
                    <a:pt x="411" y="455"/>
                  </a:cubicBezTo>
                  <a:cubicBezTo>
                    <a:pt x="407" y="455"/>
                    <a:pt x="404" y="458"/>
                    <a:pt x="404" y="462"/>
                  </a:cubicBezTo>
                  <a:cubicBezTo>
                    <a:pt x="404" y="467"/>
                    <a:pt x="408" y="470"/>
                    <a:pt x="412" y="470"/>
                  </a:cubicBezTo>
                  <a:cubicBezTo>
                    <a:pt x="413" y="470"/>
                    <a:pt x="413" y="470"/>
                    <a:pt x="413" y="470"/>
                  </a:cubicBezTo>
                  <a:cubicBezTo>
                    <a:pt x="416" y="503"/>
                    <a:pt x="419" y="534"/>
                    <a:pt x="423" y="565"/>
                  </a:cubicBezTo>
                  <a:cubicBezTo>
                    <a:pt x="423" y="565"/>
                    <a:pt x="423" y="565"/>
                    <a:pt x="423" y="565"/>
                  </a:cubicBezTo>
                  <a:cubicBezTo>
                    <a:pt x="423" y="564"/>
                    <a:pt x="423" y="563"/>
                    <a:pt x="423" y="562"/>
                  </a:cubicBezTo>
                  <a:cubicBezTo>
                    <a:pt x="422" y="552"/>
                    <a:pt x="421" y="542"/>
                    <a:pt x="420" y="532"/>
                  </a:cubicBezTo>
                  <a:cubicBezTo>
                    <a:pt x="420" y="531"/>
                    <a:pt x="420" y="531"/>
                    <a:pt x="420" y="530"/>
                  </a:cubicBezTo>
                  <a:cubicBezTo>
                    <a:pt x="417" y="510"/>
                    <a:pt x="415" y="490"/>
                    <a:pt x="413" y="470"/>
                  </a:cubicBezTo>
                  <a:cubicBezTo>
                    <a:pt x="417" y="469"/>
                    <a:pt x="420" y="466"/>
                    <a:pt x="420" y="462"/>
                  </a:cubicBezTo>
                  <a:cubicBezTo>
                    <a:pt x="420" y="458"/>
                    <a:pt x="417" y="454"/>
                    <a:pt x="412" y="454"/>
                  </a:cubicBezTo>
                  <a:cubicBezTo>
                    <a:pt x="412" y="454"/>
                    <a:pt x="412" y="454"/>
                    <a:pt x="412" y="454"/>
                  </a:cubicBezTo>
                  <a:cubicBezTo>
                    <a:pt x="411" y="444"/>
                    <a:pt x="410" y="434"/>
                    <a:pt x="409" y="424"/>
                  </a:cubicBezTo>
                  <a:cubicBezTo>
                    <a:pt x="408" y="415"/>
                    <a:pt x="407" y="407"/>
                    <a:pt x="407" y="399"/>
                  </a:cubicBezTo>
                  <a:cubicBezTo>
                    <a:pt x="424" y="392"/>
                    <a:pt x="442" y="384"/>
                    <a:pt x="460" y="377"/>
                  </a:cubicBezTo>
                  <a:cubicBezTo>
                    <a:pt x="458" y="399"/>
                    <a:pt x="456" y="421"/>
                    <a:pt x="455" y="445"/>
                  </a:cubicBezTo>
                  <a:cubicBezTo>
                    <a:pt x="454" y="445"/>
                    <a:pt x="454" y="445"/>
                    <a:pt x="454" y="445"/>
                  </a:cubicBezTo>
                  <a:cubicBezTo>
                    <a:pt x="450" y="445"/>
                    <a:pt x="447" y="448"/>
                    <a:pt x="447" y="453"/>
                  </a:cubicBezTo>
                  <a:cubicBezTo>
                    <a:pt x="447" y="457"/>
                    <a:pt x="450" y="460"/>
                    <a:pt x="454" y="460"/>
                  </a:cubicBezTo>
                  <a:cubicBezTo>
                    <a:pt x="453" y="469"/>
                    <a:pt x="452" y="477"/>
                    <a:pt x="452" y="485"/>
                  </a:cubicBezTo>
                  <a:cubicBezTo>
                    <a:pt x="452" y="489"/>
                    <a:pt x="452" y="492"/>
                    <a:pt x="451" y="495"/>
                  </a:cubicBezTo>
                  <a:cubicBezTo>
                    <a:pt x="451" y="503"/>
                    <a:pt x="450" y="511"/>
                    <a:pt x="450" y="518"/>
                  </a:cubicBezTo>
                  <a:cubicBezTo>
                    <a:pt x="450" y="523"/>
                    <a:pt x="449" y="527"/>
                    <a:pt x="449" y="532"/>
                  </a:cubicBezTo>
                  <a:cubicBezTo>
                    <a:pt x="449" y="539"/>
                    <a:pt x="449" y="545"/>
                    <a:pt x="448" y="552"/>
                  </a:cubicBezTo>
                  <a:cubicBezTo>
                    <a:pt x="448" y="557"/>
                    <a:pt x="448" y="561"/>
                    <a:pt x="448" y="565"/>
                  </a:cubicBezTo>
                  <a:cubicBezTo>
                    <a:pt x="448" y="565"/>
                    <a:pt x="448" y="565"/>
                    <a:pt x="448" y="565"/>
                  </a:cubicBezTo>
                  <a:cubicBezTo>
                    <a:pt x="448" y="564"/>
                    <a:pt x="448" y="562"/>
                    <a:pt x="448" y="560"/>
                  </a:cubicBezTo>
                  <a:cubicBezTo>
                    <a:pt x="449" y="558"/>
                    <a:pt x="449" y="555"/>
                    <a:pt x="449" y="553"/>
                  </a:cubicBezTo>
                  <a:cubicBezTo>
                    <a:pt x="450" y="521"/>
                    <a:pt x="452" y="490"/>
                    <a:pt x="454" y="460"/>
                  </a:cubicBezTo>
                  <a:cubicBezTo>
                    <a:pt x="454" y="460"/>
                    <a:pt x="454" y="460"/>
                    <a:pt x="454" y="460"/>
                  </a:cubicBezTo>
                  <a:cubicBezTo>
                    <a:pt x="459" y="460"/>
                    <a:pt x="462" y="457"/>
                    <a:pt x="462" y="453"/>
                  </a:cubicBezTo>
                  <a:cubicBezTo>
                    <a:pt x="462" y="449"/>
                    <a:pt x="459" y="445"/>
                    <a:pt x="455" y="445"/>
                  </a:cubicBezTo>
                  <a:cubicBezTo>
                    <a:pt x="456" y="436"/>
                    <a:pt x="456" y="428"/>
                    <a:pt x="457" y="420"/>
                  </a:cubicBezTo>
                  <a:cubicBezTo>
                    <a:pt x="457" y="416"/>
                    <a:pt x="458" y="413"/>
                    <a:pt x="458" y="409"/>
                  </a:cubicBezTo>
                  <a:cubicBezTo>
                    <a:pt x="458" y="402"/>
                    <a:pt x="459" y="395"/>
                    <a:pt x="460" y="388"/>
                  </a:cubicBezTo>
                  <a:cubicBezTo>
                    <a:pt x="460" y="385"/>
                    <a:pt x="460" y="382"/>
                    <a:pt x="460" y="379"/>
                  </a:cubicBezTo>
                  <a:cubicBezTo>
                    <a:pt x="460" y="378"/>
                    <a:pt x="461" y="377"/>
                    <a:pt x="461" y="377"/>
                  </a:cubicBezTo>
                  <a:cubicBezTo>
                    <a:pt x="479" y="369"/>
                    <a:pt x="499" y="362"/>
                    <a:pt x="518" y="355"/>
                  </a:cubicBezTo>
                  <a:cubicBezTo>
                    <a:pt x="519" y="358"/>
                    <a:pt x="522" y="360"/>
                    <a:pt x="525" y="360"/>
                  </a:cubicBezTo>
                  <a:cubicBezTo>
                    <a:pt x="530" y="360"/>
                    <a:pt x="533" y="357"/>
                    <a:pt x="533" y="352"/>
                  </a:cubicBezTo>
                  <a:cubicBezTo>
                    <a:pt x="533" y="351"/>
                    <a:pt x="533" y="351"/>
                    <a:pt x="533" y="350"/>
                  </a:cubicBezTo>
                  <a:cubicBezTo>
                    <a:pt x="535" y="349"/>
                    <a:pt x="537" y="349"/>
                    <a:pt x="540" y="348"/>
                  </a:cubicBezTo>
                  <a:cubicBezTo>
                    <a:pt x="541" y="350"/>
                    <a:pt x="541" y="352"/>
                    <a:pt x="542" y="354"/>
                  </a:cubicBezTo>
                  <a:cubicBezTo>
                    <a:pt x="543" y="356"/>
                    <a:pt x="545" y="359"/>
                    <a:pt x="546" y="362"/>
                  </a:cubicBezTo>
                  <a:cubicBezTo>
                    <a:pt x="548" y="367"/>
                    <a:pt x="550" y="373"/>
                    <a:pt x="553" y="378"/>
                  </a:cubicBezTo>
                  <a:cubicBezTo>
                    <a:pt x="554" y="380"/>
                    <a:pt x="554" y="382"/>
                    <a:pt x="555" y="384"/>
                  </a:cubicBezTo>
                  <a:cubicBezTo>
                    <a:pt x="558" y="391"/>
                    <a:pt x="561" y="397"/>
                    <a:pt x="563" y="404"/>
                  </a:cubicBezTo>
                  <a:cubicBezTo>
                    <a:pt x="564" y="405"/>
                    <a:pt x="564" y="406"/>
                    <a:pt x="565" y="407"/>
                  </a:cubicBezTo>
                  <a:cubicBezTo>
                    <a:pt x="565" y="408"/>
                    <a:pt x="565" y="409"/>
                    <a:pt x="566" y="409"/>
                  </a:cubicBezTo>
                  <a:cubicBezTo>
                    <a:pt x="566" y="407"/>
                    <a:pt x="566" y="407"/>
                    <a:pt x="566" y="407"/>
                  </a:cubicBezTo>
                  <a:cubicBezTo>
                    <a:pt x="565" y="407"/>
                    <a:pt x="565" y="407"/>
                    <a:pt x="565" y="407"/>
                  </a:cubicBezTo>
                  <a:cubicBezTo>
                    <a:pt x="565" y="406"/>
                    <a:pt x="564" y="405"/>
                    <a:pt x="564" y="404"/>
                  </a:cubicBezTo>
                  <a:cubicBezTo>
                    <a:pt x="561" y="397"/>
                    <a:pt x="559" y="390"/>
                    <a:pt x="556" y="384"/>
                  </a:cubicBezTo>
                  <a:cubicBezTo>
                    <a:pt x="556" y="383"/>
                    <a:pt x="555" y="383"/>
                    <a:pt x="555" y="382"/>
                  </a:cubicBezTo>
                  <a:cubicBezTo>
                    <a:pt x="550" y="371"/>
                    <a:pt x="545" y="359"/>
                    <a:pt x="540" y="348"/>
                  </a:cubicBezTo>
                  <a:cubicBezTo>
                    <a:pt x="549" y="345"/>
                    <a:pt x="557" y="342"/>
                    <a:pt x="566" y="340"/>
                  </a:cubicBezTo>
                  <a:cubicBezTo>
                    <a:pt x="566" y="339"/>
                    <a:pt x="566" y="339"/>
                    <a:pt x="566" y="339"/>
                  </a:cubicBezTo>
                  <a:cubicBezTo>
                    <a:pt x="557" y="341"/>
                    <a:pt x="549" y="344"/>
                    <a:pt x="540" y="347"/>
                  </a:cubicBezTo>
                  <a:cubicBezTo>
                    <a:pt x="539" y="344"/>
                    <a:pt x="538" y="342"/>
                    <a:pt x="537" y="339"/>
                  </a:cubicBezTo>
                  <a:cubicBezTo>
                    <a:pt x="536" y="338"/>
                    <a:pt x="536" y="338"/>
                    <a:pt x="536" y="337"/>
                  </a:cubicBezTo>
                  <a:cubicBezTo>
                    <a:pt x="533" y="330"/>
                    <a:pt x="530" y="324"/>
                    <a:pt x="527" y="317"/>
                  </a:cubicBezTo>
                  <a:cubicBezTo>
                    <a:pt x="527" y="317"/>
                    <a:pt x="527" y="317"/>
                    <a:pt x="527" y="317"/>
                  </a:cubicBezTo>
                  <a:cubicBezTo>
                    <a:pt x="526" y="315"/>
                    <a:pt x="525" y="313"/>
                    <a:pt x="524" y="312"/>
                  </a:cubicBezTo>
                  <a:cubicBezTo>
                    <a:pt x="538" y="308"/>
                    <a:pt x="552" y="304"/>
                    <a:pt x="566" y="300"/>
                  </a:cubicBezTo>
                  <a:cubicBezTo>
                    <a:pt x="566" y="299"/>
                    <a:pt x="566" y="299"/>
                    <a:pt x="566" y="299"/>
                  </a:cubicBezTo>
                  <a:cubicBezTo>
                    <a:pt x="554" y="302"/>
                    <a:pt x="543" y="305"/>
                    <a:pt x="532" y="308"/>
                  </a:cubicBezTo>
                  <a:cubicBezTo>
                    <a:pt x="529" y="309"/>
                    <a:pt x="527" y="310"/>
                    <a:pt x="524" y="311"/>
                  </a:cubicBezTo>
                  <a:cubicBezTo>
                    <a:pt x="519" y="299"/>
                    <a:pt x="513" y="287"/>
                    <a:pt x="507" y="276"/>
                  </a:cubicBezTo>
                  <a:cubicBezTo>
                    <a:pt x="507" y="276"/>
                    <a:pt x="507" y="275"/>
                    <a:pt x="507" y="275"/>
                  </a:cubicBezTo>
                  <a:cubicBezTo>
                    <a:pt x="504" y="269"/>
                    <a:pt x="501" y="263"/>
                    <a:pt x="498" y="257"/>
                  </a:cubicBezTo>
                  <a:cubicBezTo>
                    <a:pt x="504" y="254"/>
                    <a:pt x="509" y="250"/>
                    <a:pt x="515" y="247"/>
                  </a:cubicBezTo>
                  <a:cubicBezTo>
                    <a:pt x="521" y="243"/>
                    <a:pt x="528" y="240"/>
                    <a:pt x="534" y="236"/>
                  </a:cubicBezTo>
                  <a:cubicBezTo>
                    <a:pt x="541" y="232"/>
                    <a:pt x="548" y="229"/>
                    <a:pt x="554" y="225"/>
                  </a:cubicBezTo>
                  <a:cubicBezTo>
                    <a:pt x="558" y="223"/>
                    <a:pt x="562" y="221"/>
                    <a:pt x="566" y="219"/>
                  </a:cubicBezTo>
                  <a:cubicBezTo>
                    <a:pt x="566" y="218"/>
                    <a:pt x="566" y="218"/>
                    <a:pt x="566" y="218"/>
                  </a:cubicBezTo>
                  <a:cubicBezTo>
                    <a:pt x="564" y="219"/>
                    <a:pt x="563" y="220"/>
                    <a:pt x="562" y="220"/>
                  </a:cubicBezTo>
                  <a:cubicBezTo>
                    <a:pt x="549" y="227"/>
                    <a:pt x="536" y="234"/>
                    <a:pt x="523" y="242"/>
                  </a:cubicBezTo>
                  <a:cubicBezTo>
                    <a:pt x="518" y="244"/>
                    <a:pt x="513" y="247"/>
                    <a:pt x="509" y="250"/>
                  </a:cubicBezTo>
                  <a:cubicBezTo>
                    <a:pt x="505" y="252"/>
                    <a:pt x="501" y="255"/>
                    <a:pt x="498" y="257"/>
                  </a:cubicBezTo>
                  <a:cubicBezTo>
                    <a:pt x="498" y="256"/>
                    <a:pt x="498" y="256"/>
                    <a:pt x="498" y="256"/>
                  </a:cubicBezTo>
                  <a:cubicBezTo>
                    <a:pt x="497" y="256"/>
                    <a:pt x="497" y="256"/>
                    <a:pt x="497" y="256"/>
                  </a:cubicBezTo>
                  <a:cubicBezTo>
                    <a:pt x="494" y="250"/>
                    <a:pt x="491" y="244"/>
                    <a:pt x="488" y="238"/>
                  </a:cubicBezTo>
                  <a:cubicBezTo>
                    <a:pt x="487" y="237"/>
                    <a:pt x="487" y="237"/>
                    <a:pt x="487" y="237"/>
                  </a:cubicBezTo>
                  <a:cubicBezTo>
                    <a:pt x="485" y="233"/>
                    <a:pt x="483" y="230"/>
                    <a:pt x="481" y="226"/>
                  </a:cubicBezTo>
                  <a:cubicBezTo>
                    <a:pt x="483" y="225"/>
                    <a:pt x="485" y="222"/>
                    <a:pt x="485" y="219"/>
                  </a:cubicBezTo>
                  <a:cubicBezTo>
                    <a:pt x="485" y="219"/>
                    <a:pt x="485" y="218"/>
                    <a:pt x="485" y="218"/>
                  </a:cubicBezTo>
                  <a:cubicBezTo>
                    <a:pt x="492" y="216"/>
                    <a:pt x="498" y="215"/>
                    <a:pt x="505" y="213"/>
                  </a:cubicBezTo>
                  <a:cubicBezTo>
                    <a:pt x="506" y="213"/>
                    <a:pt x="507" y="213"/>
                    <a:pt x="508" y="212"/>
                  </a:cubicBezTo>
                  <a:cubicBezTo>
                    <a:pt x="516" y="211"/>
                    <a:pt x="524" y="209"/>
                    <a:pt x="533" y="207"/>
                  </a:cubicBezTo>
                  <a:cubicBezTo>
                    <a:pt x="535" y="207"/>
                    <a:pt x="537" y="206"/>
                    <a:pt x="539" y="206"/>
                  </a:cubicBezTo>
                  <a:cubicBezTo>
                    <a:pt x="547" y="205"/>
                    <a:pt x="555" y="203"/>
                    <a:pt x="563" y="202"/>
                  </a:cubicBezTo>
                  <a:cubicBezTo>
                    <a:pt x="564" y="202"/>
                    <a:pt x="565" y="202"/>
                    <a:pt x="566" y="201"/>
                  </a:cubicBezTo>
                  <a:cubicBezTo>
                    <a:pt x="566" y="201"/>
                    <a:pt x="566" y="201"/>
                    <a:pt x="566" y="201"/>
                  </a:cubicBezTo>
                  <a:cubicBezTo>
                    <a:pt x="563" y="201"/>
                    <a:pt x="561" y="202"/>
                    <a:pt x="558" y="202"/>
                  </a:cubicBezTo>
                  <a:cubicBezTo>
                    <a:pt x="552" y="203"/>
                    <a:pt x="545" y="204"/>
                    <a:pt x="539" y="205"/>
                  </a:cubicBezTo>
                  <a:cubicBezTo>
                    <a:pt x="535" y="206"/>
                    <a:pt x="530" y="207"/>
                    <a:pt x="526" y="208"/>
                  </a:cubicBezTo>
                  <a:cubicBezTo>
                    <a:pt x="520" y="209"/>
                    <a:pt x="514" y="210"/>
                    <a:pt x="508" y="212"/>
                  </a:cubicBezTo>
                  <a:cubicBezTo>
                    <a:pt x="504" y="213"/>
                    <a:pt x="499" y="214"/>
                    <a:pt x="495" y="215"/>
                  </a:cubicBezTo>
                  <a:cubicBezTo>
                    <a:pt x="491" y="216"/>
                    <a:pt x="488" y="216"/>
                    <a:pt x="485" y="217"/>
                  </a:cubicBezTo>
                  <a:cubicBezTo>
                    <a:pt x="484" y="215"/>
                    <a:pt x="483" y="214"/>
                    <a:pt x="481" y="213"/>
                  </a:cubicBezTo>
                  <a:cubicBezTo>
                    <a:pt x="482" y="210"/>
                    <a:pt x="483" y="208"/>
                    <a:pt x="484" y="206"/>
                  </a:cubicBezTo>
                  <a:cubicBezTo>
                    <a:pt x="487" y="201"/>
                    <a:pt x="489" y="196"/>
                    <a:pt x="491" y="192"/>
                  </a:cubicBezTo>
                  <a:cubicBezTo>
                    <a:pt x="493" y="187"/>
                    <a:pt x="495" y="183"/>
                    <a:pt x="498" y="179"/>
                  </a:cubicBezTo>
                  <a:cubicBezTo>
                    <a:pt x="500" y="175"/>
                    <a:pt x="502" y="170"/>
                    <a:pt x="505" y="165"/>
                  </a:cubicBezTo>
                  <a:cubicBezTo>
                    <a:pt x="507" y="162"/>
                    <a:pt x="509" y="158"/>
                    <a:pt x="511" y="154"/>
                  </a:cubicBezTo>
                  <a:cubicBezTo>
                    <a:pt x="513" y="150"/>
                    <a:pt x="516" y="145"/>
                    <a:pt x="518" y="141"/>
                  </a:cubicBezTo>
                  <a:cubicBezTo>
                    <a:pt x="520" y="138"/>
                    <a:pt x="522" y="134"/>
                    <a:pt x="524" y="131"/>
                  </a:cubicBezTo>
                  <a:cubicBezTo>
                    <a:pt x="527" y="127"/>
                    <a:pt x="530" y="122"/>
                    <a:pt x="532" y="118"/>
                  </a:cubicBezTo>
                  <a:cubicBezTo>
                    <a:pt x="534" y="116"/>
                    <a:pt x="535" y="114"/>
                    <a:pt x="537" y="111"/>
                  </a:cubicBezTo>
                  <a:cubicBezTo>
                    <a:pt x="537" y="110"/>
                    <a:pt x="538" y="109"/>
                    <a:pt x="538" y="109"/>
                  </a:cubicBezTo>
                  <a:cubicBezTo>
                    <a:pt x="547" y="106"/>
                    <a:pt x="556" y="104"/>
                    <a:pt x="566" y="103"/>
                  </a:cubicBezTo>
                  <a:cubicBezTo>
                    <a:pt x="566" y="102"/>
                    <a:pt x="566" y="102"/>
                    <a:pt x="566" y="102"/>
                  </a:cubicBezTo>
                  <a:cubicBezTo>
                    <a:pt x="563" y="102"/>
                    <a:pt x="560" y="103"/>
                    <a:pt x="557" y="104"/>
                  </a:cubicBezTo>
                  <a:cubicBezTo>
                    <a:pt x="553" y="104"/>
                    <a:pt x="550" y="105"/>
                    <a:pt x="547" y="106"/>
                  </a:cubicBezTo>
                  <a:cubicBezTo>
                    <a:pt x="544" y="107"/>
                    <a:pt x="541" y="107"/>
                    <a:pt x="539" y="108"/>
                  </a:cubicBezTo>
                  <a:cubicBezTo>
                    <a:pt x="548" y="94"/>
                    <a:pt x="557" y="81"/>
                    <a:pt x="566" y="69"/>
                  </a:cubicBezTo>
                  <a:cubicBezTo>
                    <a:pt x="566" y="68"/>
                    <a:pt x="566" y="68"/>
                    <a:pt x="566" y="68"/>
                  </a:cubicBezTo>
                  <a:cubicBezTo>
                    <a:pt x="565" y="68"/>
                    <a:pt x="565" y="69"/>
                    <a:pt x="565" y="69"/>
                  </a:cubicBezTo>
                  <a:cubicBezTo>
                    <a:pt x="562" y="72"/>
                    <a:pt x="560" y="75"/>
                    <a:pt x="558" y="78"/>
                  </a:cubicBezTo>
                  <a:cubicBezTo>
                    <a:pt x="556" y="81"/>
                    <a:pt x="553" y="85"/>
                    <a:pt x="551" y="89"/>
                  </a:cubicBezTo>
                  <a:cubicBezTo>
                    <a:pt x="549" y="91"/>
                    <a:pt x="547" y="94"/>
                    <a:pt x="545" y="97"/>
                  </a:cubicBezTo>
                  <a:cubicBezTo>
                    <a:pt x="542" y="101"/>
                    <a:pt x="540" y="104"/>
                    <a:pt x="538" y="108"/>
                  </a:cubicBezTo>
                  <a:cubicBezTo>
                    <a:pt x="537" y="108"/>
                    <a:pt x="537" y="108"/>
                    <a:pt x="537" y="108"/>
                  </a:cubicBezTo>
                  <a:cubicBezTo>
                    <a:pt x="534" y="109"/>
                    <a:pt x="531" y="110"/>
                    <a:pt x="528" y="111"/>
                  </a:cubicBezTo>
                  <a:cubicBezTo>
                    <a:pt x="524" y="111"/>
                    <a:pt x="521" y="112"/>
                    <a:pt x="518" y="113"/>
                  </a:cubicBezTo>
                  <a:cubicBezTo>
                    <a:pt x="515" y="114"/>
                    <a:pt x="512" y="115"/>
                    <a:pt x="509" y="116"/>
                  </a:cubicBezTo>
                  <a:cubicBezTo>
                    <a:pt x="507" y="116"/>
                    <a:pt x="505" y="117"/>
                    <a:pt x="503" y="117"/>
                  </a:cubicBezTo>
                  <a:cubicBezTo>
                    <a:pt x="504" y="116"/>
                    <a:pt x="505" y="115"/>
                    <a:pt x="506" y="114"/>
                  </a:cubicBezTo>
                  <a:cubicBezTo>
                    <a:pt x="509" y="112"/>
                    <a:pt x="511" y="109"/>
                    <a:pt x="513" y="107"/>
                  </a:cubicBezTo>
                  <a:cubicBezTo>
                    <a:pt x="515" y="105"/>
                    <a:pt x="517" y="103"/>
                    <a:pt x="519" y="102"/>
                  </a:cubicBezTo>
                  <a:cubicBezTo>
                    <a:pt x="521" y="100"/>
                    <a:pt x="523" y="97"/>
                    <a:pt x="525" y="95"/>
                  </a:cubicBezTo>
                  <a:cubicBezTo>
                    <a:pt x="527" y="93"/>
                    <a:pt x="529" y="92"/>
                    <a:pt x="531" y="90"/>
                  </a:cubicBezTo>
                  <a:cubicBezTo>
                    <a:pt x="533" y="88"/>
                    <a:pt x="535" y="86"/>
                    <a:pt x="537" y="84"/>
                  </a:cubicBezTo>
                  <a:cubicBezTo>
                    <a:pt x="539" y="82"/>
                    <a:pt x="541" y="80"/>
                    <a:pt x="543" y="79"/>
                  </a:cubicBezTo>
                  <a:cubicBezTo>
                    <a:pt x="545" y="77"/>
                    <a:pt x="547" y="75"/>
                    <a:pt x="549" y="73"/>
                  </a:cubicBezTo>
                  <a:cubicBezTo>
                    <a:pt x="551" y="71"/>
                    <a:pt x="553" y="70"/>
                    <a:pt x="555" y="68"/>
                  </a:cubicBezTo>
                  <a:cubicBezTo>
                    <a:pt x="557" y="66"/>
                    <a:pt x="559" y="64"/>
                    <a:pt x="562" y="62"/>
                  </a:cubicBezTo>
                  <a:cubicBezTo>
                    <a:pt x="563" y="61"/>
                    <a:pt x="564" y="60"/>
                    <a:pt x="566" y="59"/>
                  </a:cubicBezTo>
                  <a:cubicBezTo>
                    <a:pt x="566" y="58"/>
                    <a:pt x="566" y="58"/>
                    <a:pt x="566" y="58"/>
                  </a:cubicBezTo>
                  <a:cubicBezTo>
                    <a:pt x="564" y="59"/>
                    <a:pt x="563" y="60"/>
                    <a:pt x="561" y="61"/>
                  </a:cubicBezTo>
                  <a:cubicBezTo>
                    <a:pt x="559" y="63"/>
                    <a:pt x="557" y="65"/>
                    <a:pt x="555" y="67"/>
                  </a:cubicBezTo>
                  <a:cubicBezTo>
                    <a:pt x="553" y="69"/>
                    <a:pt x="551" y="70"/>
                    <a:pt x="549" y="72"/>
                  </a:cubicBezTo>
                  <a:cubicBezTo>
                    <a:pt x="547" y="74"/>
                    <a:pt x="545" y="76"/>
                    <a:pt x="543" y="78"/>
                  </a:cubicBezTo>
                  <a:cubicBezTo>
                    <a:pt x="541" y="80"/>
                    <a:pt x="539" y="81"/>
                    <a:pt x="537" y="83"/>
                  </a:cubicBezTo>
                  <a:cubicBezTo>
                    <a:pt x="535" y="85"/>
                    <a:pt x="533" y="87"/>
                    <a:pt x="530" y="89"/>
                  </a:cubicBezTo>
                  <a:cubicBezTo>
                    <a:pt x="529" y="91"/>
                    <a:pt x="527" y="93"/>
                    <a:pt x="525" y="94"/>
                  </a:cubicBezTo>
                  <a:cubicBezTo>
                    <a:pt x="523" y="97"/>
                    <a:pt x="520" y="99"/>
                    <a:pt x="518" y="101"/>
                  </a:cubicBezTo>
                  <a:cubicBezTo>
                    <a:pt x="516" y="103"/>
                    <a:pt x="515" y="105"/>
                    <a:pt x="513" y="106"/>
                  </a:cubicBezTo>
                  <a:cubicBezTo>
                    <a:pt x="510" y="109"/>
                    <a:pt x="508" y="111"/>
                    <a:pt x="506" y="113"/>
                  </a:cubicBezTo>
                  <a:cubicBezTo>
                    <a:pt x="505" y="115"/>
                    <a:pt x="503" y="116"/>
                    <a:pt x="502" y="117"/>
                  </a:cubicBezTo>
                  <a:cubicBezTo>
                    <a:pt x="501" y="118"/>
                    <a:pt x="500" y="118"/>
                    <a:pt x="499" y="118"/>
                  </a:cubicBezTo>
                  <a:cubicBezTo>
                    <a:pt x="496" y="119"/>
                    <a:pt x="493" y="120"/>
                    <a:pt x="490" y="121"/>
                  </a:cubicBezTo>
                  <a:cubicBezTo>
                    <a:pt x="487" y="122"/>
                    <a:pt x="484" y="123"/>
                    <a:pt x="481" y="124"/>
                  </a:cubicBezTo>
                  <a:cubicBezTo>
                    <a:pt x="478" y="125"/>
                    <a:pt x="474" y="126"/>
                    <a:pt x="471" y="127"/>
                  </a:cubicBezTo>
                  <a:cubicBezTo>
                    <a:pt x="468" y="128"/>
                    <a:pt x="465" y="129"/>
                    <a:pt x="462" y="130"/>
                  </a:cubicBezTo>
                  <a:cubicBezTo>
                    <a:pt x="459" y="131"/>
                    <a:pt x="456" y="132"/>
                    <a:pt x="453" y="133"/>
                  </a:cubicBezTo>
                  <a:cubicBezTo>
                    <a:pt x="450" y="134"/>
                    <a:pt x="447" y="135"/>
                    <a:pt x="444" y="137"/>
                  </a:cubicBezTo>
                  <a:cubicBezTo>
                    <a:pt x="443" y="137"/>
                    <a:pt x="442" y="137"/>
                    <a:pt x="441" y="138"/>
                  </a:cubicBezTo>
                  <a:cubicBezTo>
                    <a:pt x="441" y="137"/>
                    <a:pt x="441" y="137"/>
                    <a:pt x="440" y="136"/>
                  </a:cubicBezTo>
                  <a:cubicBezTo>
                    <a:pt x="442" y="135"/>
                    <a:pt x="444" y="133"/>
                    <a:pt x="446" y="132"/>
                  </a:cubicBezTo>
                  <a:cubicBezTo>
                    <a:pt x="449" y="129"/>
                    <a:pt x="452" y="126"/>
                    <a:pt x="455" y="123"/>
                  </a:cubicBezTo>
                  <a:cubicBezTo>
                    <a:pt x="459" y="121"/>
                    <a:pt x="462" y="118"/>
                    <a:pt x="466" y="115"/>
                  </a:cubicBezTo>
                  <a:cubicBezTo>
                    <a:pt x="469" y="112"/>
                    <a:pt x="472" y="110"/>
                    <a:pt x="476" y="107"/>
                  </a:cubicBezTo>
                  <a:cubicBezTo>
                    <a:pt x="479" y="105"/>
                    <a:pt x="483" y="102"/>
                    <a:pt x="487" y="99"/>
                  </a:cubicBezTo>
                  <a:cubicBezTo>
                    <a:pt x="490" y="97"/>
                    <a:pt x="493" y="94"/>
                    <a:pt x="496" y="92"/>
                  </a:cubicBezTo>
                  <a:cubicBezTo>
                    <a:pt x="500" y="89"/>
                    <a:pt x="503" y="87"/>
                    <a:pt x="507" y="84"/>
                  </a:cubicBezTo>
                  <a:cubicBezTo>
                    <a:pt x="510" y="82"/>
                    <a:pt x="513" y="80"/>
                    <a:pt x="517" y="77"/>
                  </a:cubicBezTo>
                  <a:cubicBezTo>
                    <a:pt x="520" y="75"/>
                    <a:pt x="524" y="72"/>
                    <a:pt x="528" y="70"/>
                  </a:cubicBezTo>
                  <a:cubicBezTo>
                    <a:pt x="531" y="68"/>
                    <a:pt x="534" y="65"/>
                    <a:pt x="537" y="63"/>
                  </a:cubicBezTo>
                  <a:cubicBezTo>
                    <a:pt x="540" y="61"/>
                    <a:pt x="543" y="60"/>
                    <a:pt x="546" y="58"/>
                  </a:cubicBezTo>
                  <a:cubicBezTo>
                    <a:pt x="548" y="57"/>
                    <a:pt x="550" y="56"/>
                    <a:pt x="552" y="55"/>
                  </a:cubicBezTo>
                  <a:cubicBezTo>
                    <a:pt x="556" y="54"/>
                    <a:pt x="560" y="52"/>
                    <a:pt x="563" y="51"/>
                  </a:cubicBezTo>
                  <a:cubicBezTo>
                    <a:pt x="564" y="50"/>
                    <a:pt x="565" y="50"/>
                    <a:pt x="566" y="50"/>
                  </a:cubicBezTo>
                  <a:cubicBezTo>
                    <a:pt x="566" y="49"/>
                    <a:pt x="566" y="49"/>
                    <a:pt x="566" y="49"/>
                  </a:cubicBezTo>
                  <a:cubicBezTo>
                    <a:pt x="565" y="49"/>
                    <a:pt x="564" y="49"/>
                    <a:pt x="564" y="50"/>
                  </a:cubicBezTo>
                  <a:cubicBezTo>
                    <a:pt x="559" y="52"/>
                    <a:pt x="554" y="54"/>
                    <a:pt x="549" y="56"/>
                  </a:cubicBezTo>
                  <a:cubicBezTo>
                    <a:pt x="552" y="54"/>
                    <a:pt x="555" y="52"/>
                    <a:pt x="558" y="50"/>
                  </a:cubicBezTo>
                  <a:cubicBezTo>
                    <a:pt x="560" y="49"/>
                    <a:pt x="563" y="47"/>
                    <a:pt x="566" y="45"/>
                  </a:cubicBezTo>
                  <a:cubicBezTo>
                    <a:pt x="566" y="45"/>
                    <a:pt x="566" y="45"/>
                    <a:pt x="566" y="45"/>
                  </a:cubicBezTo>
                  <a:cubicBezTo>
                    <a:pt x="561" y="47"/>
                    <a:pt x="557" y="50"/>
                    <a:pt x="553" y="52"/>
                  </a:cubicBezTo>
                  <a:cubicBezTo>
                    <a:pt x="551" y="53"/>
                    <a:pt x="550" y="54"/>
                    <a:pt x="548" y="55"/>
                  </a:cubicBezTo>
                  <a:cubicBezTo>
                    <a:pt x="548" y="56"/>
                    <a:pt x="547" y="56"/>
                    <a:pt x="546" y="57"/>
                  </a:cubicBezTo>
                  <a:cubicBezTo>
                    <a:pt x="544" y="58"/>
                    <a:pt x="543" y="58"/>
                    <a:pt x="541" y="59"/>
                  </a:cubicBezTo>
                  <a:cubicBezTo>
                    <a:pt x="536" y="61"/>
                    <a:pt x="531" y="63"/>
                    <a:pt x="526" y="66"/>
                  </a:cubicBezTo>
                  <a:cubicBezTo>
                    <a:pt x="523" y="67"/>
                    <a:pt x="521" y="68"/>
                    <a:pt x="518" y="69"/>
                  </a:cubicBezTo>
                  <a:cubicBezTo>
                    <a:pt x="513" y="71"/>
                    <a:pt x="507" y="74"/>
                    <a:pt x="502" y="76"/>
                  </a:cubicBezTo>
                  <a:cubicBezTo>
                    <a:pt x="500" y="77"/>
                    <a:pt x="498" y="78"/>
                    <a:pt x="496" y="79"/>
                  </a:cubicBezTo>
                  <a:cubicBezTo>
                    <a:pt x="490" y="82"/>
                    <a:pt x="485" y="85"/>
                    <a:pt x="479" y="87"/>
                  </a:cubicBezTo>
                  <a:cubicBezTo>
                    <a:pt x="477" y="88"/>
                    <a:pt x="475" y="89"/>
                    <a:pt x="473" y="90"/>
                  </a:cubicBezTo>
                  <a:cubicBezTo>
                    <a:pt x="468" y="93"/>
                    <a:pt x="462" y="96"/>
                    <a:pt x="457" y="99"/>
                  </a:cubicBezTo>
                  <a:cubicBezTo>
                    <a:pt x="455" y="100"/>
                    <a:pt x="453" y="101"/>
                    <a:pt x="451" y="102"/>
                  </a:cubicBezTo>
                  <a:cubicBezTo>
                    <a:pt x="445" y="105"/>
                    <a:pt x="439" y="109"/>
                    <a:pt x="432" y="112"/>
                  </a:cubicBezTo>
                  <a:cubicBezTo>
                    <a:pt x="432" y="113"/>
                    <a:pt x="432" y="113"/>
                    <a:pt x="431" y="113"/>
                  </a:cubicBezTo>
                  <a:cubicBezTo>
                    <a:pt x="431" y="113"/>
                    <a:pt x="431" y="112"/>
                    <a:pt x="431" y="112"/>
                  </a:cubicBezTo>
                  <a:cubicBezTo>
                    <a:pt x="431" y="111"/>
                    <a:pt x="431" y="111"/>
                    <a:pt x="431" y="111"/>
                  </a:cubicBezTo>
                  <a:cubicBezTo>
                    <a:pt x="431" y="110"/>
                    <a:pt x="431" y="108"/>
                    <a:pt x="430" y="106"/>
                  </a:cubicBezTo>
                  <a:cubicBezTo>
                    <a:pt x="430" y="106"/>
                    <a:pt x="430" y="106"/>
                    <a:pt x="430" y="106"/>
                  </a:cubicBezTo>
                  <a:cubicBezTo>
                    <a:pt x="430" y="104"/>
                    <a:pt x="430" y="103"/>
                    <a:pt x="430" y="101"/>
                  </a:cubicBezTo>
                  <a:cubicBezTo>
                    <a:pt x="430" y="101"/>
                    <a:pt x="430" y="100"/>
                    <a:pt x="430" y="100"/>
                  </a:cubicBezTo>
                  <a:cubicBezTo>
                    <a:pt x="429" y="99"/>
                    <a:pt x="429" y="97"/>
                    <a:pt x="429" y="96"/>
                  </a:cubicBezTo>
                  <a:cubicBezTo>
                    <a:pt x="429" y="96"/>
                    <a:pt x="429" y="95"/>
                    <a:pt x="429" y="95"/>
                  </a:cubicBezTo>
                  <a:cubicBezTo>
                    <a:pt x="429" y="94"/>
                    <a:pt x="428" y="93"/>
                    <a:pt x="428" y="92"/>
                  </a:cubicBezTo>
                  <a:cubicBezTo>
                    <a:pt x="428" y="91"/>
                    <a:pt x="428" y="91"/>
                    <a:pt x="428" y="90"/>
                  </a:cubicBezTo>
                  <a:cubicBezTo>
                    <a:pt x="428" y="89"/>
                    <a:pt x="427" y="88"/>
                    <a:pt x="427" y="87"/>
                  </a:cubicBezTo>
                  <a:cubicBezTo>
                    <a:pt x="427" y="87"/>
                    <a:pt x="427" y="86"/>
                    <a:pt x="427" y="86"/>
                  </a:cubicBezTo>
                  <a:cubicBezTo>
                    <a:pt x="427" y="85"/>
                    <a:pt x="427" y="84"/>
                    <a:pt x="426" y="83"/>
                  </a:cubicBezTo>
                  <a:cubicBezTo>
                    <a:pt x="426" y="83"/>
                    <a:pt x="426" y="82"/>
                    <a:pt x="426" y="82"/>
                  </a:cubicBezTo>
                  <a:cubicBezTo>
                    <a:pt x="426" y="81"/>
                    <a:pt x="426" y="80"/>
                    <a:pt x="425" y="80"/>
                  </a:cubicBezTo>
                  <a:cubicBezTo>
                    <a:pt x="425" y="79"/>
                    <a:pt x="425" y="79"/>
                    <a:pt x="425" y="78"/>
                  </a:cubicBezTo>
                  <a:cubicBezTo>
                    <a:pt x="425" y="78"/>
                    <a:pt x="425" y="77"/>
                    <a:pt x="424" y="77"/>
                  </a:cubicBezTo>
                  <a:cubicBezTo>
                    <a:pt x="424" y="76"/>
                    <a:pt x="424" y="76"/>
                    <a:pt x="424" y="75"/>
                  </a:cubicBezTo>
                  <a:cubicBezTo>
                    <a:pt x="424" y="75"/>
                    <a:pt x="423" y="74"/>
                    <a:pt x="423" y="74"/>
                  </a:cubicBezTo>
                  <a:cubicBezTo>
                    <a:pt x="423" y="73"/>
                    <a:pt x="423" y="73"/>
                    <a:pt x="423" y="73"/>
                  </a:cubicBezTo>
                  <a:cubicBezTo>
                    <a:pt x="422" y="72"/>
                    <a:pt x="422" y="72"/>
                    <a:pt x="422" y="72"/>
                  </a:cubicBezTo>
                  <a:cubicBezTo>
                    <a:pt x="424" y="71"/>
                    <a:pt x="425" y="69"/>
                    <a:pt x="425" y="67"/>
                  </a:cubicBezTo>
                  <a:cubicBezTo>
                    <a:pt x="425" y="65"/>
                    <a:pt x="424" y="64"/>
                    <a:pt x="424" y="63"/>
                  </a:cubicBezTo>
                  <a:cubicBezTo>
                    <a:pt x="429" y="60"/>
                    <a:pt x="433" y="58"/>
                    <a:pt x="438" y="55"/>
                  </a:cubicBezTo>
                  <a:cubicBezTo>
                    <a:pt x="441" y="54"/>
                    <a:pt x="444" y="52"/>
                    <a:pt x="446" y="51"/>
                  </a:cubicBezTo>
                  <a:cubicBezTo>
                    <a:pt x="451" y="49"/>
                    <a:pt x="455" y="47"/>
                    <a:pt x="460" y="44"/>
                  </a:cubicBezTo>
                  <a:cubicBezTo>
                    <a:pt x="460" y="44"/>
                    <a:pt x="461" y="44"/>
                    <a:pt x="462" y="43"/>
                  </a:cubicBezTo>
                  <a:cubicBezTo>
                    <a:pt x="464" y="43"/>
                    <a:pt x="466" y="42"/>
                    <a:pt x="468" y="41"/>
                  </a:cubicBezTo>
                  <a:cubicBezTo>
                    <a:pt x="470" y="40"/>
                    <a:pt x="472" y="40"/>
                    <a:pt x="474" y="39"/>
                  </a:cubicBezTo>
                  <a:cubicBezTo>
                    <a:pt x="477" y="38"/>
                    <a:pt x="480" y="37"/>
                    <a:pt x="483" y="37"/>
                  </a:cubicBezTo>
                  <a:cubicBezTo>
                    <a:pt x="485" y="36"/>
                    <a:pt x="487" y="36"/>
                    <a:pt x="489" y="35"/>
                  </a:cubicBezTo>
                  <a:cubicBezTo>
                    <a:pt x="492" y="35"/>
                    <a:pt x="495" y="34"/>
                    <a:pt x="498" y="33"/>
                  </a:cubicBezTo>
                  <a:cubicBezTo>
                    <a:pt x="500" y="33"/>
                    <a:pt x="503" y="33"/>
                    <a:pt x="505" y="32"/>
                  </a:cubicBezTo>
                  <a:cubicBezTo>
                    <a:pt x="508" y="32"/>
                    <a:pt x="510" y="32"/>
                    <a:pt x="513" y="32"/>
                  </a:cubicBezTo>
                  <a:cubicBezTo>
                    <a:pt x="518" y="31"/>
                    <a:pt x="523" y="31"/>
                    <a:pt x="528" y="31"/>
                  </a:cubicBezTo>
                  <a:cubicBezTo>
                    <a:pt x="533" y="31"/>
                    <a:pt x="538" y="31"/>
                    <a:pt x="543" y="32"/>
                  </a:cubicBezTo>
                  <a:cubicBezTo>
                    <a:pt x="545" y="32"/>
                    <a:pt x="546" y="32"/>
                    <a:pt x="548" y="32"/>
                  </a:cubicBezTo>
                  <a:cubicBezTo>
                    <a:pt x="551" y="33"/>
                    <a:pt x="555" y="33"/>
                    <a:pt x="558" y="33"/>
                  </a:cubicBezTo>
                  <a:cubicBezTo>
                    <a:pt x="560" y="34"/>
                    <a:pt x="562" y="34"/>
                    <a:pt x="564" y="35"/>
                  </a:cubicBezTo>
                  <a:cubicBezTo>
                    <a:pt x="564" y="35"/>
                    <a:pt x="565" y="35"/>
                    <a:pt x="566" y="35"/>
                  </a:cubicBezTo>
                  <a:cubicBezTo>
                    <a:pt x="566" y="34"/>
                    <a:pt x="566" y="34"/>
                    <a:pt x="566" y="34"/>
                  </a:cubicBezTo>
                  <a:cubicBezTo>
                    <a:pt x="565" y="34"/>
                    <a:pt x="564" y="34"/>
                    <a:pt x="564" y="34"/>
                  </a:cubicBezTo>
                  <a:cubicBezTo>
                    <a:pt x="562" y="34"/>
                    <a:pt x="560" y="33"/>
                    <a:pt x="558" y="33"/>
                  </a:cubicBezTo>
                  <a:cubicBezTo>
                    <a:pt x="555" y="32"/>
                    <a:pt x="551" y="32"/>
                    <a:pt x="548" y="31"/>
                  </a:cubicBezTo>
                  <a:cubicBezTo>
                    <a:pt x="546" y="31"/>
                    <a:pt x="545" y="31"/>
                    <a:pt x="543" y="31"/>
                  </a:cubicBezTo>
                  <a:cubicBezTo>
                    <a:pt x="538" y="30"/>
                    <a:pt x="533" y="30"/>
                    <a:pt x="528" y="30"/>
                  </a:cubicBezTo>
                  <a:cubicBezTo>
                    <a:pt x="523" y="30"/>
                    <a:pt x="518" y="30"/>
                    <a:pt x="513" y="31"/>
                  </a:cubicBezTo>
                  <a:cubicBezTo>
                    <a:pt x="499" y="32"/>
                    <a:pt x="485" y="35"/>
                    <a:pt x="471" y="39"/>
                  </a:cubicBezTo>
                  <a:cubicBezTo>
                    <a:pt x="470" y="40"/>
                    <a:pt x="470" y="40"/>
                    <a:pt x="470" y="40"/>
                  </a:cubicBezTo>
                  <a:cubicBezTo>
                    <a:pt x="470" y="40"/>
                    <a:pt x="470" y="40"/>
                    <a:pt x="469" y="40"/>
                  </a:cubicBezTo>
                  <a:cubicBezTo>
                    <a:pt x="471" y="39"/>
                    <a:pt x="472" y="38"/>
                    <a:pt x="474" y="38"/>
                  </a:cubicBezTo>
                  <a:cubicBezTo>
                    <a:pt x="477" y="36"/>
                    <a:pt x="480" y="35"/>
                    <a:pt x="484" y="33"/>
                  </a:cubicBezTo>
                  <a:cubicBezTo>
                    <a:pt x="488" y="31"/>
                    <a:pt x="492" y="29"/>
                    <a:pt x="497" y="27"/>
                  </a:cubicBezTo>
                  <a:cubicBezTo>
                    <a:pt x="499" y="26"/>
                    <a:pt x="501" y="26"/>
                    <a:pt x="503" y="25"/>
                  </a:cubicBezTo>
                  <a:cubicBezTo>
                    <a:pt x="523" y="16"/>
                    <a:pt x="544" y="8"/>
                    <a:pt x="566" y="1"/>
                  </a:cubicBezTo>
                  <a:cubicBezTo>
                    <a:pt x="566" y="0"/>
                    <a:pt x="566" y="0"/>
                    <a:pt x="56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2" name="Freeform 7"/>
            <p:cNvSpPr>
              <a:spLocks noEditPoints="1"/>
            </p:cNvSpPr>
            <p:nvPr/>
          </p:nvSpPr>
          <p:spPr bwMode="auto">
            <a:xfrm>
              <a:off x="-3153" y="2198"/>
              <a:ext cx="1635" cy="1637"/>
            </a:xfrm>
            <a:custGeom>
              <a:avLst/>
              <a:gdLst>
                <a:gd name="T0" fmla="*/ 167 w 629"/>
                <a:gd name="T1" fmla="*/ 192 h 630"/>
                <a:gd name="T2" fmla="*/ 340 w 629"/>
                <a:gd name="T3" fmla="*/ 555 h 630"/>
                <a:gd name="T4" fmla="*/ 147 w 629"/>
                <a:gd name="T5" fmla="*/ 577 h 630"/>
                <a:gd name="T6" fmla="*/ 15 w 629"/>
                <a:gd name="T7" fmla="*/ 579 h 630"/>
                <a:gd name="T8" fmla="*/ 167 w 629"/>
                <a:gd name="T9" fmla="*/ 192 h 630"/>
                <a:gd name="T10" fmla="*/ 197 w 629"/>
                <a:gd name="T11" fmla="*/ 197 h 630"/>
                <a:gd name="T12" fmla="*/ 461 w 629"/>
                <a:gd name="T13" fmla="*/ 305 h 630"/>
                <a:gd name="T14" fmla="*/ 388 w 629"/>
                <a:gd name="T15" fmla="*/ 541 h 630"/>
                <a:gd name="T16" fmla="*/ 461 w 629"/>
                <a:gd name="T17" fmla="*/ 305 h 630"/>
                <a:gd name="T18" fmla="*/ 183 w 629"/>
                <a:gd name="T19" fmla="*/ 190 h 630"/>
                <a:gd name="T20" fmla="*/ 245 w 629"/>
                <a:gd name="T21" fmla="*/ 161 h 630"/>
                <a:gd name="T22" fmla="*/ 555 w 629"/>
                <a:gd name="T23" fmla="*/ 279 h 630"/>
                <a:gd name="T24" fmla="*/ 163 w 629"/>
                <a:gd name="T25" fmla="*/ 177 h 630"/>
                <a:gd name="T26" fmla="*/ 152 w 629"/>
                <a:gd name="T27" fmla="*/ 32 h 630"/>
                <a:gd name="T28" fmla="*/ 367 w 629"/>
                <a:gd name="T29" fmla="*/ 61 h 630"/>
                <a:gd name="T30" fmla="*/ 522 w 629"/>
                <a:gd name="T31" fmla="*/ 92 h 630"/>
                <a:gd name="T32" fmla="*/ 458 w 629"/>
                <a:gd name="T33" fmla="*/ 105 h 630"/>
                <a:gd name="T34" fmla="*/ 383 w 629"/>
                <a:gd name="T35" fmla="*/ 123 h 630"/>
                <a:gd name="T36" fmla="*/ 296 w 629"/>
                <a:gd name="T37" fmla="*/ 146 h 630"/>
                <a:gd name="T38" fmla="*/ 526 w 629"/>
                <a:gd name="T39" fmla="*/ 0 h 630"/>
                <a:gd name="T40" fmla="*/ 526 w 629"/>
                <a:gd name="T41" fmla="*/ 85 h 630"/>
                <a:gd name="T42" fmla="*/ 524 w 629"/>
                <a:gd name="T43" fmla="*/ 83 h 630"/>
                <a:gd name="T44" fmla="*/ 373 w 629"/>
                <a:gd name="T45" fmla="*/ 62 h 630"/>
                <a:gd name="T46" fmla="*/ 144 w 629"/>
                <a:gd name="T47" fmla="*/ 31 h 630"/>
                <a:gd name="T48" fmla="*/ 78 w 629"/>
                <a:gd name="T49" fmla="*/ 0 h 630"/>
                <a:gd name="T50" fmla="*/ 67 w 629"/>
                <a:gd name="T51" fmla="*/ 18 h 630"/>
                <a:gd name="T52" fmla="*/ 0 w 629"/>
                <a:gd name="T53" fmla="*/ 75 h 630"/>
                <a:gd name="T54" fmla="*/ 65 w 629"/>
                <a:gd name="T55" fmla="*/ 31 h 630"/>
                <a:gd name="T56" fmla="*/ 0 w 629"/>
                <a:gd name="T57" fmla="*/ 116 h 630"/>
                <a:gd name="T58" fmla="*/ 162 w 629"/>
                <a:gd name="T59" fmla="*/ 177 h 630"/>
                <a:gd name="T60" fmla="*/ 26 w 629"/>
                <a:gd name="T61" fmla="*/ 213 h 630"/>
                <a:gd name="T62" fmla="*/ 137 w 629"/>
                <a:gd name="T63" fmla="*/ 190 h 630"/>
                <a:gd name="T64" fmla="*/ 61 w 629"/>
                <a:gd name="T65" fmla="*/ 228 h 630"/>
                <a:gd name="T66" fmla="*/ 159 w 629"/>
                <a:gd name="T67" fmla="*/ 187 h 630"/>
                <a:gd name="T68" fmla="*/ 69 w 629"/>
                <a:gd name="T69" fmla="*/ 432 h 630"/>
                <a:gd name="T70" fmla="*/ 0 w 629"/>
                <a:gd name="T71" fmla="*/ 552 h 630"/>
                <a:gd name="T72" fmla="*/ 6 w 629"/>
                <a:gd name="T73" fmla="*/ 592 h 630"/>
                <a:gd name="T74" fmla="*/ 0 w 629"/>
                <a:gd name="T75" fmla="*/ 606 h 630"/>
                <a:gd name="T76" fmla="*/ 26 w 629"/>
                <a:gd name="T77" fmla="*/ 618 h 630"/>
                <a:gd name="T78" fmla="*/ 79 w 629"/>
                <a:gd name="T79" fmla="*/ 583 h 630"/>
                <a:gd name="T80" fmla="*/ 358 w 629"/>
                <a:gd name="T81" fmla="*/ 553 h 630"/>
                <a:gd name="T82" fmla="*/ 314 w 629"/>
                <a:gd name="T83" fmla="*/ 630 h 630"/>
                <a:gd name="T84" fmla="*/ 392 w 629"/>
                <a:gd name="T85" fmla="*/ 555 h 630"/>
                <a:gd name="T86" fmla="*/ 398 w 629"/>
                <a:gd name="T87" fmla="*/ 619 h 630"/>
                <a:gd name="T88" fmla="*/ 429 w 629"/>
                <a:gd name="T89" fmla="*/ 578 h 630"/>
                <a:gd name="T90" fmla="*/ 499 w 629"/>
                <a:gd name="T91" fmla="*/ 630 h 630"/>
                <a:gd name="T92" fmla="*/ 531 w 629"/>
                <a:gd name="T93" fmla="*/ 385 h 630"/>
                <a:gd name="T94" fmla="*/ 568 w 629"/>
                <a:gd name="T95" fmla="*/ 474 h 630"/>
                <a:gd name="T96" fmla="*/ 572 w 629"/>
                <a:gd name="T97" fmla="*/ 561 h 630"/>
                <a:gd name="T98" fmla="*/ 590 w 629"/>
                <a:gd name="T99" fmla="*/ 348 h 630"/>
                <a:gd name="T100" fmla="*/ 573 w 629"/>
                <a:gd name="T101" fmla="*/ 345 h 630"/>
                <a:gd name="T102" fmla="*/ 608 w 629"/>
                <a:gd name="T103" fmla="*/ 197 h 630"/>
                <a:gd name="T104" fmla="*/ 583 w 629"/>
                <a:gd name="T105" fmla="*/ 63 h 630"/>
                <a:gd name="T106" fmla="*/ 553 w 629"/>
                <a:gd name="T107" fmla="*/ 7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9" h="630">
                  <a:moveTo>
                    <a:pt x="629" y="585"/>
                  </a:moveTo>
                  <a:cubicBezTo>
                    <a:pt x="621" y="600"/>
                    <a:pt x="614" y="615"/>
                    <a:pt x="606" y="630"/>
                  </a:cubicBezTo>
                  <a:cubicBezTo>
                    <a:pt x="607" y="630"/>
                    <a:pt x="607" y="630"/>
                    <a:pt x="607" y="630"/>
                  </a:cubicBezTo>
                  <a:cubicBezTo>
                    <a:pt x="611" y="622"/>
                    <a:pt x="615" y="614"/>
                    <a:pt x="619" y="606"/>
                  </a:cubicBezTo>
                  <a:cubicBezTo>
                    <a:pt x="622" y="600"/>
                    <a:pt x="625" y="593"/>
                    <a:pt x="629" y="586"/>
                  </a:cubicBezTo>
                  <a:cubicBezTo>
                    <a:pt x="629" y="585"/>
                    <a:pt x="629" y="585"/>
                    <a:pt x="629" y="585"/>
                  </a:cubicBezTo>
                  <a:moveTo>
                    <a:pt x="167" y="192"/>
                  </a:moveTo>
                  <a:cubicBezTo>
                    <a:pt x="168" y="192"/>
                    <a:pt x="169" y="191"/>
                    <a:pt x="170" y="191"/>
                  </a:cubicBezTo>
                  <a:cubicBezTo>
                    <a:pt x="233" y="299"/>
                    <a:pt x="296" y="405"/>
                    <a:pt x="362" y="504"/>
                  </a:cubicBezTo>
                  <a:cubicBezTo>
                    <a:pt x="363" y="505"/>
                    <a:pt x="363" y="506"/>
                    <a:pt x="363" y="506"/>
                  </a:cubicBezTo>
                  <a:cubicBezTo>
                    <a:pt x="371" y="518"/>
                    <a:pt x="379" y="530"/>
                    <a:pt x="387" y="541"/>
                  </a:cubicBezTo>
                  <a:cubicBezTo>
                    <a:pt x="385" y="543"/>
                    <a:pt x="384" y="545"/>
                    <a:pt x="384" y="548"/>
                  </a:cubicBezTo>
                  <a:cubicBezTo>
                    <a:pt x="384" y="548"/>
                    <a:pt x="384" y="548"/>
                    <a:pt x="384" y="548"/>
                  </a:cubicBezTo>
                  <a:cubicBezTo>
                    <a:pt x="369" y="551"/>
                    <a:pt x="355" y="553"/>
                    <a:pt x="340" y="555"/>
                  </a:cubicBezTo>
                  <a:cubicBezTo>
                    <a:pt x="340" y="555"/>
                    <a:pt x="339" y="555"/>
                    <a:pt x="338" y="555"/>
                  </a:cubicBezTo>
                  <a:cubicBezTo>
                    <a:pt x="322" y="558"/>
                    <a:pt x="306" y="560"/>
                    <a:pt x="290" y="562"/>
                  </a:cubicBezTo>
                  <a:cubicBezTo>
                    <a:pt x="288" y="562"/>
                    <a:pt x="286" y="562"/>
                    <a:pt x="284" y="563"/>
                  </a:cubicBezTo>
                  <a:cubicBezTo>
                    <a:pt x="255" y="566"/>
                    <a:pt x="226" y="570"/>
                    <a:pt x="198" y="573"/>
                  </a:cubicBezTo>
                  <a:cubicBezTo>
                    <a:pt x="196" y="573"/>
                    <a:pt x="195" y="573"/>
                    <a:pt x="194" y="573"/>
                  </a:cubicBezTo>
                  <a:cubicBezTo>
                    <a:pt x="190" y="573"/>
                    <a:pt x="187" y="574"/>
                    <a:pt x="183" y="574"/>
                  </a:cubicBezTo>
                  <a:cubicBezTo>
                    <a:pt x="171" y="575"/>
                    <a:pt x="159" y="576"/>
                    <a:pt x="147" y="577"/>
                  </a:cubicBezTo>
                  <a:cubicBezTo>
                    <a:pt x="143" y="578"/>
                    <a:pt x="139" y="578"/>
                    <a:pt x="134" y="578"/>
                  </a:cubicBezTo>
                  <a:cubicBezTo>
                    <a:pt x="123" y="579"/>
                    <a:pt x="112" y="580"/>
                    <a:pt x="101" y="581"/>
                  </a:cubicBezTo>
                  <a:cubicBezTo>
                    <a:pt x="97" y="581"/>
                    <a:pt x="92" y="582"/>
                    <a:pt x="88" y="582"/>
                  </a:cubicBezTo>
                  <a:cubicBezTo>
                    <a:pt x="77" y="583"/>
                    <a:pt x="67" y="583"/>
                    <a:pt x="56" y="584"/>
                  </a:cubicBezTo>
                  <a:cubicBezTo>
                    <a:pt x="51" y="584"/>
                    <a:pt x="45" y="584"/>
                    <a:pt x="40" y="584"/>
                  </a:cubicBezTo>
                  <a:cubicBezTo>
                    <a:pt x="33" y="585"/>
                    <a:pt x="26" y="585"/>
                    <a:pt x="20" y="585"/>
                  </a:cubicBezTo>
                  <a:cubicBezTo>
                    <a:pt x="19" y="582"/>
                    <a:pt x="18" y="580"/>
                    <a:pt x="15" y="579"/>
                  </a:cubicBezTo>
                  <a:cubicBezTo>
                    <a:pt x="23" y="557"/>
                    <a:pt x="31" y="535"/>
                    <a:pt x="40" y="513"/>
                  </a:cubicBezTo>
                  <a:cubicBezTo>
                    <a:pt x="50" y="486"/>
                    <a:pt x="60" y="460"/>
                    <a:pt x="70" y="432"/>
                  </a:cubicBezTo>
                  <a:cubicBezTo>
                    <a:pt x="88" y="385"/>
                    <a:pt x="106" y="338"/>
                    <a:pt x="125" y="290"/>
                  </a:cubicBezTo>
                  <a:cubicBezTo>
                    <a:pt x="127" y="282"/>
                    <a:pt x="130" y="275"/>
                    <a:pt x="133" y="268"/>
                  </a:cubicBezTo>
                  <a:cubicBezTo>
                    <a:pt x="138" y="255"/>
                    <a:pt x="143" y="242"/>
                    <a:pt x="149" y="229"/>
                  </a:cubicBezTo>
                  <a:cubicBezTo>
                    <a:pt x="154" y="217"/>
                    <a:pt x="159" y="204"/>
                    <a:pt x="164" y="191"/>
                  </a:cubicBezTo>
                  <a:cubicBezTo>
                    <a:pt x="165" y="192"/>
                    <a:pt x="166" y="192"/>
                    <a:pt x="167" y="192"/>
                  </a:cubicBezTo>
                  <a:moveTo>
                    <a:pt x="388" y="541"/>
                  </a:moveTo>
                  <a:cubicBezTo>
                    <a:pt x="379" y="529"/>
                    <a:pt x="371" y="516"/>
                    <a:pt x="363" y="504"/>
                  </a:cubicBezTo>
                  <a:cubicBezTo>
                    <a:pt x="354" y="491"/>
                    <a:pt x="345" y="477"/>
                    <a:pt x="337" y="464"/>
                  </a:cubicBezTo>
                  <a:cubicBezTo>
                    <a:pt x="336" y="463"/>
                    <a:pt x="335" y="461"/>
                    <a:pt x="334" y="460"/>
                  </a:cubicBezTo>
                  <a:cubicBezTo>
                    <a:pt x="278" y="373"/>
                    <a:pt x="225" y="283"/>
                    <a:pt x="171" y="190"/>
                  </a:cubicBezTo>
                  <a:cubicBezTo>
                    <a:pt x="172" y="190"/>
                    <a:pt x="173" y="189"/>
                    <a:pt x="174" y="187"/>
                  </a:cubicBezTo>
                  <a:cubicBezTo>
                    <a:pt x="182" y="190"/>
                    <a:pt x="189" y="194"/>
                    <a:pt x="197" y="197"/>
                  </a:cubicBezTo>
                  <a:cubicBezTo>
                    <a:pt x="228" y="209"/>
                    <a:pt x="258" y="222"/>
                    <a:pt x="288" y="235"/>
                  </a:cubicBezTo>
                  <a:cubicBezTo>
                    <a:pt x="319" y="247"/>
                    <a:pt x="351" y="261"/>
                    <a:pt x="383" y="274"/>
                  </a:cubicBezTo>
                  <a:cubicBezTo>
                    <a:pt x="386" y="275"/>
                    <a:pt x="388" y="276"/>
                    <a:pt x="391" y="277"/>
                  </a:cubicBezTo>
                  <a:cubicBezTo>
                    <a:pt x="395" y="279"/>
                    <a:pt x="399" y="280"/>
                    <a:pt x="403" y="282"/>
                  </a:cubicBezTo>
                  <a:cubicBezTo>
                    <a:pt x="411" y="285"/>
                    <a:pt x="419" y="288"/>
                    <a:pt x="426" y="291"/>
                  </a:cubicBezTo>
                  <a:cubicBezTo>
                    <a:pt x="429" y="292"/>
                    <a:pt x="431" y="293"/>
                    <a:pt x="434" y="294"/>
                  </a:cubicBezTo>
                  <a:cubicBezTo>
                    <a:pt x="443" y="298"/>
                    <a:pt x="452" y="302"/>
                    <a:pt x="461" y="305"/>
                  </a:cubicBezTo>
                  <a:cubicBezTo>
                    <a:pt x="462" y="306"/>
                    <a:pt x="463" y="306"/>
                    <a:pt x="463" y="306"/>
                  </a:cubicBezTo>
                  <a:cubicBezTo>
                    <a:pt x="495" y="319"/>
                    <a:pt x="527" y="331"/>
                    <a:pt x="558" y="343"/>
                  </a:cubicBezTo>
                  <a:cubicBezTo>
                    <a:pt x="558" y="344"/>
                    <a:pt x="557" y="344"/>
                    <a:pt x="557" y="345"/>
                  </a:cubicBezTo>
                  <a:cubicBezTo>
                    <a:pt x="557" y="347"/>
                    <a:pt x="558" y="349"/>
                    <a:pt x="560" y="351"/>
                  </a:cubicBezTo>
                  <a:cubicBezTo>
                    <a:pt x="504" y="413"/>
                    <a:pt x="449" y="478"/>
                    <a:pt x="397" y="541"/>
                  </a:cubicBezTo>
                  <a:cubicBezTo>
                    <a:pt x="395" y="540"/>
                    <a:pt x="394" y="540"/>
                    <a:pt x="392" y="540"/>
                  </a:cubicBezTo>
                  <a:cubicBezTo>
                    <a:pt x="390" y="540"/>
                    <a:pt x="389" y="540"/>
                    <a:pt x="388" y="541"/>
                  </a:cubicBezTo>
                  <a:moveTo>
                    <a:pt x="558" y="342"/>
                  </a:moveTo>
                  <a:cubicBezTo>
                    <a:pt x="555" y="341"/>
                    <a:pt x="552" y="340"/>
                    <a:pt x="549" y="339"/>
                  </a:cubicBezTo>
                  <a:cubicBezTo>
                    <a:pt x="543" y="336"/>
                    <a:pt x="537" y="334"/>
                    <a:pt x="530" y="332"/>
                  </a:cubicBezTo>
                  <a:cubicBezTo>
                    <a:pt x="524" y="329"/>
                    <a:pt x="518" y="327"/>
                    <a:pt x="512" y="324"/>
                  </a:cubicBezTo>
                  <a:cubicBezTo>
                    <a:pt x="506" y="322"/>
                    <a:pt x="501" y="320"/>
                    <a:pt x="496" y="318"/>
                  </a:cubicBezTo>
                  <a:cubicBezTo>
                    <a:pt x="488" y="315"/>
                    <a:pt x="480" y="312"/>
                    <a:pt x="473" y="309"/>
                  </a:cubicBezTo>
                  <a:cubicBezTo>
                    <a:pt x="469" y="308"/>
                    <a:pt x="465" y="306"/>
                    <a:pt x="461" y="305"/>
                  </a:cubicBezTo>
                  <a:cubicBezTo>
                    <a:pt x="452" y="301"/>
                    <a:pt x="443" y="297"/>
                    <a:pt x="434" y="294"/>
                  </a:cubicBezTo>
                  <a:cubicBezTo>
                    <a:pt x="432" y="293"/>
                    <a:pt x="429" y="292"/>
                    <a:pt x="426" y="291"/>
                  </a:cubicBezTo>
                  <a:cubicBezTo>
                    <a:pt x="415" y="286"/>
                    <a:pt x="404" y="282"/>
                    <a:pt x="393" y="277"/>
                  </a:cubicBezTo>
                  <a:cubicBezTo>
                    <a:pt x="392" y="277"/>
                    <a:pt x="392" y="277"/>
                    <a:pt x="392" y="277"/>
                  </a:cubicBezTo>
                  <a:cubicBezTo>
                    <a:pt x="357" y="262"/>
                    <a:pt x="323" y="248"/>
                    <a:pt x="289" y="234"/>
                  </a:cubicBezTo>
                  <a:cubicBezTo>
                    <a:pt x="275" y="228"/>
                    <a:pt x="262" y="223"/>
                    <a:pt x="248" y="217"/>
                  </a:cubicBezTo>
                  <a:cubicBezTo>
                    <a:pt x="227" y="208"/>
                    <a:pt x="205" y="199"/>
                    <a:pt x="183" y="190"/>
                  </a:cubicBezTo>
                  <a:cubicBezTo>
                    <a:pt x="180" y="189"/>
                    <a:pt x="177" y="188"/>
                    <a:pt x="174" y="187"/>
                  </a:cubicBezTo>
                  <a:cubicBezTo>
                    <a:pt x="174" y="186"/>
                    <a:pt x="174" y="185"/>
                    <a:pt x="174" y="184"/>
                  </a:cubicBezTo>
                  <a:cubicBezTo>
                    <a:pt x="174" y="183"/>
                    <a:pt x="174" y="183"/>
                    <a:pt x="174" y="182"/>
                  </a:cubicBezTo>
                  <a:cubicBezTo>
                    <a:pt x="189" y="177"/>
                    <a:pt x="204" y="173"/>
                    <a:pt x="219" y="168"/>
                  </a:cubicBezTo>
                  <a:cubicBezTo>
                    <a:pt x="220" y="168"/>
                    <a:pt x="220" y="168"/>
                    <a:pt x="220" y="168"/>
                  </a:cubicBezTo>
                  <a:cubicBezTo>
                    <a:pt x="228" y="166"/>
                    <a:pt x="236" y="163"/>
                    <a:pt x="244" y="161"/>
                  </a:cubicBezTo>
                  <a:cubicBezTo>
                    <a:pt x="245" y="161"/>
                    <a:pt x="245" y="161"/>
                    <a:pt x="245" y="161"/>
                  </a:cubicBezTo>
                  <a:cubicBezTo>
                    <a:pt x="342" y="133"/>
                    <a:pt x="426" y="112"/>
                    <a:pt x="506" y="96"/>
                  </a:cubicBezTo>
                  <a:cubicBezTo>
                    <a:pt x="507" y="96"/>
                    <a:pt x="508" y="96"/>
                    <a:pt x="509" y="96"/>
                  </a:cubicBezTo>
                  <a:cubicBezTo>
                    <a:pt x="514" y="95"/>
                    <a:pt x="518" y="94"/>
                    <a:pt x="522" y="93"/>
                  </a:cubicBezTo>
                  <a:cubicBezTo>
                    <a:pt x="522" y="93"/>
                    <a:pt x="522" y="93"/>
                    <a:pt x="522" y="93"/>
                  </a:cubicBezTo>
                  <a:cubicBezTo>
                    <a:pt x="523" y="97"/>
                    <a:pt x="526" y="99"/>
                    <a:pt x="530" y="99"/>
                  </a:cubicBezTo>
                  <a:cubicBezTo>
                    <a:pt x="530" y="99"/>
                    <a:pt x="530" y="99"/>
                    <a:pt x="530" y="99"/>
                  </a:cubicBezTo>
                  <a:cubicBezTo>
                    <a:pt x="538" y="161"/>
                    <a:pt x="546" y="221"/>
                    <a:pt x="555" y="279"/>
                  </a:cubicBezTo>
                  <a:cubicBezTo>
                    <a:pt x="555" y="281"/>
                    <a:pt x="555" y="282"/>
                    <a:pt x="555" y="284"/>
                  </a:cubicBezTo>
                  <a:cubicBezTo>
                    <a:pt x="556" y="289"/>
                    <a:pt x="557" y="294"/>
                    <a:pt x="558" y="299"/>
                  </a:cubicBezTo>
                  <a:cubicBezTo>
                    <a:pt x="558" y="304"/>
                    <a:pt x="559" y="310"/>
                    <a:pt x="560" y="315"/>
                  </a:cubicBezTo>
                  <a:cubicBezTo>
                    <a:pt x="560" y="317"/>
                    <a:pt x="561" y="319"/>
                    <a:pt x="561" y="321"/>
                  </a:cubicBezTo>
                  <a:cubicBezTo>
                    <a:pt x="562" y="327"/>
                    <a:pt x="563" y="332"/>
                    <a:pt x="564" y="338"/>
                  </a:cubicBezTo>
                  <a:cubicBezTo>
                    <a:pt x="561" y="338"/>
                    <a:pt x="559" y="340"/>
                    <a:pt x="558" y="342"/>
                  </a:cubicBezTo>
                  <a:moveTo>
                    <a:pt x="163" y="177"/>
                  </a:moveTo>
                  <a:cubicBezTo>
                    <a:pt x="162" y="176"/>
                    <a:pt x="161" y="175"/>
                    <a:pt x="161" y="174"/>
                  </a:cubicBezTo>
                  <a:cubicBezTo>
                    <a:pt x="157" y="168"/>
                    <a:pt x="154" y="162"/>
                    <a:pt x="151" y="157"/>
                  </a:cubicBezTo>
                  <a:cubicBezTo>
                    <a:pt x="124" y="113"/>
                    <a:pt x="99" y="72"/>
                    <a:pt x="74" y="31"/>
                  </a:cubicBezTo>
                  <a:cubicBezTo>
                    <a:pt x="76" y="30"/>
                    <a:pt x="77" y="28"/>
                    <a:pt x="78" y="26"/>
                  </a:cubicBezTo>
                  <a:cubicBezTo>
                    <a:pt x="82" y="26"/>
                    <a:pt x="86" y="27"/>
                    <a:pt x="91" y="27"/>
                  </a:cubicBezTo>
                  <a:cubicBezTo>
                    <a:pt x="102" y="28"/>
                    <a:pt x="112" y="29"/>
                    <a:pt x="123" y="30"/>
                  </a:cubicBezTo>
                  <a:cubicBezTo>
                    <a:pt x="133" y="30"/>
                    <a:pt x="142" y="31"/>
                    <a:pt x="152" y="32"/>
                  </a:cubicBezTo>
                  <a:cubicBezTo>
                    <a:pt x="160" y="33"/>
                    <a:pt x="169" y="34"/>
                    <a:pt x="178" y="35"/>
                  </a:cubicBezTo>
                  <a:cubicBezTo>
                    <a:pt x="196" y="37"/>
                    <a:pt x="214" y="39"/>
                    <a:pt x="233" y="41"/>
                  </a:cubicBezTo>
                  <a:cubicBezTo>
                    <a:pt x="236" y="42"/>
                    <a:pt x="238" y="42"/>
                    <a:pt x="241" y="42"/>
                  </a:cubicBezTo>
                  <a:cubicBezTo>
                    <a:pt x="257" y="45"/>
                    <a:pt x="273" y="47"/>
                    <a:pt x="289" y="49"/>
                  </a:cubicBezTo>
                  <a:cubicBezTo>
                    <a:pt x="295" y="50"/>
                    <a:pt x="301" y="51"/>
                    <a:pt x="307" y="52"/>
                  </a:cubicBezTo>
                  <a:cubicBezTo>
                    <a:pt x="320" y="54"/>
                    <a:pt x="334" y="56"/>
                    <a:pt x="347" y="58"/>
                  </a:cubicBezTo>
                  <a:cubicBezTo>
                    <a:pt x="354" y="59"/>
                    <a:pt x="360" y="60"/>
                    <a:pt x="367" y="61"/>
                  </a:cubicBezTo>
                  <a:cubicBezTo>
                    <a:pt x="380" y="63"/>
                    <a:pt x="393" y="66"/>
                    <a:pt x="406" y="68"/>
                  </a:cubicBezTo>
                  <a:cubicBezTo>
                    <a:pt x="413" y="69"/>
                    <a:pt x="421" y="71"/>
                    <a:pt x="428" y="72"/>
                  </a:cubicBezTo>
                  <a:cubicBezTo>
                    <a:pt x="441" y="74"/>
                    <a:pt x="454" y="77"/>
                    <a:pt x="467" y="79"/>
                  </a:cubicBezTo>
                  <a:cubicBezTo>
                    <a:pt x="474" y="80"/>
                    <a:pt x="481" y="82"/>
                    <a:pt x="487" y="83"/>
                  </a:cubicBezTo>
                  <a:cubicBezTo>
                    <a:pt x="499" y="85"/>
                    <a:pt x="510" y="88"/>
                    <a:pt x="522" y="90"/>
                  </a:cubicBezTo>
                  <a:cubicBezTo>
                    <a:pt x="522" y="91"/>
                    <a:pt x="522" y="91"/>
                    <a:pt x="522" y="91"/>
                  </a:cubicBezTo>
                  <a:cubicBezTo>
                    <a:pt x="522" y="92"/>
                    <a:pt x="522" y="92"/>
                    <a:pt x="522" y="92"/>
                  </a:cubicBezTo>
                  <a:cubicBezTo>
                    <a:pt x="521" y="93"/>
                    <a:pt x="520" y="93"/>
                    <a:pt x="519" y="93"/>
                  </a:cubicBezTo>
                  <a:cubicBezTo>
                    <a:pt x="516" y="94"/>
                    <a:pt x="512" y="94"/>
                    <a:pt x="509" y="95"/>
                  </a:cubicBezTo>
                  <a:cubicBezTo>
                    <a:pt x="506" y="96"/>
                    <a:pt x="502" y="96"/>
                    <a:pt x="499" y="97"/>
                  </a:cubicBezTo>
                  <a:cubicBezTo>
                    <a:pt x="496" y="98"/>
                    <a:pt x="492" y="98"/>
                    <a:pt x="488" y="99"/>
                  </a:cubicBezTo>
                  <a:cubicBezTo>
                    <a:pt x="485" y="100"/>
                    <a:pt x="482" y="100"/>
                    <a:pt x="479" y="101"/>
                  </a:cubicBezTo>
                  <a:cubicBezTo>
                    <a:pt x="475" y="102"/>
                    <a:pt x="472" y="103"/>
                    <a:pt x="468" y="103"/>
                  </a:cubicBezTo>
                  <a:cubicBezTo>
                    <a:pt x="465" y="104"/>
                    <a:pt x="462" y="105"/>
                    <a:pt x="458" y="105"/>
                  </a:cubicBezTo>
                  <a:cubicBezTo>
                    <a:pt x="455" y="106"/>
                    <a:pt x="451" y="107"/>
                    <a:pt x="447" y="108"/>
                  </a:cubicBezTo>
                  <a:cubicBezTo>
                    <a:pt x="444" y="109"/>
                    <a:pt x="441" y="109"/>
                    <a:pt x="438" y="110"/>
                  </a:cubicBezTo>
                  <a:cubicBezTo>
                    <a:pt x="434" y="111"/>
                    <a:pt x="430" y="112"/>
                    <a:pt x="426" y="113"/>
                  </a:cubicBezTo>
                  <a:cubicBezTo>
                    <a:pt x="423" y="113"/>
                    <a:pt x="419" y="114"/>
                    <a:pt x="416" y="115"/>
                  </a:cubicBezTo>
                  <a:cubicBezTo>
                    <a:pt x="412" y="116"/>
                    <a:pt x="408" y="117"/>
                    <a:pt x="404" y="118"/>
                  </a:cubicBezTo>
                  <a:cubicBezTo>
                    <a:pt x="401" y="118"/>
                    <a:pt x="397" y="119"/>
                    <a:pt x="394" y="120"/>
                  </a:cubicBezTo>
                  <a:cubicBezTo>
                    <a:pt x="390" y="121"/>
                    <a:pt x="386" y="122"/>
                    <a:pt x="383" y="123"/>
                  </a:cubicBezTo>
                  <a:cubicBezTo>
                    <a:pt x="379" y="124"/>
                    <a:pt x="375" y="125"/>
                    <a:pt x="371" y="126"/>
                  </a:cubicBezTo>
                  <a:cubicBezTo>
                    <a:pt x="368" y="127"/>
                    <a:pt x="364" y="128"/>
                    <a:pt x="361" y="128"/>
                  </a:cubicBezTo>
                  <a:cubicBezTo>
                    <a:pt x="356" y="130"/>
                    <a:pt x="352" y="131"/>
                    <a:pt x="348" y="132"/>
                  </a:cubicBezTo>
                  <a:cubicBezTo>
                    <a:pt x="345" y="133"/>
                    <a:pt x="341" y="133"/>
                    <a:pt x="338" y="134"/>
                  </a:cubicBezTo>
                  <a:cubicBezTo>
                    <a:pt x="333" y="136"/>
                    <a:pt x="329" y="137"/>
                    <a:pt x="324" y="138"/>
                  </a:cubicBezTo>
                  <a:cubicBezTo>
                    <a:pt x="321" y="139"/>
                    <a:pt x="318" y="140"/>
                    <a:pt x="315" y="140"/>
                  </a:cubicBezTo>
                  <a:cubicBezTo>
                    <a:pt x="309" y="142"/>
                    <a:pt x="302" y="144"/>
                    <a:pt x="296" y="146"/>
                  </a:cubicBezTo>
                  <a:cubicBezTo>
                    <a:pt x="295" y="146"/>
                    <a:pt x="293" y="146"/>
                    <a:pt x="292" y="147"/>
                  </a:cubicBezTo>
                  <a:cubicBezTo>
                    <a:pt x="285" y="149"/>
                    <a:pt x="278" y="151"/>
                    <a:pt x="271" y="153"/>
                  </a:cubicBezTo>
                  <a:cubicBezTo>
                    <a:pt x="270" y="153"/>
                    <a:pt x="269" y="153"/>
                    <a:pt x="268" y="154"/>
                  </a:cubicBezTo>
                  <a:cubicBezTo>
                    <a:pt x="238" y="162"/>
                    <a:pt x="206" y="171"/>
                    <a:pt x="174" y="181"/>
                  </a:cubicBezTo>
                  <a:cubicBezTo>
                    <a:pt x="173" y="178"/>
                    <a:pt x="170" y="176"/>
                    <a:pt x="167" y="176"/>
                  </a:cubicBezTo>
                  <a:cubicBezTo>
                    <a:pt x="165" y="176"/>
                    <a:pt x="164" y="176"/>
                    <a:pt x="163" y="177"/>
                  </a:cubicBezTo>
                  <a:moveTo>
                    <a:pt x="526" y="0"/>
                  </a:moveTo>
                  <a:cubicBezTo>
                    <a:pt x="525" y="0"/>
                    <a:pt x="525" y="0"/>
                    <a:pt x="525" y="0"/>
                  </a:cubicBezTo>
                  <a:cubicBezTo>
                    <a:pt x="525" y="2"/>
                    <a:pt x="525" y="4"/>
                    <a:pt x="525" y="6"/>
                  </a:cubicBezTo>
                  <a:cubicBezTo>
                    <a:pt x="526" y="13"/>
                    <a:pt x="526" y="20"/>
                    <a:pt x="526" y="27"/>
                  </a:cubicBezTo>
                  <a:cubicBezTo>
                    <a:pt x="527" y="34"/>
                    <a:pt x="527" y="41"/>
                    <a:pt x="527" y="48"/>
                  </a:cubicBezTo>
                  <a:cubicBezTo>
                    <a:pt x="528" y="59"/>
                    <a:pt x="528" y="69"/>
                    <a:pt x="529" y="80"/>
                  </a:cubicBezTo>
                  <a:cubicBezTo>
                    <a:pt x="529" y="81"/>
                    <a:pt x="529" y="82"/>
                    <a:pt x="529" y="84"/>
                  </a:cubicBezTo>
                  <a:cubicBezTo>
                    <a:pt x="528" y="84"/>
                    <a:pt x="527" y="84"/>
                    <a:pt x="526" y="85"/>
                  </a:cubicBezTo>
                  <a:cubicBezTo>
                    <a:pt x="526" y="84"/>
                    <a:pt x="525" y="84"/>
                    <a:pt x="525" y="83"/>
                  </a:cubicBezTo>
                  <a:cubicBezTo>
                    <a:pt x="521" y="77"/>
                    <a:pt x="518" y="70"/>
                    <a:pt x="514" y="64"/>
                  </a:cubicBezTo>
                  <a:cubicBezTo>
                    <a:pt x="504" y="48"/>
                    <a:pt x="495" y="32"/>
                    <a:pt x="485" y="16"/>
                  </a:cubicBezTo>
                  <a:cubicBezTo>
                    <a:pt x="484" y="14"/>
                    <a:pt x="483" y="13"/>
                    <a:pt x="482" y="12"/>
                  </a:cubicBezTo>
                  <a:cubicBezTo>
                    <a:pt x="480" y="8"/>
                    <a:pt x="478" y="4"/>
                    <a:pt x="476" y="0"/>
                  </a:cubicBezTo>
                  <a:cubicBezTo>
                    <a:pt x="475" y="0"/>
                    <a:pt x="475" y="0"/>
                    <a:pt x="475" y="0"/>
                  </a:cubicBezTo>
                  <a:cubicBezTo>
                    <a:pt x="491" y="28"/>
                    <a:pt x="508" y="55"/>
                    <a:pt x="524" y="83"/>
                  </a:cubicBezTo>
                  <a:cubicBezTo>
                    <a:pt x="525" y="84"/>
                    <a:pt x="525" y="84"/>
                    <a:pt x="526" y="85"/>
                  </a:cubicBezTo>
                  <a:cubicBezTo>
                    <a:pt x="524" y="86"/>
                    <a:pt x="523" y="88"/>
                    <a:pt x="522" y="89"/>
                  </a:cubicBezTo>
                  <a:cubicBezTo>
                    <a:pt x="510" y="87"/>
                    <a:pt x="498" y="85"/>
                    <a:pt x="486" y="82"/>
                  </a:cubicBezTo>
                  <a:cubicBezTo>
                    <a:pt x="480" y="81"/>
                    <a:pt x="473" y="80"/>
                    <a:pt x="467" y="78"/>
                  </a:cubicBezTo>
                  <a:cubicBezTo>
                    <a:pt x="454" y="76"/>
                    <a:pt x="441" y="74"/>
                    <a:pt x="428" y="71"/>
                  </a:cubicBezTo>
                  <a:cubicBezTo>
                    <a:pt x="421" y="70"/>
                    <a:pt x="413" y="68"/>
                    <a:pt x="406" y="67"/>
                  </a:cubicBezTo>
                  <a:cubicBezTo>
                    <a:pt x="395" y="65"/>
                    <a:pt x="384" y="63"/>
                    <a:pt x="373" y="62"/>
                  </a:cubicBezTo>
                  <a:cubicBezTo>
                    <a:pt x="365" y="60"/>
                    <a:pt x="356" y="59"/>
                    <a:pt x="347" y="57"/>
                  </a:cubicBezTo>
                  <a:cubicBezTo>
                    <a:pt x="339" y="56"/>
                    <a:pt x="330" y="55"/>
                    <a:pt x="322" y="53"/>
                  </a:cubicBezTo>
                  <a:cubicBezTo>
                    <a:pt x="311" y="52"/>
                    <a:pt x="300" y="50"/>
                    <a:pt x="289" y="48"/>
                  </a:cubicBezTo>
                  <a:cubicBezTo>
                    <a:pt x="289" y="48"/>
                    <a:pt x="288" y="48"/>
                    <a:pt x="287" y="48"/>
                  </a:cubicBezTo>
                  <a:cubicBezTo>
                    <a:pt x="252" y="43"/>
                    <a:pt x="218" y="39"/>
                    <a:pt x="185" y="35"/>
                  </a:cubicBezTo>
                  <a:cubicBezTo>
                    <a:pt x="182" y="35"/>
                    <a:pt x="180" y="34"/>
                    <a:pt x="178" y="34"/>
                  </a:cubicBezTo>
                  <a:cubicBezTo>
                    <a:pt x="166" y="33"/>
                    <a:pt x="155" y="32"/>
                    <a:pt x="144" y="31"/>
                  </a:cubicBezTo>
                  <a:cubicBezTo>
                    <a:pt x="137" y="30"/>
                    <a:pt x="130" y="30"/>
                    <a:pt x="123" y="29"/>
                  </a:cubicBezTo>
                  <a:cubicBezTo>
                    <a:pt x="114" y="28"/>
                    <a:pt x="106" y="28"/>
                    <a:pt x="97" y="27"/>
                  </a:cubicBezTo>
                  <a:cubicBezTo>
                    <a:pt x="90" y="26"/>
                    <a:pt x="84" y="26"/>
                    <a:pt x="78" y="25"/>
                  </a:cubicBezTo>
                  <a:cubicBezTo>
                    <a:pt x="78" y="25"/>
                    <a:pt x="78" y="25"/>
                    <a:pt x="78" y="25"/>
                  </a:cubicBezTo>
                  <a:cubicBezTo>
                    <a:pt x="78" y="22"/>
                    <a:pt x="76" y="19"/>
                    <a:pt x="73" y="18"/>
                  </a:cubicBezTo>
                  <a:cubicBezTo>
                    <a:pt x="74" y="14"/>
                    <a:pt x="75" y="11"/>
                    <a:pt x="76" y="7"/>
                  </a:cubicBezTo>
                  <a:cubicBezTo>
                    <a:pt x="77" y="5"/>
                    <a:pt x="78" y="3"/>
                    <a:pt x="78" y="0"/>
                  </a:cubicBezTo>
                  <a:cubicBezTo>
                    <a:pt x="78" y="0"/>
                    <a:pt x="78" y="0"/>
                    <a:pt x="78" y="0"/>
                  </a:cubicBezTo>
                  <a:cubicBezTo>
                    <a:pt x="76" y="6"/>
                    <a:pt x="74" y="12"/>
                    <a:pt x="72" y="18"/>
                  </a:cubicBezTo>
                  <a:cubicBezTo>
                    <a:pt x="71" y="17"/>
                    <a:pt x="71" y="17"/>
                    <a:pt x="70" y="17"/>
                  </a:cubicBezTo>
                  <a:cubicBezTo>
                    <a:pt x="69" y="17"/>
                    <a:pt x="68" y="17"/>
                    <a:pt x="67" y="18"/>
                  </a:cubicBezTo>
                  <a:cubicBezTo>
                    <a:pt x="65" y="12"/>
                    <a:pt x="63" y="6"/>
                    <a:pt x="61" y="0"/>
                  </a:cubicBezTo>
                  <a:cubicBezTo>
                    <a:pt x="60" y="0"/>
                    <a:pt x="60" y="0"/>
                    <a:pt x="60" y="0"/>
                  </a:cubicBezTo>
                  <a:cubicBezTo>
                    <a:pt x="62" y="6"/>
                    <a:pt x="65" y="12"/>
                    <a:pt x="67" y="18"/>
                  </a:cubicBezTo>
                  <a:cubicBezTo>
                    <a:pt x="64" y="19"/>
                    <a:pt x="62" y="22"/>
                    <a:pt x="62" y="25"/>
                  </a:cubicBezTo>
                  <a:cubicBezTo>
                    <a:pt x="62" y="27"/>
                    <a:pt x="63" y="28"/>
                    <a:pt x="63" y="29"/>
                  </a:cubicBezTo>
                  <a:cubicBezTo>
                    <a:pt x="58" y="33"/>
                    <a:pt x="53" y="36"/>
                    <a:pt x="49" y="40"/>
                  </a:cubicBezTo>
                  <a:cubicBezTo>
                    <a:pt x="47" y="41"/>
                    <a:pt x="45" y="42"/>
                    <a:pt x="43" y="43"/>
                  </a:cubicBezTo>
                  <a:cubicBezTo>
                    <a:pt x="41" y="45"/>
                    <a:pt x="39" y="46"/>
                    <a:pt x="37" y="48"/>
                  </a:cubicBezTo>
                  <a:cubicBezTo>
                    <a:pt x="24" y="57"/>
                    <a:pt x="12" y="66"/>
                    <a:pt x="0" y="75"/>
                  </a:cubicBezTo>
                  <a:cubicBezTo>
                    <a:pt x="0" y="75"/>
                    <a:pt x="0" y="75"/>
                    <a:pt x="0" y="75"/>
                  </a:cubicBezTo>
                  <a:cubicBezTo>
                    <a:pt x="2" y="74"/>
                    <a:pt x="4" y="72"/>
                    <a:pt x="6" y="71"/>
                  </a:cubicBezTo>
                  <a:cubicBezTo>
                    <a:pt x="10" y="68"/>
                    <a:pt x="13" y="66"/>
                    <a:pt x="16" y="63"/>
                  </a:cubicBezTo>
                  <a:cubicBezTo>
                    <a:pt x="22" y="59"/>
                    <a:pt x="27" y="56"/>
                    <a:pt x="32" y="52"/>
                  </a:cubicBezTo>
                  <a:cubicBezTo>
                    <a:pt x="36" y="49"/>
                    <a:pt x="39" y="47"/>
                    <a:pt x="42" y="45"/>
                  </a:cubicBezTo>
                  <a:cubicBezTo>
                    <a:pt x="48" y="41"/>
                    <a:pt x="53" y="37"/>
                    <a:pt x="59" y="33"/>
                  </a:cubicBezTo>
                  <a:cubicBezTo>
                    <a:pt x="60" y="32"/>
                    <a:pt x="62" y="31"/>
                    <a:pt x="64" y="30"/>
                  </a:cubicBezTo>
                  <a:cubicBezTo>
                    <a:pt x="64" y="30"/>
                    <a:pt x="64" y="31"/>
                    <a:pt x="65" y="31"/>
                  </a:cubicBezTo>
                  <a:cubicBezTo>
                    <a:pt x="63" y="34"/>
                    <a:pt x="60" y="37"/>
                    <a:pt x="58" y="40"/>
                  </a:cubicBezTo>
                  <a:cubicBezTo>
                    <a:pt x="55" y="44"/>
                    <a:pt x="51" y="48"/>
                    <a:pt x="48" y="53"/>
                  </a:cubicBezTo>
                  <a:cubicBezTo>
                    <a:pt x="44" y="58"/>
                    <a:pt x="40" y="63"/>
                    <a:pt x="37" y="67"/>
                  </a:cubicBezTo>
                  <a:cubicBezTo>
                    <a:pt x="34" y="71"/>
                    <a:pt x="30" y="76"/>
                    <a:pt x="27" y="80"/>
                  </a:cubicBezTo>
                  <a:cubicBezTo>
                    <a:pt x="23" y="85"/>
                    <a:pt x="19" y="91"/>
                    <a:pt x="14" y="97"/>
                  </a:cubicBezTo>
                  <a:cubicBezTo>
                    <a:pt x="12" y="100"/>
                    <a:pt x="9" y="103"/>
                    <a:pt x="7" y="106"/>
                  </a:cubicBezTo>
                  <a:cubicBezTo>
                    <a:pt x="5" y="110"/>
                    <a:pt x="2" y="113"/>
                    <a:pt x="0" y="116"/>
                  </a:cubicBezTo>
                  <a:cubicBezTo>
                    <a:pt x="0" y="118"/>
                    <a:pt x="0" y="118"/>
                    <a:pt x="0" y="118"/>
                  </a:cubicBezTo>
                  <a:cubicBezTo>
                    <a:pt x="21" y="89"/>
                    <a:pt x="43" y="60"/>
                    <a:pt x="65" y="31"/>
                  </a:cubicBezTo>
                  <a:cubicBezTo>
                    <a:pt x="67" y="32"/>
                    <a:pt x="68" y="33"/>
                    <a:pt x="70" y="33"/>
                  </a:cubicBezTo>
                  <a:cubicBezTo>
                    <a:pt x="71" y="33"/>
                    <a:pt x="73" y="32"/>
                    <a:pt x="74" y="32"/>
                  </a:cubicBezTo>
                  <a:cubicBezTo>
                    <a:pt x="83" y="47"/>
                    <a:pt x="92" y="62"/>
                    <a:pt x="101" y="77"/>
                  </a:cubicBezTo>
                  <a:cubicBezTo>
                    <a:pt x="117" y="103"/>
                    <a:pt x="133" y="130"/>
                    <a:pt x="150" y="157"/>
                  </a:cubicBezTo>
                  <a:cubicBezTo>
                    <a:pt x="154" y="164"/>
                    <a:pt x="158" y="171"/>
                    <a:pt x="162" y="177"/>
                  </a:cubicBezTo>
                  <a:cubicBezTo>
                    <a:pt x="160" y="179"/>
                    <a:pt x="159" y="181"/>
                    <a:pt x="159" y="184"/>
                  </a:cubicBezTo>
                  <a:cubicBezTo>
                    <a:pt x="159" y="184"/>
                    <a:pt x="159" y="185"/>
                    <a:pt x="159" y="185"/>
                  </a:cubicBezTo>
                  <a:cubicBezTo>
                    <a:pt x="140" y="189"/>
                    <a:pt x="121" y="193"/>
                    <a:pt x="101" y="197"/>
                  </a:cubicBezTo>
                  <a:cubicBezTo>
                    <a:pt x="69" y="203"/>
                    <a:pt x="35" y="210"/>
                    <a:pt x="0" y="218"/>
                  </a:cubicBezTo>
                  <a:cubicBezTo>
                    <a:pt x="0" y="219"/>
                    <a:pt x="0" y="219"/>
                    <a:pt x="0" y="219"/>
                  </a:cubicBezTo>
                  <a:cubicBezTo>
                    <a:pt x="4" y="218"/>
                    <a:pt x="9" y="217"/>
                    <a:pt x="14" y="216"/>
                  </a:cubicBezTo>
                  <a:cubicBezTo>
                    <a:pt x="18" y="215"/>
                    <a:pt x="22" y="214"/>
                    <a:pt x="26" y="213"/>
                  </a:cubicBezTo>
                  <a:cubicBezTo>
                    <a:pt x="33" y="212"/>
                    <a:pt x="39" y="210"/>
                    <a:pt x="46" y="209"/>
                  </a:cubicBezTo>
                  <a:cubicBezTo>
                    <a:pt x="49" y="208"/>
                    <a:pt x="53" y="207"/>
                    <a:pt x="56" y="207"/>
                  </a:cubicBezTo>
                  <a:cubicBezTo>
                    <a:pt x="63" y="205"/>
                    <a:pt x="70" y="204"/>
                    <a:pt x="77" y="202"/>
                  </a:cubicBezTo>
                  <a:cubicBezTo>
                    <a:pt x="80" y="202"/>
                    <a:pt x="83" y="201"/>
                    <a:pt x="86" y="200"/>
                  </a:cubicBezTo>
                  <a:cubicBezTo>
                    <a:pt x="93" y="199"/>
                    <a:pt x="100" y="197"/>
                    <a:pt x="107" y="196"/>
                  </a:cubicBezTo>
                  <a:cubicBezTo>
                    <a:pt x="110" y="195"/>
                    <a:pt x="113" y="195"/>
                    <a:pt x="116" y="194"/>
                  </a:cubicBezTo>
                  <a:cubicBezTo>
                    <a:pt x="123" y="193"/>
                    <a:pt x="130" y="191"/>
                    <a:pt x="137" y="190"/>
                  </a:cubicBezTo>
                  <a:cubicBezTo>
                    <a:pt x="139" y="190"/>
                    <a:pt x="142" y="189"/>
                    <a:pt x="145" y="189"/>
                  </a:cubicBezTo>
                  <a:cubicBezTo>
                    <a:pt x="150" y="188"/>
                    <a:pt x="154" y="187"/>
                    <a:pt x="159" y="186"/>
                  </a:cubicBezTo>
                  <a:cubicBezTo>
                    <a:pt x="159" y="187"/>
                    <a:pt x="159" y="187"/>
                    <a:pt x="159" y="187"/>
                  </a:cubicBezTo>
                  <a:cubicBezTo>
                    <a:pt x="151" y="190"/>
                    <a:pt x="142" y="194"/>
                    <a:pt x="134" y="197"/>
                  </a:cubicBezTo>
                  <a:cubicBezTo>
                    <a:pt x="127" y="200"/>
                    <a:pt x="120" y="203"/>
                    <a:pt x="113" y="206"/>
                  </a:cubicBezTo>
                  <a:cubicBezTo>
                    <a:pt x="101" y="211"/>
                    <a:pt x="89" y="216"/>
                    <a:pt x="78" y="221"/>
                  </a:cubicBezTo>
                  <a:cubicBezTo>
                    <a:pt x="72" y="223"/>
                    <a:pt x="67" y="226"/>
                    <a:pt x="61" y="228"/>
                  </a:cubicBezTo>
                  <a:cubicBezTo>
                    <a:pt x="48" y="234"/>
                    <a:pt x="34" y="240"/>
                    <a:pt x="21" y="246"/>
                  </a:cubicBezTo>
                  <a:cubicBezTo>
                    <a:pt x="17" y="247"/>
                    <a:pt x="14" y="249"/>
                    <a:pt x="10" y="250"/>
                  </a:cubicBezTo>
                  <a:cubicBezTo>
                    <a:pt x="7" y="252"/>
                    <a:pt x="3" y="253"/>
                    <a:pt x="0" y="255"/>
                  </a:cubicBezTo>
                  <a:cubicBezTo>
                    <a:pt x="0" y="256"/>
                    <a:pt x="0" y="256"/>
                    <a:pt x="0" y="256"/>
                  </a:cubicBezTo>
                  <a:cubicBezTo>
                    <a:pt x="3" y="254"/>
                    <a:pt x="7" y="252"/>
                    <a:pt x="11" y="251"/>
                  </a:cubicBezTo>
                  <a:cubicBezTo>
                    <a:pt x="59" y="230"/>
                    <a:pt x="108" y="209"/>
                    <a:pt x="157" y="188"/>
                  </a:cubicBezTo>
                  <a:cubicBezTo>
                    <a:pt x="158" y="188"/>
                    <a:pt x="159" y="188"/>
                    <a:pt x="159" y="187"/>
                  </a:cubicBezTo>
                  <a:cubicBezTo>
                    <a:pt x="160" y="189"/>
                    <a:pt x="162" y="190"/>
                    <a:pt x="163" y="191"/>
                  </a:cubicBezTo>
                  <a:cubicBezTo>
                    <a:pt x="156" y="210"/>
                    <a:pt x="148" y="229"/>
                    <a:pt x="141" y="247"/>
                  </a:cubicBezTo>
                  <a:cubicBezTo>
                    <a:pt x="138" y="254"/>
                    <a:pt x="135" y="261"/>
                    <a:pt x="133" y="267"/>
                  </a:cubicBezTo>
                  <a:cubicBezTo>
                    <a:pt x="123" y="291"/>
                    <a:pt x="114" y="315"/>
                    <a:pt x="105" y="339"/>
                  </a:cubicBezTo>
                  <a:cubicBezTo>
                    <a:pt x="103" y="343"/>
                    <a:pt x="102" y="346"/>
                    <a:pt x="100" y="350"/>
                  </a:cubicBezTo>
                  <a:cubicBezTo>
                    <a:pt x="92" y="371"/>
                    <a:pt x="85" y="391"/>
                    <a:pt x="77" y="412"/>
                  </a:cubicBezTo>
                  <a:cubicBezTo>
                    <a:pt x="74" y="419"/>
                    <a:pt x="72" y="425"/>
                    <a:pt x="69" y="432"/>
                  </a:cubicBezTo>
                  <a:cubicBezTo>
                    <a:pt x="59" y="459"/>
                    <a:pt x="49" y="486"/>
                    <a:pt x="39" y="513"/>
                  </a:cubicBezTo>
                  <a:cubicBezTo>
                    <a:pt x="31" y="535"/>
                    <a:pt x="23" y="557"/>
                    <a:pt x="14" y="579"/>
                  </a:cubicBezTo>
                  <a:cubicBezTo>
                    <a:pt x="14" y="578"/>
                    <a:pt x="13" y="578"/>
                    <a:pt x="12" y="578"/>
                  </a:cubicBezTo>
                  <a:cubicBezTo>
                    <a:pt x="11" y="578"/>
                    <a:pt x="10" y="578"/>
                    <a:pt x="10" y="579"/>
                  </a:cubicBezTo>
                  <a:cubicBezTo>
                    <a:pt x="8" y="574"/>
                    <a:pt x="6" y="570"/>
                    <a:pt x="5" y="566"/>
                  </a:cubicBezTo>
                  <a:cubicBezTo>
                    <a:pt x="4" y="563"/>
                    <a:pt x="3" y="561"/>
                    <a:pt x="2" y="559"/>
                  </a:cubicBezTo>
                  <a:cubicBezTo>
                    <a:pt x="1" y="556"/>
                    <a:pt x="0" y="554"/>
                    <a:pt x="0" y="552"/>
                  </a:cubicBezTo>
                  <a:cubicBezTo>
                    <a:pt x="0" y="554"/>
                    <a:pt x="0" y="554"/>
                    <a:pt x="0" y="554"/>
                  </a:cubicBezTo>
                  <a:cubicBezTo>
                    <a:pt x="3" y="562"/>
                    <a:pt x="6" y="570"/>
                    <a:pt x="9" y="579"/>
                  </a:cubicBezTo>
                  <a:cubicBezTo>
                    <a:pt x="6" y="580"/>
                    <a:pt x="4" y="583"/>
                    <a:pt x="4" y="586"/>
                  </a:cubicBezTo>
                  <a:cubicBezTo>
                    <a:pt x="3" y="586"/>
                    <a:pt x="1" y="586"/>
                    <a:pt x="0" y="586"/>
                  </a:cubicBezTo>
                  <a:cubicBezTo>
                    <a:pt x="0" y="586"/>
                    <a:pt x="0" y="586"/>
                    <a:pt x="0" y="586"/>
                  </a:cubicBezTo>
                  <a:cubicBezTo>
                    <a:pt x="1" y="586"/>
                    <a:pt x="3" y="586"/>
                    <a:pt x="4" y="586"/>
                  </a:cubicBezTo>
                  <a:cubicBezTo>
                    <a:pt x="4" y="588"/>
                    <a:pt x="5" y="590"/>
                    <a:pt x="6" y="592"/>
                  </a:cubicBezTo>
                  <a:cubicBezTo>
                    <a:pt x="4" y="594"/>
                    <a:pt x="2" y="597"/>
                    <a:pt x="0" y="599"/>
                  </a:cubicBezTo>
                  <a:cubicBezTo>
                    <a:pt x="0" y="600"/>
                    <a:pt x="0" y="600"/>
                    <a:pt x="0" y="600"/>
                  </a:cubicBezTo>
                  <a:cubicBezTo>
                    <a:pt x="2" y="598"/>
                    <a:pt x="4" y="595"/>
                    <a:pt x="7" y="592"/>
                  </a:cubicBezTo>
                  <a:cubicBezTo>
                    <a:pt x="7" y="592"/>
                    <a:pt x="7" y="592"/>
                    <a:pt x="7" y="592"/>
                  </a:cubicBezTo>
                  <a:cubicBezTo>
                    <a:pt x="8" y="593"/>
                    <a:pt x="8" y="593"/>
                    <a:pt x="8" y="593"/>
                  </a:cubicBezTo>
                  <a:cubicBezTo>
                    <a:pt x="7" y="594"/>
                    <a:pt x="6" y="596"/>
                    <a:pt x="5" y="597"/>
                  </a:cubicBezTo>
                  <a:cubicBezTo>
                    <a:pt x="4" y="600"/>
                    <a:pt x="2" y="603"/>
                    <a:pt x="0" y="606"/>
                  </a:cubicBezTo>
                  <a:cubicBezTo>
                    <a:pt x="0" y="607"/>
                    <a:pt x="0" y="607"/>
                    <a:pt x="0" y="608"/>
                  </a:cubicBezTo>
                  <a:cubicBezTo>
                    <a:pt x="0" y="609"/>
                    <a:pt x="0" y="609"/>
                    <a:pt x="0" y="609"/>
                  </a:cubicBezTo>
                  <a:cubicBezTo>
                    <a:pt x="2" y="604"/>
                    <a:pt x="5" y="598"/>
                    <a:pt x="8" y="593"/>
                  </a:cubicBezTo>
                  <a:cubicBezTo>
                    <a:pt x="9" y="594"/>
                    <a:pt x="11" y="594"/>
                    <a:pt x="12" y="594"/>
                  </a:cubicBezTo>
                  <a:cubicBezTo>
                    <a:pt x="13" y="594"/>
                    <a:pt x="14" y="594"/>
                    <a:pt x="15" y="593"/>
                  </a:cubicBezTo>
                  <a:cubicBezTo>
                    <a:pt x="18" y="600"/>
                    <a:pt x="21" y="607"/>
                    <a:pt x="24" y="613"/>
                  </a:cubicBezTo>
                  <a:cubicBezTo>
                    <a:pt x="25" y="615"/>
                    <a:pt x="26" y="617"/>
                    <a:pt x="26" y="618"/>
                  </a:cubicBezTo>
                  <a:cubicBezTo>
                    <a:pt x="28" y="622"/>
                    <a:pt x="30" y="626"/>
                    <a:pt x="32" y="630"/>
                  </a:cubicBezTo>
                  <a:cubicBezTo>
                    <a:pt x="32" y="630"/>
                    <a:pt x="32" y="630"/>
                    <a:pt x="32" y="630"/>
                  </a:cubicBezTo>
                  <a:cubicBezTo>
                    <a:pt x="27" y="618"/>
                    <a:pt x="21" y="606"/>
                    <a:pt x="15" y="593"/>
                  </a:cubicBezTo>
                  <a:cubicBezTo>
                    <a:pt x="18" y="592"/>
                    <a:pt x="20" y="589"/>
                    <a:pt x="20" y="586"/>
                  </a:cubicBezTo>
                  <a:cubicBezTo>
                    <a:pt x="20" y="586"/>
                    <a:pt x="20" y="586"/>
                    <a:pt x="20" y="586"/>
                  </a:cubicBezTo>
                  <a:cubicBezTo>
                    <a:pt x="32" y="586"/>
                    <a:pt x="44" y="585"/>
                    <a:pt x="57" y="584"/>
                  </a:cubicBezTo>
                  <a:cubicBezTo>
                    <a:pt x="64" y="584"/>
                    <a:pt x="71" y="584"/>
                    <a:pt x="79" y="583"/>
                  </a:cubicBezTo>
                  <a:cubicBezTo>
                    <a:pt x="86" y="583"/>
                    <a:pt x="94" y="582"/>
                    <a:pt x="101" y="582"/>
                  </a:cubicBezTo>
                  <a:cubicBezTo>
                    <a:pt x="147" y="578"/>
                    <a:pt x="194" y="574"/>
                    <a:pt x="242" y="568"/>
                  </a:cubicBezTo>
                  <a:cubicBezTo>
                    <a:pt x="245" y="568"/>
                    <a:pt x="248" y="568"/>
                    <a:pt x="250" y="567"/>
                  </a:cubicBezTo>
                  <a:cubicBezTo>
                    <a:pt x="264" y="566"/>
                    <a:pt x="277" y="564"/>
                    <a:pt x="291" y="562"/>
                  </a:cubicBezTo>
                  <a:cubicBezTo>
                    <a:pt x="295" y="562"/>
                    <a:pt x="300" y="561"/>
                    <a:pt x="305" y="560"/>
                  </a:cubicBezTo>
                  <a:cubicBezTo>
                    <a:pt x="317" y="559"/>
                    <a:pt x="329" y="557"/>
                    <a:pt x="340" y="556"/>
                  </a:cubicBezTo>
                  <a:cubicBezTo>
                    <a:pt x="346" y="555"/>
                    <a:pt x="352" y="554"/>
                    <a:pt x="358" y="553"/>
                  </a:cubicBezTo>
                  <a:cubicBezTo>
                    <a:pt x="367" y="552"/>
                    <a:pt x="375" y="550"/>
                    <a:pt x="384" y="549"/>
                  </a:cubicBezTo>
                  <a:cubicBezTo>
                    <a:pt x="385" y="550"/>
                    <a:pt x="385" y="552"/>
                    <a:pt x="386" y="553"/>
                  </a:cubicBezTo>
                  <a:cubicBezTo>
                    <a:pt x="377" y="563"/>
                    <a:pt x="368" y="572"/>
                    <a:pt x="359" y="582"/>
                  </a:cubicBezTo>
                  <a:cubicBezTo>
                    <a:pt x="353" y="588"/>
                    <a:pt x="346" y="595"/>
                    <a:pt x="340" y="601"/>
                  </a:cubicBezTo>
                  <a:cubicBezTo>
                    <a:pt x="335" y="606"/>
                    <a:pt x="331" y="611"/>
                    <a:pt x="326" y="617"/>
                  </a:cubicBezTo>
                  <a:cubicBezTo>
                    <a:pt x="322" y="621"/>
                    <a:pt x="317" y="625"/>
                    <a:pt x="313" y="630"/>
                  </a:cubicBezTo>
                  <a:cubicBezTo>
                    <a:pt x="314" y="630"/>
                    <a:pt x="314" y="630"/>
                    <a:pt x="314" y="630"/>
                  </a:cubicBezTo>
                  <a:cubicBezTo>
                    <a:pt x="318" y="626"/>
                    <a:pt x="322" y="621"/>
                    <a:pt x="326" y="617"/>
                  </a:cubicBezTo>
                  <a:cubicBezTo>
                    <a:pt x="332" y="611"/>
                    <a:pt x="337" y="605"/>
                    <a:pt x="343" y="600"/>
                  </a:cubicBezTo>
                  <a:cubicBezTo>
                    <a:pt x="348" y="594"/>
                    <a:pt x="354" y="588"/>
                    <a:pt x="359" y="582"/>
                  </a:cubicBezTo>
                  <a:cubicBezTo>
                    <a:pt x="365" y="577"/>
                    <a:pt x="370" y="571"/>
                    <a:pt x="375" y="565"/>
                  </a:cubicBezTo>
                  <a:cubicBezTo>
                    <a:pt x="379" y="561"/>
                    <a:pt x="383" y="557"/>
                    <a:pt x="387" y="553"/>
                  </a:cubicBezTo>
                  <a:cubicBezTo>
                    <a:pt x="388" y="555"/>
                    <a:pt x="390" y="555"/>
                    <a:pt x="392" y="555"/>
                  </a:cubicBezTo>
                  <a:cubicBezTo>
                    <a:pt x="392" y="555"/>
                    <a:pt x="392" y="555"/>
                    <a:pt x="392" y="555"/>
                  </a:cubicBezTo>
                  <a:cubicBezTo>
                    <a:pt x="393" y="561"/>
                    <a:pt x="393" y="567"/>
                    <a:pt x="393" y="573"/>
                  </a:cubicBezTo>
                  <a:cubicBezTo>
                    <a:pt x="394" y="577"/>
                    <a:pt x="394" y="580"/>
                    <a:pt x="394" y="584"/>
                  </a:cubicBezTo>
                  <a:cubicBezTo>
                    <a:pt x="395" y="595"/>
                    <a:pt x="396" y="606"/>
                    <a:pt x="397" y="617"/>
                  </a:cubicBezTo>
                  <a:cubicBezTo>
                    <a:pt x="397" y="618"/>
                    <a:pt x="397" y="618"/>
                    <a:pt x="397" y="619"/>
                  </a:cubicBezTo>
                  <a:cubicBezTo>
                    <a:pt x="397" y="622"/>
                    <a:pt x="398" y="626"/>
                    <a:pt x="398" y="630"/>
                  </a:cubicBezTo>
                  <a:cubicBezTo>
                    <a:pt x="399" y="630"/>
                    <a:pt x="399" y="630"/>
                    <a:pt x="399" y="630"/>
                  </a:cubicBezTo>
                  <a:cubicBezTo>
                    <a:pt x="398" y="626"/>
                    <a:pt x="398" y="623"/>
                    <a:pt x="398" y="619"/>
                  </a:cubicBezTo>
                  <a:cubicBezTo>
                    <a:pt x="397" y="611"/>
                    <a:pt x="397" y="603"/>
                    <a:pt x="396" y="595"/>
                  </a:cubicBezTo>
                  <a:cubicBezTo>
                    <a:pt x="396" y="591"/>
                    <a:pt x="395" y="588"/>
                    <a:pt x="395" y="584"/>
                  </a:cubicBezTo>
                  <a:cubicBezTo>
                    <a:pt x="394" y="574"/>
                    <a:pt x="394" y="565"/>
                    <a:pt x="393" y="555"/>
                  </a:cubicBezTo>
                  <a:cubicBezTo>
                    <a:pt x="395" y="555"/>
                    <a:pt x="396" y="554"/>
                    <a:pt x="398" y="553"/>
                  </a:cubicBezTo>
                  <a:cubicBezTo>
                    <a:pt x="400" y="555"/>
                    <a:pt x="402" y="556"/>
                    <a:pt x="404" y="558"/>
                  </a:cubicBezTo>
                  <a:cubicBezTo>
                    <a:pt x="409" y="562"/>
                    <a:pt x="413" y="565"/>
                    <a:pt x="417" y="568"/>
                  </a:cubicBezTo>
                  <a:cubicBezTo>
                    <a:pt x="421" y="572"/>
                    <a:pt x="425" y="575"/>
                    <a:pt x="429" y="578"/>
                  </a:cubicBezTo>
                  <a:cubicBezTo>
                    <a:pt x="433" y="581"/>
                    <a:pt x="437" y="585"/>
                    <a:pt x="441" y="588"/>
                  </a:cubicBezTo>
                  <a:cubicBezTo>
                    <a:pt x="445" y="591"/>
                    <a:pt x="449" y="594"/>
                    <a:pt x="453" y="597"/>
                  </a:cubicBezTo>
                  <a:cubicBezTo>
                    <a:pt x="457" y="600"/>
                    <a:pt x="461" y="603"/>
                    <a:pt x="465" y="606"/>
                  </a:cubicBezTo>
                  <a:cubicBezTo>
                    <a:pt x="469" y="609"/>
                    <a:pt x="472" y="611"/>
                    <a:pt x="476" y="614"/>
                  </a:cubicBezTo>
                  <a:cubicBezTo>
                    <a:pt x="480" y="617"/>
                    <a:pt x="485" y="621"/>
                    <a:pt x="489" y="624"/>
                  </a:cubicBezTo>
                  <a:cubicBezTo>
                    <a:pt x="492" y="626"/>
                    <a:pt x="495" y="628"/>
                    <a:pt x="497" y="630"/>
                  </a:cubicBezTo>
                  <a:cubicBezTo>
                    <a:pt x="499" y="630"/>
                    <a:pt x="499" y="630"/>
                    <a:pt x="499" y="630"/>
                  </a:cubicBezTo>
                  <a:cubicBezTo>
                    <a:pt x="495" y="628"/>
                    <a:pt x="492" y="625"/>
                    <a:pt x="489" y="623"/>
                  </a:cubicBezTo>
                  <a:cubicBezTo>
                    <a:pt x="487" y="622"/>
                    <a:pt x="486" y="621"/>
                    <a:pt x="484" y="619"/>
                  </a:cubicBezTo>
                  <a:cubicBezTo>
                    <a:pt x="456" y="599"/>
                    <a:pt x="428" y="577"/>
                    <a:pt x="398" y="552"/>
                  </a:cubicBezTo>
                  <a:cubicBezTo>
                    <a:pt x="399" y="551"/>
                    <a:pt x="400" y="549"/>
                    <a:pt x="400" y="548"/>
                  </a:cubicBezTo>
                  <a:cubicBezTo>
                    <a:pt x="400" y="545"/>
                    <a:pt x="399" y="543"/>
                    <a:pt x="397" y="542"/>
                  </a:cubicBezTo>
                  <a:cubicBezTo>
                    <a:pt x="437" y="494"/>
                    <a:pt x="479" y="444"/>
                    <a:pt x="521" y="396"/>
                  </a:cubicBezTo>
                  <a:cubicBezTo>
                    <a:pt x="524" y="392"/>
                    <a:pt x="528" y="388"/>
                    <a:pt x="531" y="385"/>
                  </a:cubicBezTo>
                  <a:cubicBezTo>
                    <a:pt x="541" y="373"/>
                    <a:pt x="551" y="362"/>
                    <a:pt x="560" y="351"/>
                  </a:cubicBezTo>
                  <a:cubicBezTo>
                    <a:pt x="562" y="352"/>
                    <a:pt x="563" y="353"/>
                    <a:pt x="565" y="353"/>
                  </a:cubicBezTo>
                  <a:cubicBezTo>
                    <a:pt x="565" y="364"/>
                    <a:pt x="565" y="375"/>
                    <a:pt x="566" y="385"/>
                  </a:cubicBezTo>
                  <a:cubicBezTo>
                    <a:pt x="566" y="387"/>
                    <a:pt x="566" y="388"/>
                    <a:pt x="566" y="389"/>
                  </a:cubicBezTo>
                  <a:cubicBezTo>
                    <a:pt x="566" y="402"/>
                    <a:pt x="566" y="415"/>
                    <a:pt x="567" y="427"/>
                  </a:cubicBezTo>
                  <a:cubicBezTo>
                    <a:pt x="567" y="429"/>
                    <a:pt x="567" y="431"/>
                    <a:pt x="567" y="433"/>
                  </a:cubicBezTo>
                  <a:cubicBezTo>
                    <a:pt x="567" y="447"/>
                    <a:pt x="568" y="461"/>
                    <a:pt x="568" y="474"/>
                  </a:cubicBezTo>
                  <a:cubicBezTo>
                    <a:pt x="568" y="475"/>
                    <a:pt x="568" y="476"/>
                    <a:pt x="568" y="477"/>
                  </a:cubicBezTo>
                  <a:cubicBezTo>
                    <a:pt x="570" y="529"/>
                    <a:pt x="573" y="580"/>
                    <a:pt x="576" y="630"/>
                  </a:cubicBezTo>
                  <a:cubicBezTo>
                    <a:pt x="577" y="630"/>
                    <a:pt x="577" y="630"/>
                    <a:pt x="577" y="630"/>
                  </a:cubicBezTo>
                  <a:cubicBezTo>
                    <a:pt x="577" y="629"/>
                    <a:pt x="576" y="628"/>
                    <a:pt x="576" y="627"/>
                  </a:cubicBezTo>
                  <a:cubicBezTo>
                    <a:pt x="576" y="619"/>
                    <a:pt x="575" y="611"/>
                    <a:pt x="575" y="603"/>
                  </a:cubicBezTo>
                  <a:cubicBezTo>
                    <a:pt x="574" y="596"/>
                    <a:pt x="574" y="590"/>
                    <a:pt x="574" y="583"/>
                  </a:cubicBezTo>
                  <a:cubicBezTo>
                    <a:pt x="573" y="576"/>
                    <a:pt x="573" y="569"/>
                    <a:pt x="572" y="561"/>
                  </a:cubicBezTo>
                  <a:cubicBezTo>
                    <a:pt x="572" y="553"/>
                    <a:pt x="572" y="544"/>
                    <a:pt x="571" y="536"/>
                  </a:cubicBezTo>
                  <a:cubicBezTo>
                    <a:pt x="571" y="530"/>
                    <a:pt x="571" y="525"/>
                    <a:pt x="570" y="519"/>
                  </a:cubicBezTo>
                  <a:cubicBezTo>
                    <a:pt x="570" y="507"/>
                    <a:pt x="569" y="495"/>
                    <a:pt x="569" y="483"/>
                  </a:cubicBezTo>
                  <a:cubicBezTo>
                    <a:pt x="569" y="481"/>
                    <a:pt x="569" y="479"/>
                    <a:pt x="569" y="476"/>
                  </a:cubicBezTo>
                  <a:cubicBezTo>
                    <a:pt x="567" y="436"/>
                    <a:pt x="566" y="395"/>
                    <a:pt x="566" y="353"/>
                  </a:cubicBezTo>
                  <a:cubicBezTo>
                    <a:pt x="569" y="353"/>
                    <a:pt x="572" y="350"/>
                    <a:pt x="573" y="346"/>
                  </a:cubicBezTo>
                  <a:cubicBezTo>
                    <a:pt x="579" y="347"/>
                    <a:pt x="584" y="348"/>
                    <a:pt x="590" y="348"/>
                  </a:cubicBezTo>
                  <a:cubicBezTo>
                    <a:pt x="603" y="350"/>
                    <a:pt x="616" y="352"/>
                    <a:pt x="629" y="353"/>
                  </a:cubicBezTo>
                  <a:cubicBezTo>
                    <a:pt x="629" y="352"/>
                    <a:pt x="629" y="352"/>
                    <a:pt x="629" y="352"/>
                  </a:cubicBezTo>
                  <a:cubicBezTo>
                    <a:pt x="624" y="352"/>
                    <a:pt x="620" y="352"/>
                    <a:pt x="616" y="351"/>
                  </a:cubicBezTo>
                  <a:cubicBezTo>
                    <a:pt x="615" y="351"/>
                    <a:pt x="614" y="351"/>
                    <a:pt x="613" y="351"/>
                  </a:cubicBezTo>
                  <a:cubicBezTo>
                    <a:pt x="612" y="351"/>
                    <a:pt x="612" y="350"/>
                    <a:pt x="611" y="350"/>
                  </a:cubicBezTo>
                  <a:cubicBezTo>
                    <a:pt x="599" y="349"/>
                    <a:pt x="586" y="347"/>
                    <a:pt x="573" y="346"/>
                  </a:cubicBezTo>
                  <a:cubicBezTo>
                    <a:pt x="573" y="345"/>
                    <a:pt x="573" y="345"/>
                    <a:pt x="573" y="345"/>
                  </a:cubicBezTo>
                  <a:cubicBezTo>
                    <a:pt x="573" y="341"/>
                    <a:pt x="570" y="337"/>
                    <a:pt x="565" y="337"/>
                  </a:cubicBezTo>
                  <a:cubicBezTo>
                    <a:pt x="564" y="337"/>
                    <a:pt x="564" y="337"/>
                    <a:pt x="564" y="337"/>
                  </a:cubicBezTo>
                  <a:cubicBezTo>
                    <a:pt x="552" y="262"/>
                    <a:pt x="541" y="182"/>
                    <a:pt x="531" y="99"/>
                  </a:cubicBezTo>
                  <a:cubicBezTo>
                    <a:pt x="532" y="99"/>
                    <a:pt x="533" y="98"/>
                    <a:pt x="534" y="98"/>
                  </a:cubicBezTo>
                  <a:cubicBezTo>
                    <a:pt x="565" y="140"/>
                    <a:pt x="596" y="183"/>
                    <a:pt x="629" y="225"/>
                  </a:cubicBezTo>
                  <a:cubicBezTo>
                    <a:pt x="629" y="224"/>
                    <a:pt x="629" y="224"/>
                    <a:pt x="629" y="224"/>
                  </a:cubicBezTo>
                  <a:cubicBezTo>
                    <a:pt x="622" y="215"/>
                    <a:pt x="615" y="206"/>
                    <a:pt x="608" y="197"/>
                  </a:cubicBezTo>
                  <a:cubicBezTo>
                    <a:pt x="607" y="196"/>
                    <a:pt x="607" y="196"/>
                    <a:pt x="607" y="196"/>
                  </a:cubicBezTo>
                  <a:cubicBezTo>
                    <a:pt x="583" y="163"/>
                    <a:pt x="558" y="130"/>
                    <a:pt x="535" y="97"/>
                  </a:cubicBezTo>
                  <a:cubicBezTo>
                    <a:pt x="536" y="96"/>
                    <a:pt x="538" y="94"/>
                    <a:pt x="538" y="91"/>
                  </a:cubicBezTo>
                  <a:cubicBezTo>
                    <a:pt x="538" y="90"/>
                    <a:pt x="537" y="89"/>
                    <a:pt x="537" y="88"/>
                  </a:cubicBezTo>
                  <a:cubicBezTo>
                    <a:pt x="542" y="85"/>
                    <a:pt x="548" y="82"/>
                    <a:pt x="554" y="79"/>
                  </a:cubicBezTo>
                  <a:cubicBezTo>
                    <a:pt x="555" y="78"/>
                    <a:pt x="557" y="77"/>
                    <a:pt x="559" y="76"/>
                  </a:cubicBezTo>
                  <a:cubicBezTo>
                    <a:pt x="567" y="71"/>
                    <a:pt x="575" y="67"/>
                    <a:pt x="583" y="63"/>
                  </a:cubicBezTo>
                  <a:cubicBezTo>
                    <a:pt x="585" y="63"/>
                    <a:pt x="586" y="62"/>
                    <a:pt x="587" y="61"/>
                  </a:cubicBezTo>
                  <a:cubicBezTo>
                    <a:pt x="601" y="54"/>
                    <a:pt x="615" y="47"/>
                    <a:pt x="629" y="41"/>
                  </a:cubicBezTo>
                  <a:cubicBezTo>
                    <a:pt x="629" y="40"/>
                    <a:pt x="629" y="40"/>
                    <a:pt x="629" y="40"/>
                  </a:cubicBezTo>
                  <a:cubicBezTo>
                    <a:pt x="615" y="47"/>
                    <a:pt x="601" y="53"/>
                    <a:pt x="587" y="60"/>
                  </a:cubicBezTo>
                  <a:cubicBezTo>
                    <a:pt x="586" y="61"/>
                    <a:pt x="585" y="62"/>
                    <a:pt x="584" y="62"/>
                  </a:cubicBezTo>
                  <a:cubicBezTo>
                    <a:pt x="576" y="66"/>
                    <a:pt x="567" y="71"/>
                    <a:pt x="559" y="75"/>
                  </a:cubicBezTo>
                  <a:cubicBezTo>
                    <a:pt x="557" y="76"/>
                    <a:pt x="555" y="77"/>
                    <a:pt x="553" y="78"/>
                  </a:cubicBezTo>
                  <a:cubicBezTo>
                    <a:pt x="547" y="81"/>
                    <a:pt x="542" y="84"/>
                    <a:pt x="536" y="87"/>
                  </a:cubicBezTo>
                  <a:cubicBezTo>
                    <a:pt x="535" y="85"/>
                    <a:pt x="533" y="83"/>
                    <a:pt x="530" y="83"/>
                  </a:cubicBezTo>
                  <a:cubicBezTo>
                    <a:pt x="530" y="83"/>
                    <a:pt x="530" y="83"/>
                    <a:pt x="530" y="83"/>
                  </a:cubicBezTo>
                  <a:cubicBezTo>
                    <a:pt x="528" y="58"/>
                    <a:pt x="527" y="33"/>
                    <a:pt x="526" y="9"/>
                  </a:cubicBezTo>
                  <a:cubicBezTo>
                    <a:pt x="526" y="8"/>
                    <a:pt x="526" y="7"/>
                    <a:pt x="526" y="7"/>
                  </a:cubicBezTo>
                  <a:cubicBezTo>
                    <a:pt x="526" y="5"/>
                    <a:pt x="526" y="3"/>
                    <a:pt x="5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3" name="Freeform 8"/>
            <p:cNvSpPr>
              <a:spLocks noEditPoints="1"/>
            </p:cNvSpPr>
            <p:nvPr/>
          </p:nvSpPr>
          <p:spPr bwMode="auto">
            <a:xfrm>
              <a:off x="-1518" y="3835"/>
              <a:ext cx="1515" cy="1489"/>
            </a:xfrm>
            <a:custGeom>
              <a:avLst/>
              <a:gdLst>
                <a:gd name="T0" fmla="*/ 42 w 583"/>
                <a:gd name="T1" fmla="*/ 538 h 573"/>
                <a:gd name="T2" fmla="*/ 69 w 583"/>
                <a:gd name="T3" fmla="*/ 537 h 573"/>
                <a:gd name="T4" fmla="*/ 183 w 583"/>
                <a:gd name="T5" fmla="*/ 464 h 573"/>
                <a:gd name="T6" fmla="*/ 216 w 583"/>
                <a:gd name="T7" fmla="*/ 454 h 573"/>
                <a:gd name="T8" fmla="*/ 193 w 583"/>
                <a:gd name="T9" fmla="*/ 472 h 573"/>
                <a:gd name="T10" fmla="*/ 126 w 583"/>
                <a:gd name="T11" fmla="*/ 517 h 573"/>
                <a:gd name="T12" fmla="*/ 370 w 583"/>
                <a:gd name="T13" fmla="*/ 332 h 573"/>
                <a:gd name="T14" fmla="*/ 371 w 583"/>
                <a:gd name="T15" fmla="*/ 321 h 573"/>
                <a:gd name="T16" fmla="*/ 252 w 583"/>
                <a:gd name="T17" fmla="*/ 425 h 573"/>
                <a:gd name="T18" fmla="*/ 196 w 583"/>
                <a:gd name="T19" fmla="*/ 455 h 573"/>
                <a:gd name="T20" fmla="*/ 293 w 583"/>
                <a:gd name="T21" fmla="*/ 386 h 573"/>
                <a:gd name="T22" fmla="*/ 208 w 583"/>
                <a:gd name="T23" fmla="*/ 357 h 573"/>
                <a:gd name="T24" fmla="*/ 219 w 583"/>
                <a:gd name="T25" fmla="*/ 362 h 573"/>
                <a:gd name="T26" fmla="*/ 341 w 583"/>
                <a:gd name="T27" fmla="*/ 319 h 573"/>
                <a:gd name="T28" fmla="*/ 329 w 583"/>
                <a:gd name="T29" fmla="*/ 327 h 573"/>
                <a:gd name="T30" fmla="*/ 381 w 583"/>
                <a:gd name="T31" fmla="*/ 268 h 573"/>
                <a:gd name="T32" fmla="*/ 221 w 583"/>
                <a:gd name="T33" fmla="*/ 350 h 573"/>
                <a:gd name="T34" fmla="*/ 404 w 583"/>
                <a:gd name="T35" fmla="*/ 253 h 573"/>
                <a:gd name="T36" fmla="*/ 418 w 583"/>
                <a:gd name="T37" fmla="*/ 250 h 573"/>
                <a:gd name="T38" fmla="*/ 301 w 583"/>
                <a:gd name="T39" fmla="*/ 302 h 573"/>
                <a:gd name="T40" fmla="*/ 379 w 583"/>
                <a:gd name="T41" fmla="*/ 232 h 573"/>
                <a:gd name="T42" fmla="*/ 485 w 583"/>
                <a:gd name="T43" fmla="*/ 187 h 573"/>
                <a:gd name="T44" fmla="*/ 466 w 583"/>
                <a:gd name="T45" fmla="*/ 192 h 573"/>
                <a:gd name="T46" fmla="*/ 454 w 583"/>
                <a:gd name="T47" fmla="*/ 217 h 573"/>
                <a:gd name="T48" fmla="*/ 412 w 583"/>
                <a:gd name="T49" fmla="*/ 269 h 573"/>
                <a:gd name="T50" fmla="*/ 487 w 583"/>
                <a:gd name="T51" fmla="*/ 185 h 573"/>
                <a:gd name="T52" fmla="*/ 382 w 583"/>
                <a:gd name="T53" fmla="*/ 264 h 573"/>
                <a:gd name="T54" fmla="*/ 339 w 583"/>
                <a:gd name="T55" fmla="*/ 159 h 573"/>
                <a:gd name="T56" fmla="*/ 489 w 583"/>
                <a:gd name="T57" fmla="*/ 161 h 573"/>
                <a:gd name="T58" fmla="*/ 522 w 583"/>
                <a:gd name="T59" fmla="*/ 124 h 573"/>
                <a:gd name="T60" fmla="*/ 519 w 583"/>
                <a:gd name="T61" fmla="*/ 112 h 573"/>
                <a:gd name="T62" fmla="*/ 415 w 583"/>
                <a:gd name="T63" fmla="*/ 235 h 573"/>
                <a:gd name="T64" fmla="*/ 489 w 583"/>
                <a:gd name="T65" fmla="*/ 160 h 573"/>
                <a:gd name="T66" fmla="*/ 538 w 583"/>
                <a:gd name="T67" fmla="*/ 76 h 573"/>
                <a:gd name="T68" fmla="*/ 557 w 583"/>
                <a:gd name="T69" fmla="*/ 39 h 573"/>
                <a:gd name="T70" fmla="*/ 429 w 583"/>
                <a:gd name="T71" fmla="*/ 220 h 573"/>
                <a:gd name="T72" fmla="*/ 567 w 583"/>
                <a:gd name="T73" fmla="*/ 16 h 573"/>
                <a:gd name="T74" fmla="*/ 568 w 583"/>
                <a:gd name="T75" fmla="*/ 5 h 573"/>
                <a:gd name="T76" fmla="*/ 484 w 583"/>
                <a:gd name="T77" fmla="*/ 130 h 573"/>
                <a:gd name="T78" fmla="*/ 410 w 583"/>
                <a:gd name="T79" fmla="*/ 199 h 573"/>
                <a:gd name="T80" fmla="*/ 408 w 583"/>
                <a:gd name="T81" fmla="*/ 200 h 573"/>
                <a:gd name="T82" fmla="*/ 458 w 583"/>
                <a:gd name="T83" fmla="*/ 61 h 573"/>
                <a:gd name="T84" fmla="*/ 407 w 583"/>
                <a:gd name="T85" fmla="*/ 99 h 573"/>
                <a:gd name="T86" fmla="*/ 451 w 583"/>
                <a:gd name="T87" fmla="*/ 31 h 573"/>
                <a:gd name="T88" fmla="*/ 338 w 583"/>
                <a:gd name="T89" fmla="*/ 132 h 573"/>
                <a:gd name="T90" fmla="*/ 353 w 583"/>
                <a:gd name="T91" fmla="*/ 104 h 573"/>
                <a:gd name="T92" fmla="*/ 329 w 583"/>
                <a:gd name="T93" fmla="*/ 40 h 573"/>
                <a:gd name="T94" fmla="*/ 174 w 583"/>
                <a:gd name="T95" fmla="*/ 138 h 573"/>
                <a:gd name="T96" fmla="*/ 46 w 583"/>
                <a:gd name="T97" fmla="*/ 100 h 573"/>
                <a:gd name="T98" fmla="*/ 279 w 583"/>
                <a:gd name="T99" fmla="*/ 145 h 573"/>
                <a:gd name="T100" fmla="*/ 110 w 583"/>
                <a:gd name="T101" fmla="*/ 329 h 573"/>
                <a:gd name="T102" fmla="*/ 99 w 583"/>
                <a:gd name="T103" fmla="*/ 385 h 573"/>
                <a:gd name="T104" fmla="*/ 0 w 583"/>
                <a:gd name="T105" fmla="*/ 424 h 573"/>
                <a:gd name="T106" fmla="*/ 371 w 583"/>
                <a:gd name="T107" fmla="*/ 274 h 573"/>
                <a:gd name="T108" fmla="*/ 159 w 583"/>
                <a:gd name="T109" fmla="*/ 409 h 573"/>
                <a:gd name="T110" fmla="*/ 15 w 583"/>
                <a:gd name="T111" fmla="*/ 473 h 573"/>
                <a:gd name="T112" fmla="*/ 247 w 583"/>
                <a:gd name="T113" fmla="*/ 411 h 573"/>
                <a:gd name="T114" fmla="*/ 38 w 583"/>
                <a:gd name="T115" fmla="*/ 557 h 573"/>
                <a:gd name="T116" fmla="*/ 103 w 583"/>
                <a:gd name="T117" fmla="*/ 530 h 573"/>
                <a:gd name="T118" fmla="*/ 344 w 583"/>
                <a:gd name="T119" fmla="*/ 362 h 573"/>
                <a:gd name="T120" fmla="*/ 509 w 583"/>
                <a:gd name="T121" fmla="*/ 161 h 573"/>
                <a:gd name="T122" fmla="*/ 569 w 583"/>
                <a:gd name="T123" fmla="*/ 2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 h="573">
                  <a:moveTo>
                    <a:pt x="50" y="0"/>
                  </a:moveTo>
                  <a:cubicBezTo>
                    <a:pt x="48" y="0"/>
                    <a:pt x="48" y="0"/>
                    <a:pt x="48" y="0"/>
                  </a:cubicBezTo>
                  <a:cubicBezTo>
                    <a:pt x="46" y="1"/>
                    <a:pt x="44" y="2"/>
                    <a:pt x="42" y="4"/>
                  </a:cubicBezTo>
                  <a:cubicBezTo>
                    <a:pt x="40" y="5"/>
                    <a:pt x="38" y="6"/>
                    <a:pt x="37" y="7"/>
                  </a:cubicBezTo>
                  <a:cubicBezTo>
                    <a:pt x="24" y="14"/>
                    <a:pt x="12" y="21"/>
                    <a:pt x="0" y="28"/>
                  </a:cubicBezTo>
                  <a:cubicBezTo>
                    <a:pt x="0" y="28"/>
                    <a:pt x="0" y="28"/>
                    <a:pt x="0" y="28"/>
                  </a:cubicBezTo>
                  <a:cubicBezTo>
                    <a:pt x="6" y="25"/>
                    <a:pt x="12" y="21"/>
                    <a:pt x="18" y="18"/>
                  </a:cubicBezTo>
                  <a:cubicBezTo>
                    <a:pt x="26" y="13"/>
                    <a:pt x="34" y="9"/>
                    <a:pt x="42" y="4"/>
                  </a:cubicBezTo>
                  <a:cubicBezTo>
                    <a:pt x="45" y="3"/>
                    <a:pt x="47" y="1"/>
                    <a:pt x="50" y="0"/>
                  </a:cubicBezTo>
                  <a:moveTo>
                    <a:pt x="93" y="534"/>
                  </a:moveTo>
                  <a:cubicBezTo>
                    <a:pt x="99" y="530"/>
                    <a:pt x="106" y="527"/>
                    <a:pt x="112" y="524"/>
                  </a:cubicBezTo>
                  <a:cubicBezTo>
                    <a:pt x="114" y="522"/>
                    <a:pt x="116" y="521"/>
                    <a:pt x="118" y="520"/>
                  </a:cubicBezTo>
                  <a:cubicBezTo>
                    <a:pt x="117" y="521"/>
                    <a:pt x="117" y="521"/>
                    <a:pt x="116" y="521"/>
                  </a:cubicBezTo>
                  <a:cubicBezTo>
                    <a:pt x="115" y="523"/>
                    <a:pt x="113" y="524"/>
                    <a:pt x="111" y="525"/>
                  </a:cubicBezTo>
                  <a:cubicBezTo>
                    <a:pt x="111" y="525"/>
                    <a:pt x="110" y="525"/>
                    <a:pt x="110" y="525"/>
                  </a:cubicBezTo>
                  <a:cubicBezTo>
                    <a:pt x="104" y="528"/>
                    <a:pt x="99" y="531"/>
                    <a:pt x="94" y="533"/>
                  </a:cubicBezTo>
                  <a:cubicBezTo>
                    <a:pt x="93" y="534"/>
                    <a:pt x="93" y="534"/>
                    <a:pt x="93" y="534"/>
                  </a:cubicBezTo>
                  <a:moveTo>
                    <a:pt x="165" y="491"/>
                  </a:moveTo>
                  <a:cubicBezTo>
                    <a:pt x="165" y="491"/>
                    <a:pt x="165" y="491"/>
                    <a:pt x="166" y="491"/>
                  </a:cubicBezTo>
                  <a:cubicBezTo>
                    <a:pt x="168" y="490"/>
                    <a:pt x="169" y="488"/>
                    <a:pt x="171" y="487"/>
                  </a:cubicBezTo>
                  <a:cubicBezTo>
                    <a:pt x="169" y="488"/>
                    <a:pt x="168" y="490"/>
                    <a:pt x="166" y="491"/>
                  </a:cubicBezTo>
                  <a:cubicBezTo>
                    <a:pt x="165" y="491"/>
                    <a:pt x="165" y="491"/>
                    <a:pt x="165" y="491"/>
                  </a:cubicBezTo>
                  <a:moveTo>
                    <a:pt x="57" y="546"/>
                  </a:moveTo>
                  <a:cubicBezTo>
                    <a:pt x="50" y="546"/>
                    <a:pt x="42" y="544"/>
                    <a:pt x="34" y="541"/>
                  </a:cubicBezTo>
                  <a:cubicBezTo>
                    <a:pt x="37" y="540"/>
                    <a:pt x="39" y="539"/>
                    <a:pt x="42" y="538"/>
                  </a:cubicBezTo>
                  <a:cubicBezTo>
                    <a:pt x="44" y="537"/>
                    <a:pt x="47" y="535"/>
                    <a:pt x="50" y="534"/>
                  </a:cubicBezTo>
                  <a:cubicBezTo>
                    <a:pt x="54" y="532"/>
                    <a:pt x="59" y="530"/>
                    <a:pt x="63" y="528"/>
                  </a:cubicBezTo>
                  <a:cubicBezTo>
                    <a:pt x="67" y="527"/>
                    <a:pt x="70" y="525"/>
                    <a:pt x="73" y="524"/>
                  </a:cubicBezTo>
                  <a:cubicBezTo>
                    <a:pt x="77" y="522"/>
                    <a:pt x="81" y="520"/>
                    <a:pt x="85" y="518"/>
                  </a:cubicBezTo>
                  <a:cubicBezTo>
                    <a:pt x="88" y="517"/>
                    <a:pt x="92" y="515"/>
                    <a:pt x="95" y="513"/>
                  </a:cubicBezTo>
                  <a:cubicBezTo>
                    <a:pt x="99" y="511"/>
                    <a:pt x="102" y="510"/>
                    <a:pt x="106" y="508"/>
                  </a:cubicBezTo>
                  <a:cubicBezTo>
                    <a:pt x="110" y="506"/>
                    <a:pt x="113" y="504"/>
                    <a:pt x="116" y="502"/>
                  </a:cubicBezTo>
                  <a:cubicBezTo>
                    <a:pt x="120" y="501"/>
                    <a:pt x="124" y="499"/>
                    <a:pt x="127" y="497"/>
                  </a:cubicBezTo>
                  <a:cubicBezTo>
                    <a:pt x="131" y="495"/>
                    <a:pt x="134" y="493"/>
                    <a:pt x="137" y="491"/>
                  </a:cubicBezTo>
                  <a:cubicBezTo>
                    <a:pt x="141" y="489"/>
                    <a:pt x="144" y="487"/>
                    <a:pt x="148" y="485"/>
                  </a:cubicBezTo>
                  <a:cubicBezTo>
                    <a:pt x="151" y="483"/>
                    <a:pt x="155" y="481"/>
                    <a:pt x="158" y="479"/>
                  </a:cubicBezTo>
                  <a:cubicBezTo>
                    <a:pt x="161" y="477"/>
                    <a:pt x="165" y="475"/>
                    <a:pt x="168" y="473"/>
                  </a:cubicBezTo>
                  <a:cubicBezTo>
                    <a:pt x="172" y="471"/>
                    <a:pt x="175" y="469"/>
                    <a:pt x="178" y="467"/>
                  </a:cubicBezTo>
                  <a:cubicBezTo>
                    <a:pt x="180" y="466"/>
                    <a:pt x="181" y="465"/>
                    <a:pt x="183" y="464"/>
                  </a:cubicBezTo>
                  <a:cubicBezTo>
                    <a:pt x="184" y="465"/>
                    <a:pt x="184" y="465"/>
                    <a:pt x="184" y="465"/>
                  </a:cubicBezTo>
                  <a:cubicBezTo>
                    <a:pt x="181" y="468"/>
                    <a:pt x="178" y="471"/>
                    <a:pt x="175" y="474"/>
                  </a:cubicBezTo>
                  <a:cubicBezTo>
                    <a:pt x="174" y="475"/>
                    <a:pt x="173" y="477"/>
                    <a:pt x="171" y="478"/>
                  </a:cubicBezTo>
                  <a:cubicBezTo>
                    <a:pt x="167" y="482"/>
                    <a:pt x="163" y="486"/>
                    <a:pt x="159" y="489"/>
                  </a:cubicBezTo>
                  <a:cubicBezTo>
                    <a:pt x="158" y="490"/>
                    <a:pt x="156" y="491"/>
                    <a:pt x="155" y="493"/>
                  </a:cubicBezTo>
                  <a:cubicBezTo>
                    <a:pt x="152" y="495"/>
                    <a:pt x="149" y="498"/>
                    <a:pt x="146" y="500"/>
                  </a:cubicBezTo>
                  <a:cubicBezTo>
                    <a:pt x="145" y="501"/>
                    <a:pt x="143" y="503"/>
                    <a:pt x="141" y="504"/>
                  </a:cubicBezTo>
                  <a:cubicBezTo>
                    <a:pt x="138" y="506"/>
                    <a:pt x="135" y="508"/>
                    <a:pt x="133" y="510"/>
                  </a:cubicBezTo>
                  <a:cubicBezTo>
                    <a:pt x="132" y="511"/>
                    <a:pt x="131" y="512"/>
                    <a:pt x="130" y="513"/>
                  </a:cubicBezTo>
                  <a:cubicBezTo>
                    <a:pt x="112" y="523"/>
                    <a:pt x="94" y="532"/>
                    <a:pt x="76" y="541"/>
                  </a:cubicBezTo>
                  <a:cubicBezTo>
                    <a:pt x="75" y="539"/>
                    <a:pt x="72" y="537"/>
                    <a:pt x="69" y="537"/>
                  </a:cubicBezTo>
                  <a:cubicBezTo>
                    <a:pt x="65" y="537"/>
                    <a:pt x="62" y="540"/>
                    <a:pt x="62" y="545"/>
                  </a:cubicBezTo>
                  <a:cubicBezTo>
                    <a:pt x="62" y="546"/>
                    <a:pt x="62" y="546"/>
                    <a:pt x="62" y="546"/>
                  </a:cubicBezTo>
                  <a:cubicBezTo>
                    <a:pt x="60" y="546"/>
                    <a:pt x="59" y="546"/>
                    <a:pt x="57" y="546"/>
                  </a:cubicBezTo>
                  <a:moveTo>
                    <a:pt x="33" y="540"/>
                  </a:moveTo>
                  <a:cubicBezTo>
                    <a:pt x="23" y="536"/>
                    <a:pt x="13" y="530"/>
                    <a:pt x="3" y="521"/>
                  </a:cubicBezTo>
                  <a:cubicBezTo>
                    <a:pt x="5" y="520"/>
                    <a:pt x="6" y="520"/>
                    <a:pt x="7" y="520"/>
                  </a:cubicBezTo>
                  <a:cubicBezTo>
                    <a:pt x="10" y="519"/>
                    <a:pt x="13" y="519"/>
                    <a:pt x="16" y="518"/>
                  </a:cubicBezTo>
                  <a:cubicBezTo>
                    <a:pt x="20" y="517"/>
                    <a:pt x="24" y="516"/>
                    <a:pt x="28" y="516"/>
                  </a:cubicBezTo>
                  <a:cubicBezTo>
                    <a:pt x="31" y="515"/>
                    <a:pt x="34" y="514"/>
                    <a:pt x="37" y="513"/>
                  </a:cubicBezTo>
                  <a:cubicBezTo>
                    <a:pt x="41" y="513"/>
                    <a:pt x="45" y="512"/>
                    <a:pt x="49" y="511"/>
                  </a:cubicBezTo>
                  <a:cubicBezTo>
                    <a:pt x="52" y="510"/>
                    <a:pt x="55" y="509"/>
                    <a:pt x="58" y="508"/>
                  </a:cubicBezTo>
                  <a:cubicBezTo>
                    <a:pt x="62" y="507"/>
                    <a:pt x="66" y="506"/>
                    <a:pt x="70" y="505"/>
                  </a:cubicBezTo>
                  <a:cubicBezTo>
                    <a:pt x="73" y="504"/>
                    <a:pt x="76" y="504"/>
                    <a:pt x="79" y="503"/>
                  </a:cubicBezTo>
                  <a:cubicBezTo>
                    <a:pt x="83" y="502"/>
                    <a:pt x="86" y="501"/>
                    <a:pt x="90" y="499"/>
                  </a:cubicBezTo>
                  <a:cubicBezTo>
                    <a:pt x="93" y="498"/>
                    <a:pt x="96" y="497"/>
                    <a:pt x="99" y="497"/>
                  </a:cubicBezTo>
                  <a:cubicBezTo>
                    <a:pt x="103" y="495"/>
                    <a:pt x="106" y="494"/>
                    <a:pt x="110" y="493"/>
                  </a:cubicBezTo>
                  <a:cubicBezTo>
                    <a:pt x="113" y="492"/>
                    <a:pt x="116" y="491"/>
                    <a:pt x="119" y="490"/>
                  </a:cubicBezTo>
                  <a:cubicBezTo>
                    <a:pt x="123" y="488"/>
                    <a:pt x="126" y="487"/>
                    <a:pt x="130" y="486"/>
                  </a:cubicBezTo>
                  <a:cubicBezTo>
                    <a:pt x="133" y="485"/>
                    <a:pt x="136" y="484"/>
                    <a:pt x="138" y="483"/>
                  </a:cubicBezTo>
                  <a:cubicBezTo>
                    <a:pt x="142" y="481"/>
                    <a:pt x="146" y="480"/>
                    <a:pt x="149" y="478"/>
                  </a:cubicBezTo>
                  <a:cubicBezTo>
                    <a:pt x="152" y="477"/>
                    <a:pt x="155" y="476"/>
                    <a:pt x="158" y="475"/>
                  </a:cubicBezTo>
                  <a:cubicBezTo>
                    <a:pt x="161" y="473"/>
                    <a:pt x="165" y="472"/>
                    <a:pt x="168" y="470"/>
                  </a:cubicBezTo>
                  <a:cubicBezTo>
                    <a:pt x="171" y="469"/>
                    <a:pt x="174" y="468"/>
                    <a:pt x="177" y="466"/>
                  </a:cubicBezTo>
                  <a:cubicBezTo>
                    <a:pt x="179" y="465"/>
                    <a:pt x="181" y="465"/>
                    <a:pt x="183" y="464"/>
                  </a:cubicBezTo>
                  <a:cubicBezTo>
                    <a:pt x="183" y="464"/>
                    <a:pt x="183" y="464"/>
                    <a:pt x="183" y="464"/>
                  </a:cubicBezTo>
                  <a:cubicBezTo>
                    <a:pt x="181" y="465"/>
                    <a:pt x="179" y="466"/>
                    <a:pt x="177" y="468"/>
                  </a:cubicBezTo>
                  <a:cubicBezTo>
                    <a:pt x="173" y="470"/>
                    <a:pt x="170" y="472"/>
                    <a:pt x="166" y="474"/>
                  </a:cubicBezTo>
                  <a:cubicBezTo>
                    <a:pt x="163" y="476"/>
                    <a:pt x="159" y="478"/>
                    <a:pt x="156" y="480"/>
                  </a:cubicBezTo>
                  <a:cubicBezTo>
                    <a:pt x="153" y="482"/>
                    <a:pt x="149" y="484"/>
                    <a:pt x="146" y="486"/>
                  </a:cubicBezTo>
                  <a:cubicBezTo>
                    <a:pt x="142" y="488"/>
                    <a:pt x="139" y="490"/>
                    <a:pt x="135" y="492"/>
                  </a:cubicBezTo>
                  <a:cubicBezTo>
                    <a:pt x="132" y="493"/>
                    <a:pt x="128" y="495"/>
                    <a:pt x="125" y="497"/>
                  </a:cubicBezTo>
                  <a:cubicBezTo>
                    <a:pt x="121" y="499"/>
                    <a:pt x="118" y="501"/>
                    <a:pt x="114" y="503"/>
                  </a:cubicBezTo>
                  <a:cubicBezTo>
                    <a:pt x="111" y="505"/>
                    <a:pt x="107" y="506"/>
                    <a:pt x="104" y="508"/>
                  </a:cubicBezTo>
                  <a:cubicBezTo>
                    <a:pt x="100" y="510"/>
                    <a:pt x="97" y="512"/>
                    <a:pt x="93" y="514"/>
                  </a:cubicBezTo>
                  <a:cubicBezTo>
                    <a:pt x="89" y="515"/>
                    <a:pt x="86" y="517"/>
                    <a:pt x="83" y="518"/>
                  </a:cubicBezTo>
                  <a:cubicBezTo>
                    <a:pt x="79" y="520"/>
                    <a:pt x="75" y="522"/>
                    <a:pt x="71" y="524"/>
                  </a:cubicBezTo>
                  <a:cubicBezTo>
                    <a:pt x="68" y="525"/>
                    <a:pt x="65" y="527"/>
                    <a:pt x="61" y="528"/>
                  </a:cubicBezTo>
                  <a:cubicBezTo>
                    <a:pt x="57" y="530"/>
                    <a:pt x="53" y="532"/>
                    <a:pt x="49" y="534"/>
                  </a:cubicBezTo>
                  <a:cubicBezTo>
                    <a:pt x="46" y="535"/>
                    <a:pt x="43" y="536"/>
                    <a:pt x="39" y="538"/>
                  </a:cubicBezTo>
                  <a:cubicBezTo>
                    <a:pt x="37" y="539"/>
                    <a:pt x="35" y="540"/>
                    <a:pt x="33" y="540"/>
                  </a:cubicBezTo>
                  <a:moveTo>
                    <a:pt x="189" y="468"/>
                  </a:moveTo>
                  <a:cubicBezTo>
                    <a:pt x="194" y="468"/>
                    <a:pt x="197" y="464"/>
                    <a:pt x="197" y="460"/>
                  </a:cubicBezTo>
                  <a:cubicBezTo>
                    <a:pt x="197" y="459"/>
                    <a:pt x="197" y="458"/>
                    <a:pt x="197" y="458"/>
                  </a:cubicBezTo>
                  <a:cubicBezTo>
                    <a:pt x="199" y="457"/>
                    <a:pt x="200" y="457"/>
                    <a:pt x="202" y="456"/>
                  </a:cubicBezTo>
                  <a:cubicBezTo>
                    <a:pt x="204" y="455"/>
                    <a:pt x="205" y="455"/>
                    <a:pt x="207" y="454"/>
                  </a:cubicBezTo>
                  <a:cubicBezTo>
                    <a:pt x="209" y="453"/>
                    <a:pt x="212" y="452"/>
                    <a:pt x="214" y="451"/>
                  </a:cubicBezTo>
                  <a:cubicBezTo>
                    <a:pt x="217" y="450"/>
                    <a:pt x="219" y="449"/>
                    <a:pt x="221" y="448"/>
                  </a:cubicBezTo>
                  <a:cubicBezTo>
                    <a:pt x="222" y="447"/>
                    <a:pt x="224" y="447"/>
                    <a:pt x="226" y="446"/>
                  </a:cubicBezTo>
                  <a:cubicBezTo>
                    <a:pt x="225" y="447"/>
                    <a:pt x="224" y="448"/>
                    <a:pt x="223" y="448"/>
                  </a:cubicBezTo>
                  <a:cubicBezTo>
                    <a:pt x="220" y="450"/>
                    <a:pt x="218" y="452"/>
                    <a:pt x="216" y="454"/>
                  </a:cubicBezTo>
                  <a:cubicBezTo>
                    <a:pt x="211" y="457"/>
                    <a:pt x="206" y="461"/>
                    <a:pt x="202" y="464"/>
                  </a:cubicBezTo>
                  <a:cubicBezTo>
                    <a:pt x="200" y="466"/>
                    <a:pt x="198" y="468"/>
                    <a:pt x="196" y="469"/>
                  </a:cubicBezTo>
                  <a:cubicBezTo>
                    <a:pt x="191" y="473"/>
                    <a:pt x="186" y="476"/>
                    <a:pt x="180" y="480"/>
                  </a:cubicBezTo>
                  <a:cubicBezTo>
                    <a:pt x="179" y="481"/>
                    <a:pt x="177" y="482"/>
                    <a:pt x="175" y="484"/>
                  </a:cubicBezTo>
                  <a:cubicBezTo>
                    <a:pt x="170" y="487"/>
                    <a:pt x="164" y="491"/>
                    <a:pt x="159" y="495"/>
                  </a:cubicBezTo>
                  <a:cubicBezTo>
                    <a:pt x="157" y="496"/>
                    <a:pt x="156" y="496"/>
                    <a:pt x="155" y="497"/>
                  </a:cubicBezTo>
                  <a:cubicBezTo>
                    <a:pt x="148" y="501"/>
                    <a:pt x="142" y="505"/>
                    <a:pt x="136" y="509"/>
                  </a:cubicBezTo>
                  <a:cubicBezTo>
                    <a:pt x="139" y="507"/>
                    <a:pt x="141" y="505"/>
                    <a:pt x="144" y="503"/>
                  </a:cubicBezTo>
                  <a:cubicBezTo>
                    <a:pt x="145" y="502"/>
                    <a:pt x="147" y="501"/>
                    <a:pt x="148" y="499"/>
                  </a:cubicBezTo>
                  <a:cubicBezTo>
                    <a:pt x="151" y="497"/>
                    <a:pt x="154" y="494"/>
                    <a:pt x="157" y="491"/>
                  </a:cubicBezTo>
                  <a:cubicBezTo>
                    <a:pt x="159" y="490"/>
                    <a:pt x="160" y="489"/>
                    <a:pt x="161" y="488"/>
                  </a:cubicBezTo>
                  <a:cubicBezTo>
                    <a:pt x="165" y="484"/>
                    <a:pt x="169" y="481"/>
                    <a:pt x="173" y="477"/>
                  </a:cubicBezTo>
                  <a:cubicBezTo>
                    <a:pt x="175" y="476"/>
                    <a:pt x="176" y="475"/>
                    <a:pt x="177" y="474"/>
                  </a:cubicBezTo>
                  <a:cubicBezTo>
                    <a:pt x="179" y="471"/>
                    <a:pt x="182" y="468"/>
                    <a:pt x="184" y="466"/>
                  </a:cubicBezTo>
                  <a:cubicBezTo>
                    <a:pt x="186" y="467"/>
                    <a:pt x="187" y="468"/>
                    <a:pt x="189" y="468"/>
                  </a:cubicBezTo>
                  <a:moveTo>
                    <a:pt x="177" y="483"/>
                  </a:moveTo>
                  <a:cubicBezTo>
                    <a:pt x="180" y="481"/>
                    <a:pt x="184" y="478"/>
                    <a:pt x="188" y="476"/>
                  </a:cubicBezTo>
                  <a:cubicBezTo>
                    <a:pt x="190" y="474"/>
                    <a:pt x="191" y="473"/>
                    <a:pt x="193" y="471"/>
                  </a:cubicBezTo>
                  <a:cubicBezTo>
                    <a:pt x="202" y="465"/>
                    <a:pt x="211" y="459"/>
                    <a:pt x="219" y="452"/>
                  </a:cubicBezTo>
                  <a:cubicBezTo>
                    <a:pt x="221" y="450"/>
                    <a:pt x="223" y="449"/>
                    <a:pt x="225" y="447"/>
                  </a:cubicBezTo>
                  <a:cubicBezTo>
                    <a:pt x="226" y="447"/>
                    <a:pt x="227" y="446"/>
                    <a:pt x="228" y="445"/>
                  </a:cubicBezTo>
                  <a:cubicBezTo>
                    <a:pt x="229" y="444"/>
                    <a:pt x="230" y="444"/>
                    <a:pt x="231" y="443"/>
                  </a:cubicBezTo>
                  <a:cubicBezTo>
                    <a:pt x="229" y="445"/>
                    <a:pt x="227" y="447"/>
                    <a:pt x="225" y="449"/>
                  </a:cubicBezTo>
                  <a:cubicBezTo>
                    <a:pt x="223" y="450"/>
                    <a:pt x="221" y="452"/>
                    <a:pt x="219" y="453"/>
                  </a:cubicBezTo>
                  <a:cubicBezTo>
                    <a:pt x="210" y="460"/>
                    <a:pt x="202" y="466"/>
                    <a:pt x="193" y="472"/>
                  </a:cubicBezTo>
                  <a:cubicBezTo>
                    <a:pt x="191" y="473"/>
                    <a:pt x="189" y="475"/>
                    <a:pt x="188" y="476"/>
                  </a:cubicBezTo>
                  <a:cubicBezTo>
                    <a:pt x="184" y="478"/>
                    <a:pt x="180" y="481"/>
                    <a:pt x="177" y="483"/>
                  </a:cubicBezTo>
                  <a:moveTo>
                    <a:pt x="117" y="522"/>
                  </a:moveTo>
                  <a:cubicBezTo>
                    <a:pt x="120" y="520"/>
                    <a:pt x="124" y="518"/>
                    <a:pt x="127" y="515"/>
                  </a:cubicBezTo>
                  <a:cubicBezTo>
                    <a:pt x="129" y="514"/>
                    <a:pt x="131" y="513"/>
                    <a:pt x="133" y="512"/>
                  </a:cubicBezTo>
                  <a:cubicBezTo>
                    <a:pt x="136" y="510"/>
                    <a:pt x="138" y="509"/>
                    <a:pt x="141" y="507"/>
                  </a:cubicBezTo>
                  <a:cubicBezTo>
                    <a:pt x="145" y="504"/>
                    <a:pt x="149" y="502"/>
                    <a:pt x="153" y="500"/>
                  </a:cubicBezTo>
                  <a:cubicBezTo>
                    <a:pt x="156" y="498"/>
                    <a:pt x="159" y="496"/>
                    <a:pt x="162" y="494"/>
                  </a:cubicBezTo>
                  <a:cubicBezTo>
                    <a:pt x="166" y="492"/>
                    <a:pt x="169" y="489"/>
                    <a:pt x="173" y="487"/>
                  </a:cubicBezTo>
                  <a:cubicBezTo>
                    <a:pt x="176" y="485"/>
                    <a:pt x="179" y="483"/>
                    <a:pt x="182" y="481"/>
                  </a:cubicBezTo>
                  <a:cubicBezTo>
                    <a:pt x="186" y="478"/>
                    <a:pt x="189" y="476"/>
                    <a:pt x="193" y="473"/>
                  </a:cubicBezTo>
                  <a:cubicBezTo>
                    <a:pt x="196" y="471"/>
                    <a:pt x="199" y="469"/>
                    <a:pt x="202" y="467"/>
                  </a:cubicBezTo>
                  <a:cubicBezTo>
                    <a:pt x="205" y="464"/>
                    <a:pt x="209" y="462"/>
                    <a:pt x="212" y="459"/>
                  </a:cubicBezTo>
                  <a:cubicBezTo>
                    <a:pt x="215" y="457"/>
                    <a:pt x="218" y="454"/>
                    <a:pt x="221" y="452"/>
                  </a:cubicBezTo>
                  <a:cubicBezTo>
                    <a:pt x="225" y="449"/>
                    <a:pt x="228" y="447"/>
                    <a:pt x="232" y="444"/>
                  </a:cubicBezTo>
                  <a:cubicBezTo>
                    <a:pt x="233" y="443"/>
                    <a:pt x="234" y="442"/>
                    <a:pt x="235" y="442"/>
                  </a:cubicBezTo>
                  <a:cubicBezTo>
                    <a:pt x="245" y="436"/>
                    <a:pt x="255" y="431"/>
                    <a:pt x="265" y="424"/>
                  </a:cubicBezTo>
                  <a:cubicBezTo>
                    <a:pt x="266" y="424"/>
                    <a:pt x="266" y="424"/>
                    <a:pt x="267" y="424"/>
                  </a:cubicBezTo>
                  <a:cubicBezTo>
                    <a:pt x="270" y="422"/>
                    <a:pt x="273" y="419"/>
                    <a:pt x="276" y="417"/>
                  </a:cubicBezTo>
                  <a:cubicBezTo>
                    <a:pt x="277" y="417"/>
                    <a:pt x="277" y="417"/>
                    <a:pt x="278" y="416"/>
                  </a:cubicBezTo>
                  <a:cubicBezTo>
                    <a:pt x="284" y="412"/>
                    <a:pt x="291" y="407"/>
                    <a:pt x="298" y="402"/>
                  </a:cubicBezTo>
                  <a:cubicBezTo>
                    <a:pt x="287" y="411"/>
                    <a:pt x="277" y="419"/>
                    <a:pt x="266" y="428"/>
                  </a:cubicBezTo>
                  <a:cubicBezTo>
                    <a:pt x="265" y="429"/>
                    <a:pt x="265" y="429"/>
                    <a:pt x="265" y="429"/>
                  </a:cubicBezTo>
                  <a:cubicBezTo>
                    <a:pt x="223" y="461"/>
                    <a:pt x="178" y="490"/>
                    <a:pt x="131" y="515"/>
                  </a:cubicBezTo>
                  <a:cubicBezTo>
                    <a:pt x="129" y="516"/>
                    <a:pt x="128" y="517"/>
                    <a:pt x="126" y="517"/>
                  </a:cubicBezTo>
                  <a:cubicBezTo>
                    <a:pt x="123" y="519"/>
                    <a:pt x="120" y="520"/>
                    <a:pt x="117" y="522"/>
                  </a:cubicBezTo>
                  <a:moveTo>
                    <a:pt x="362" y="342"/>
                  </a:moveTo>
                  <a:cubicBezTo>
                    <a:pt x="362" y="342"/>
                    <a:pt x="362" y="342"/>
                    <a:pt x="362" y="342"/>
                  </a:cubicBezTo>
                  <a:cubicBezTo>
                    <a:pt x="362" y="342"/>
                    <a:pt x="362" y="342"/>
                    <a:pt x="362" y="342"/>
                  </a:cubicBezTo>
                  <a:cubicBezTo>
                    <a:pt x="362" y="341"/>
                    <a:pt x="363" y="339"/>
                    <a:pt x="363" y="338"/>
                  </a:cubicBezTo>
                  <a:cubicBezTo>
                    <a:pt x="364" y="338"/>
                    <a:pt x="364" y="337"/>
                    <a:pt x="365" y="336"/>
                  </a:cubicBezTo>
                  <a:cubicBezTo>
                    <a:pt x="365" y="335"/>
                    <a:pt x="366" y="333"/>
                    <a:pt x="367" y="332"/>
                  </a:cubicBezTo>
                  <a:cubicBezTo>
                    <a:pt x="367" y="331"/>
                    <a:pt x="367" y="330"/>
                    <a:pt x="368" y="329"/>
                  </a:cubicBezTo>
                  <a:cubicBezTo>
                    <a:pt x="368" y="328"/>
                    <a:pt x="369" y="327"/>
                    <a:pt x="369" y="326"/>
                  </a:cubicBezTo>
                  <a:cubicBezTo>
                    <a:pt x="370" y="325"/>
                    <a:pt x="370" y="324"/>
                    <a:pt x="371" y="323"/>
                  </a:cubicBezTo>
                  <a:cubicBezTo>
                    <a:pt x="371" y="322"/>
                    <a:pt x="372" y="320"/>
                    <a:pt x="372" y="319"/>
                  </a:cubicBezTo>
                  <a:cubicBezTo>
                    <a:pt x="373" y="318"/>
                    <a:pt x="373" y="317"/>
                    <a:pt x="373" y="316"/>
                  </a:cubicBezTo>
                  <a:cubicBezTo>
                    <a:pt x="374" y="314"/>
                    <a:pt x="374" y="313"/>
                    <a:pt x="375" y="312"/>
                  </a:cubicBezTo>
                  <a:cubicBezTo>
                    <a:pt x="375" y="311"/>
                    <a:pt x="375" y="310"/>
                    <a:pt x="376" y="309"/>
                  </a:cubicBezTo>
                  <a:cubicBezTo>
                    <a:pt x="376" y="307"/>
                    <a:pt x="377" y="305"/>
                    <a:pt x="378" y="303"/>
                  </a:cubicBezTo>
                  <a:cubicBezTo>
                    <a:pt x="378" y="303"/>
                    <a:pt x="378" y="302"/>
                    <a:pt x="378" y="302"/>
                  </a:cubicBezTo>
                  <a:cubicBezTo>
                    <a:pt x="378" y="302"/>
                    <a:pt x="378" y="302"/>
                    <a:pt x="378" y="302"/>
                  </a:cubicBezTo>
                  <a:cubicBezTo>
                    <a:pt x="379" y="302"/>
                    <a:pt x="379" y="302"/>
                    <a:pt x="380" y="302"/>
                  </a:cubicBezTo>
                  <a:cubicBezTo>
                    <a:pt x="380" y="303"/>
                    <a:pt x="379" y="304"/>
                    <a:pt x="379" y="304"/>
                  </a:cubicBezTo>
                  <a:cubicBezTo>
                    <a:pt x="379" y="307"/>
                    <a:pt x="378" y="309"/>
                    <a:pt x="377" y="311"/>
                  </a:cubicBezTo>
                  <a:cubicBezTo>
                    <a:pt x="377" y="312"/>
                    <a:pt x="377" y="314"/>
                    <a:pt x="376" y="315"/>
                  </a:cubicBezTo>
                  <a:cubicBezTo>
                    <a:pt x="376" y="316"/>
                    <a:pt x="375" y="318"/>
                    <a:pt x="375" y="319"/>
                  </a:cubicBezTo>
                  <a:cubicBezTo>
                    <a:pt x="374" y="321"/>
                    <a:pt x="374" y="323"/>
                    <a:pt x="373" y="325"/>
                  </a:cubicBezTo>
                  <a:cubicBezTo>
                    <a:pt x="373" y="326"/>
                    <a:pt x="372" y="326"/>
                    <a:pt x="372" y="327"/>
                  </a:cubicBezTo>
                  <a:cubicBezTo>
                    <a:pt x="371" y="329"/>
                    <a:pt x="370" y="331"/>
                    <a:pt x="370" y="332"/>
                  </a:cubicBezTo>
                  <a:cubicBezTo>
                    <a:pt x="369" y="333"/>
                    <a:pt x="369" y="333"/>
                    <a:pt x="369" y="333"/>
                  </a:cubicBezTo>
                  <a:cubicBezTo>
                    <a:pt x="368" y="335"/>
                    <a:pt x="367" y="337"/>
                    <a:pt x="366" y="338"/>
                  </a:cubicBezTo>
                  <a:cubicBezTo>
                    <a:pt x="365" y="340"/>
                    <a:pt x="364" y="341"/>
                    <a:pt x="362" y="342"/>
                  </a:cubicBezTo>
                  <a:moveTo>
                    <a:pt x="237" y="439"/>
                  </a:moveTo>
                  <a:cubicBezTo>
                    <a:pt x="238" y="439"/>
                    <a:pt x="239" y="438"/>
                    <a:pt x="240" y="437"/>
                  </a:cubicBezTo>
                  <a:cubicBezTo>
                    <a:pt x="244" y="434"/>
                    <a:pt x="247" y="431"/>
                    <a:pt x="251" y="428"/>
                  </a:cubicBezTo>
                  <a:cubicBezTo>
                    <a:pt x="254" y="426"/>
                    <a:pt x="256" y="424"/>
                    <a:pt x="259" y="421"/>
                  </a:cubicBezTo>
                  <a:cubicBezTo>
                    <a:pt x="263" y="418"/>
                    <a:pt x="266" y="415"/>
                    <a:pt x="269" y="412"/>
                  </a:cubicBezTo>
                  <a:cubicBezTo>
                    <a:pt x="272" y="410"/>
                    <a:pt x="275" y="407"/>
                    <a:pt x="277" y="405"/>
                  </a:cubicBezTo>
                  <a:cubicBezTo>
                    <a:pt x="281" y="402"/>
                    <a:pt x="284" y="399"/>
                    <a:pt x="288" y="395"/>
                  </a:cubicBezTo>
                  <a:cubicBezTo>
                    <a:pt x="290" y="393"/>
                    <a:pt x="293" y="390"/>
                    <a:pt x="295" y="388"/>
                  </a:cubicBezTo>
                  <a:cubicBezTo>
                    <a:pt x="299" y="385"/>
                    <a:pt x="303" y="381"/>
                    <a:pt x="306" y="378"/>
                  </a:cubicBezTo>
                  <a:cubicBezTo>
                    <a:pt x="308" y="375"/>
                    <a:pt x="311" y="373"/>
                    <a:pt x="313" y="371"/>
                  </a:cubicBezTo>
                  <a:cubicBezTo>
                    <a:pt x="317" y="367"/>
                    <a:pt x="321" y="363"/>
                    <a:pt x="324" y="359"/>
                  </a:cubicBezTo>
                  <a:cubicBezTo>
                    <a:pt x="326" y="357"/>
                    <a:pt x="328" y="355"/>
                    <a:pt x="330" y="353"/>
                  </a:cubicBezTo>
                  <a:cubicBezTo>
                    <a:pt x="335" y="348"/>
                    <a:pt x="339" y="343"/>
                    <a:pt x="343" y="339"/>
                  </a:cubicBezTo>
                  <a:cubicBezTo>
                    <a:pt x="344" y="337"/>
                    <a:pt x="346" y="336"/>
                    <a:pt x="347" y="334"/>
                  </a:cubicBezTo>
                  <a:cubicBezTo>
                    <a:pt x="357" y="323"/>
                    <a:pt x="366" y="312"/>
                    <a:pt x="376" y="300"/>
                  </a:cubicBezTo>
                  <a:cubicBezTo>
                    <a:pt x="376" y="301"/>
                    <a:pt x="377" y="301"/>
                    <a:pt x="378" y="301"/>
                  </a:cubicBezTo>
                  <a:cubicBezTo>
                    <a:pt x="377" y="302"/>
                    <a:pt x="377" y="302"/>
                    <a:pt x="377" y="302"/>
                  </a:cubicBezTo>
                  <a:cubicBezTo>
                    <a:pt x="377" y="304"/>
                    <a:pt x="376" y="305"/>
                    <a:pt x="376" y="306"/>
                  </a:cubicBezTo>
                  <a:cubicBezTo>
                    <a:pt x="376" y="307"/>
                    <a:pt x="375" y="309"/>
                    <a:pt x="375" y="310"/>
                  </a:cubicBezTo>
                  <a:cubicBezTo>
                    <a:pt x="374" y="311"/>
                    <a:pt x="374" y="312"/>
                    <a:pt x="373" y="313"/>
                  </a:cubicBezTo>
                  <a:cubicBezTo>
                    <a:pt x="373" y="315"/>
                    <a:pt x="373" y="316"/>
                    <a:pt x="372" y="317"/>
                  </a:cubicBezTo>
                  <a:cubicBezTo>
                    <a:pt x="372" y="318"/>
                    <a:pt x="371" y="320"/>
                    <a:pt x="371" y="321"/>
                  </a:cubicBezTo>
                  <a:cubicBezTo>
                    <a:pt x="370" y="322"/>
                    <a:pt x="370" y="323"/>
                    <a:pt x="369" y="324"/>
                  </a:cubicBezTo>
                  <a:cubicBezTo>
                    <a:pt x="369" y="325"/>
                    <a:pt x="368" y="327"/>
                    <a:pt x="368" y="328"/>
                  </a:cubicBezTo>
                  <a:cubicBezTo>
                    <a:pt x="367" y="329"/>
                    <a:pt x="367" y="330"/>
                    <a:pt x="367" y="331"/>
                  </a:cubicBezTo>
                  <a:cubicBezTo>
                    <a:pt x="366" y="332"/>
                    <a:pt x="365" y="334"/>
                    <a:pt x="364" y="335"/>
                  </a:cubicBezTo>
                  <a:cubicBezTo>
                    <a:pt x="364" y="336"/>
                    <a:pt x="364" y="336"/>
                    <a:pt x="364" y="337"/>
                  </a:cubicBezTo>
                  <a:cubicBezTo>
                    <a:pt x="363" y="338"/>
                    <a:pt x="362" y="340"/>
                    <a:pt x="361" y="341"/>
                  </a:cubicBezTo>
                  <a:cubicBezTo>
                    <a:pt x="360" y="341"/>
                    <a:pt x="359" y="340"/>
                    <a:pt x="357" y="340"/>
                  </a:cubicBezTo>
                  <a:cubicBezTo>
                    <a:pt x="353" y="340"/>
                    <a:pt x="349" y="344"/>
                    <a:pt x="349" y="348"/>
                  </a:cubicBezTo>
                  <a:cubicBezTo>
                    <a:pt x="349" y="350"/>
                    <a:pt x="350" y="352"/>
                    <a:pt x="351" y="353"/>
                  </a:cubicBezTo>
                  <a:cubicBezTo>
                    <a:pt x="344" y="360"/>
                    <a:pt x="337" y="367"/>
                    <a:pt x="330" y="374"/>
                  </a:cubicBezTo>
                  <a:cubicBezTo>
                    <a:pt x="328" y="376"/>
                    <a:pt x="325" y="378"/>
                    <a:pt x="323" y="380"/>
                  </a:cubicBezTo>
                  <a:cubicBezTo>
                    <a:pt x="318" y="385"/>
                    <a:pt x="312" y="389"/>
                    <a:pt x="307" y="394"/>
                  </a:cubicBezTo>
                  <a:cubicBezTo>
                    <a:pt x="304" y="396"/>
                    <a:pt x="302" y="398"/>
                    <a:pt x="299" y="401"/>
                  </a:cubicBezTo>
                  <a:cubicBezTo>
                    <a:pt x="296" y="403"/>
                    <a:pt x="293" y="405"/>
                    <a:pt x="291" y="407"/>
                  </a:cubicBezTo>
                  <a:cubicBezTo>
                    <a:pt x="289" y="408"/>
                    <a:pt x="288" y="409"/>
                    <a:pt x="286" y="410"/>
                  </a:cubicBezTo>
                  <a:cubicBezTo>
                    <a:pt x="283" y="412"/>
                    <a:pt x="281" y="414"/>
                    <a:pt x="278" y="416"/>
                  </a:cubicBezTo>
                  <a:cubicBezTo>
                    <a:pt x="277" y="416"/>
                    <a:pt x="276" y="417"/>
                    <a:pt x="275" y="417"/>
                  </a:cubicBezTo>
                  <a:cubicBezTo>
                    <a:pt x="270" y="421"/>
                    <a:pt x="264" y="424"/>
                    <a:pt x="259" y="428"/>
                  </a:cubicBezTo>
                  <a:cubicBezTo>
                    <a:pt x="258" y="428"/>
                    <a:pt x="257" y="429"/>
                    <a:pt x="255" y="430"/>
                  </a:cubicBezTo>
                  <a:cubicBezTo>
                    <a:pt x="253" y="431"/>
                    <a:pt x="250" y="433"/>
                    <a:pt x="247" y="434"/>
                  </a:cubicBezTo>
                  <a:cubicBezTo>
                    <a:pt x="245" y="435"/>
                    <a:pt x="244" y="436"/>
                    <a:pt x="242" y="437"/>
                  </a:cubicBezTo>
                  <a:cubicBezTo>
                    <a:pt x="241" y="438"/>
                    <a:pt x="239" y="439"/>
                    <a:pt x="237" y="439"/>
                  </a:cubicBezTo>
                  <a:moveTo>
                    <a:pt x="231" y="443"/>
                  </a:moveTo>
                  <a:cubicBezTo>
                    <a:pt x="236" y="439"/>
                    <a:pt x="241" y="434"/>
                    <a:pt x="246" y="430"/>
                  </a:cubicBezTo>
                  <a:cubicBezTo>
                    <a:pt x="248" y="428"/>
                    <a:pt x="250" y="427"/>
                    <a:pt x="252" y="425"/>
                  </a:cubicBezTo>
                  <a:cubicBezTo>
                    <a:pt x="260" y="417"/>
                    <a:pt x="269" y="410"/>
                    <a:pt x="277" y="403"/>
                  </a:cubicBezTo>
                  <a:cubicBezTo>
                    <a:pt x="278" y="401"/>
                    <a:pt x="279" y="400"/>
                    <a:pt x="281" y="399"/>
                  </a:cubicBezTo>
                  <a:cubicBezTo>
                    <a:pt x="288" y="392"/>
                    <a:pt x="295" y="385"/>
                    <a:pt x="301" y="378"/>
                  </a:cubicBezTo>
                  <a:cubicBezTo>
                    <a:pt x="303" y="376"/>
                    <a:pt x="306" y="374"/>
                    <a:pt x="308" y="372"/>
                  </a:cubicBezTo>
                  <a:cubicBezTo>
                    <a:pt x="316" y="364"/>
                    <a:pt x="323" y="356"/>
                    <a:pt x="331" y="347"/>
                  </a:cubicBezTo>
                  <a:cubicBezTo>
                    <a:pt x="331" y="347"/>
                    <a:pt x="332" y="346"/>
                    <a:pt x="332" y="346"/>
                  </a:cubicBezTo>
                  <a:cubicBezTo>
                    <a:pt x="340" y="337"/>
                    <a:pt x="347" y="329"/>
                    <a:pt x="354" y="321"/>
                  </a:cubicBezTo>
                  <a:cubicBezTo>
                    <a:pt x="356" y="318"/>
                    <a:pt x="358" y="316"/>
                    <a:pt x="360" y="314"/>
                  </a:cubicBezTo>
                  <a:cubicBezTo>
                    <a:pt x="364" y="308"/>
                    <a:pt x="369" y="303"/>
                    <a:pt x="373" y="297"/>
                  </a:cubicBezTo>
                  <a:cubicBezTo>
                    <a:pt x="373" y="298"/>
                    <a:pt x="374" y="299"/>
                    <a:pt x="375" y="300"/>
                  </a:cubicBezTo>
                  <a:cubicBezTo>
                    <a:pt x="369" y="307"/>
                    <a:pt x="364" y="314"/>
                    <a:pt x="358" y="320"/>
                  </a:cubicBezTo>
                  <a:cubicBezTo>
                    <a:pt x="356" y="322"/>
                    <a:pt x="354" y="325"/>
                    <a:pt x="352" y="327"/>
                  </a:cubicBezTo>
                  <a:cubicBezTo>
                    <a:pt x="346" y="334"/>
                    <a:pt x="339" y="342"/>
                    <a:pt x="332" y="349"/>
                  </a:cubicBezTo>
                  <a:cubicBezTo>
                    <a:pt x="331" y="350"/>
                    <a:pt x="331" y="351"/>
                    <a:pt x="330" y="352"/>
                  </a:cubicBezTo>
                  <a:cubicBezTo>
                    <a:pt x="322" y="360"/>
                    <a:pt x="314" y="368"/>
                    <a:pt x="307" y="376"/>
                  </a:cubicBezTo>
                  <a:cubicBezTo>
                    <a:pt x="305" y="378"/>
                    <a:pt x="303" y="380"/>
                    <a:pt x="301" y="382"/>
                  </a:cubicBezTo>
                  <a:cubicBezTo>
                    <a:pt x="294" y="389"/>
                    <a:pt x="287" y="395"/>
                    <a:pt x="280" y="401"/>
                  </a:cubicBezTo>
                  <a:cubicBezTo>
                    <a:pt x="279" y="403"/>
                    <a:pt x="277" y="404"/>
                    <a:pt x="276" y="405"/>
                  </a:cubicBezTo>
                  <a:cubicBezTo>
                    <a:pt x="268" y="413"/>
                    <a:pt x="260" y="420"/>
                    <a:pt x="251" y="427"/>
                  </a:cubicBezTo>
                  <a:cubicBezTo>
                    <a:pt x="249" y="429"/>
                    <a:pt x="247" y="430"/>
                    <a:pt x="245" y="432"/>
                  </a:cubicBezTo>
                  <a:cubicBezTo>
                    <a:pt x="242" y="435"/>
                    <a:pt x="238" y="438"/>
                    <a:pt x="234" y="441"/>
                  </a:cubicBezTo>
                  <a:cubicBezTo>
                    <a:pt x="233" y="442"/>
                    <a:pt x="232" y="442"/>
                    <a:pt x="231" y="443"/>
                  </a:cubicBezTo>
                  <a:cubicBezTo>
                    <a:pt x="231" y="443"/>
                    <a:pt x="231" y="443"/>
                    <a:pt x="231" y="443"/>
                  </a:cubicBezTo>
                  <a:moveTo>
                    <a:pt x="197" y="457"/>
                  </a:moveTo>
                  <a:cubicBezTo>
                    <a:pt x="196" y="456"/>
                    <a:pt x="196" y="456"/>
                    <a:pt x="196" y="455"/>
                  </a:cubicBezTo>
                  <a:cubicBezTo>
                    <a:pt x="198" y="453"/>
                    <a:pt x="201" y="451"/>
                    <a:pt x="204" y="449"/>
                  </a:cubicBezTo>
                  <a:cubicBezTo>
                    <a:pt x="208" y="445"/>
                    <a:pt x="212" y="442"/>
                    <a:pt x="217" y="439"/>
                  </a:cubicBezTo>
                  <a:cubicBezTo>
                    <a:pt x="221" y="435"/>
                    <a:pt x="226" y="431"/>
                    <a:pt x="231" y="426"/>
                  </a:cubicBezTo>
                  <a:cubicBezTo>
                    <a:pt x="235" y="423"/>
                    <a:pt x="239" y="420"/>
                    <a:pt x="242" y="417"/>
                  </a:cubicBezTo>
                  <a:cubicBezTo>
                    <a:pt x="248" y="412"/>
                    <a:pt x="253" y="407"/>
                    <a:pt x="258" y="403"/>
                  </a:cubicBezTo>
                  <a:cubicBezTo>
                    <a:pt x="261" y="400"/>
                    <a:pt x="265" y="397"/>
                    <a:pt x="268" y="393"/>
                  </a:cubicBezTo>
                  <a:cubicBezTo>
                    <a:pt x="274" y="388"/>
                    <a:pt x="280" y="382"/>
                    <a:pt x="285" y="376"/>
                  </a:cubicBezTo>
                  <a:cubicBezTo>
                    <a:pt x="288" y="374"/>
                    <a:pt x="290" y="372"/>
                    <a:pt x="293" y="369"/>
                  </a:cubicBezTo>
                  <a:cubicBezTo>
                    <a:pt x="308" y="354"/>
                    <a:pt x="322" y="339"/>
                    <a:pt x="336" y="323"/>
                  </a:cubicBezTo>
                  <a:cubicBezTo>
                    <a:pt x="338" y="322"/>
                    <a:pt x="339" y="321"/>
                    <a:pt x="340" y="320"/>
                  </a:cubicBezTo>
                  <a:cubicBezTo>
                    <a:pt x="344" y="318"/>
                    <a:pt x="347" y="315"/>
                    <a:pt x="350" y="313"/>
                  </a:cubicBezTo>
                  <a:cubicBezTo>
                    <a:pt x="353" y="310"/>
                    <a:pt x="357" y="307"/>
                    <a:pt x="361" y="304"/>
                  </a:cubicBezTo>
                  <a:cubicBezTo>
                    <a:pt x="364" y="301"/>
                    <a:pt x="367" y="299"/>
                    <a:pt x="370" y="296"/>
                  </a:cubicBezTo>
                  <a:cubicBezTo>
                    <a:pt x="371" y="295"/>
                    <a:pt x="372" y="295"/>
                    <a:pt x="372" y="294"/>
                  </a:cubicBezTo>
                  <a:cubicBezTo>
                    <a:pt x="372" y="295"/>
                    <a:pt x="373" y="296"/>
                    <a:pt x="373" y="296"/>
                  </a:cubicBezTo>
                  <a:cubicBezTo>
                    <a:pt x="372" y="297"/>
                    <a:pt x="372" y="297"/>
                    <a:pt x="372" y="298"/>
                  </a:cubicBezTo>
                  <a:cubicBezTo>
                    <a:pt x="369" y="301"/>
                    <a:pt x="367" y="304"/>
                    <a:pt x="364" y="308"/>
                  </a:cubicBezTo>
                  <a:cubicBezTo>
                    <a:pt x="361" y="311"/>
                    <a:pt x="358" y="315"/>
                    <a:pt x="355" y="319"/>
                  </a:cubicBezTo>
                  <a:cubicBezTo>
                    <a:pt x="352" y="322"/>
                    <a:pt x="349" y="325"/>
                    <a:pt x="347" y="328"/>
                  </a:cubicBezTo>
                  <a:cubicBezTo>
                    <a:pt x="344" y="332"/>
                    <a:pt x="340" y="335"/>
                    <a:pt x="337" y="339"/>
                  </a:cubicBezTo>
                  <a:cubicBezTo>
                    <a:pt x="334" y="342"/>
                    <a:pt x="332" y="345"/>
                    <a:pt x="329" y="348"/>
                  </a:cubicBezTo>
                  <a:cubicBezTo>
                    <a:pt x="326" y="352"/>
                    <a:pt x="322" y="355"/>
                    <a:pt x="319" y="359"/>
                  </a:cubicBezTo>
                  <a:cubicBezTo>
                    <a:pt x="316" y="362"/>
                    <a:pt x="314" y="365"/>
                    <a:pt x="311" y="367"/>
                  </a:cubicBezTo>
                  <a:cubicBezTo>
                    <a:pt x="308" y="371"/>
                    <a:pt x="304" y="375"/>
                    <a:pt x="301" y="378"/>
                  </a:cubicBezTo>
                  <a:cubicBezTo>
                    <a:pt x="298" y="381"/>
                    <a:pt x="295" y="383"/>
                    <a:pt x="293" y="386"/>
                  </a:cubicBezTo>
                  <a:cubicBezTo>
                    <a:pt x="289" y="390"/>
                    <a:pt x="285" y="393"/>
                    <a:pt x="282" y="397"/>
                  </a:cubicBezTo>
                  <a:cubicBezTo>
                    <a:pt x="279" y="399"/>
                    <a:pt x="277" y="402"/>
                    <a:pt x="274" y="404"/>
                  </a:cubicBezTo>
                  <a:cubicBezTo>
                    <a:pt x="270" y="408"/>
                    <a:pt x="266" y="411"/>
                    <a:pt x="263" y="414"/>
                  </a:cubicBezTo>
                  <a:cubicBezTo>
                    <a:pt x="260" y="417"/>
                    <a:pt x="257" y="419"/>
                    <a:pt x="255" y="421"/>
                  </a:cubicBezTo>
                  <a:cubicBezTo>
                    <a:pt x="251" y="425"/>
                    <a:pt x="247" y="428"/>
                    <a:pt x="243" y="432"/>
                  </a:cubicBezTo>
                  <a:cubicBezTo>
                    <a:pt x="240" y="434"/>
                    <a:pt x="238" y="436"/>
                    <a:pt x="235" y="438"/>
                  </a:cubicBezTo>
                  <a:cubicBezTo>
                    <a:pt x="233" y="440"/>
                    <a:pt x="230" y="442"/>
                    <a:pt x="228" y="444"/>
                  </a:cubicBezTo>
                  <a:cubicBezTo>
                    <a:pt x="226" y="445"/>
                    <a:pt x="225" y="446"/>
                    <a:pt x="223" y="447"/>
                  </a:cubicBezTo>
                  <a:cubicBezTo>
                    <a:pt x="221" y="447"/>
                    <a:pt x="219" y="448"/>
                    <a:pt x="217" y="449"/>
                  </a:cubicBezTo>
                  <a:cubicBezTo>
                    <a:pt x="214" y="450"/>
                    <a:pt x="211" y="452"/>
                    <a:pt x="208" y="453"/>
                  </a:cubicBezTo>
                  <a:cubicBezTo>
                    <a:pt x="206" y="453"/>
                    <a:pt x="205" y="454"/>
                    <a:pt x="204" y="455"/>
                  </a:cubicBezTo>
                  <a:cubicBezTo>
                    <a:pt x="201" y="455"/>
                    <a:pt x="199" y="456"/>
                    <a:pt x="197" y="457"/>
                  </a:cubicBezTo>
                  <a:moveTo>
                    <a:pt x="39" y="417"/>
                  </a:moveTo>
                  <a:cubicBezTo>
                    <a:pt x="43" y="416"/>
                    <a:pt x="46" y="415"/>
                    <a:pt x="50" y="414"/>
                  </a:cubicBezTo>
                  <a:cubicBezTo>
                    <a:pt x="55" y="413"/>
                    <a:pt x="60" y="412"/>
                    <a:pt x="65" y="410"/>
                  </a:cubicBezTo>
                  <a:cubicBezTo>
                    <a:pt x="70" y="409"/>
                    <a:pt x="75" y="408"/>
                    <a:pt x="80" y="406"/>
                  </a:cubicBezTo>
                  <a:cubicBezTo>
                    <a:pt x="85" y="405"/>
                    <a:pt x="90" y="403"/>
                    <a:pt x="95" y="402"/>
                  </a:cubicBezTo>
                  <a:cubicBezTo>
                    <a:pt x="100" y="400"/>
                    <a:pt x="104" y="399"/>
                    <a:pt x="109" y="397"/>
                  </a:cubicBezTo>
                  <a:cubicBezTo>
                    <a:pt x="114" y="396"/>
                    <a:pt x="119" y="394"/>
                    <a:pt x="124" y="392"/>
                  </a:cubicBezTo>
                  <a:cubicBezTo>
                    <a:pt x="129" y="391"/>
                    <a:pt x="133" y="389"/>
                    <a:pt x="138" y="387"/>
                  </a:cubicBezTo>
                  <a:cubicBezTo>
                    <a:pt x="143" y="385"/>
                    <a:pt x="148" y="384"/>
                    <a:pt x="152" y="382"/>
                  </a:cubicBezTo>
                  <a:cubicBezTo>
                    <a:pt x="157" y="380"/>
                    <a:pt x="162" y="378"/>
                    <a:pt x="166" y="376"/>
                  </a:cubicBezTo>
                  <a:cubicBezTo>
                    <a:pt x="171" y="374"/>
                    <a:pt x="176" y="372"/>
                    <a:pt x="180" y="370"/>
                  </a:cubicBezTo>
                  <a:cubicBezTo>
                    <a:pt x="185" y="368"/>
                    <a:pt x="189" y="366"/>
                    <a:pt x="194" y="364"/>
                  </a:cubicBezTo>
                  <a:cubicBezTo>
                    <a:pt x="199" y="362"/>
                    <a:pt x="203" y="360"/>
                    <a:pt x="208" y="357"/>
                  </a:cubicBezTo>
                  <a:cubicBezTo>
                    <a:pt x="209" y="356"/>
                    <a:pt x="211" y="356"/>
                    <a:pt x="213" y="355"/>
                  </a:cubicBezTo>
                  <a:cubicBezTo>
                    <a:pt x="214" y="354"/>
                    <a:pt x="216" y="354"/>
                    <a:pt x="217" y="353"/>
                  </a:cubicBezTo>
                  <a:cubicBezTo>
                    <a:pt x="222" y="351"/>
                    <a:pt x="227" y="350"/>
                    <a:pt x="232" y="348"/>
                  </a:cubicBezTo>
                  <a:cubicBezTo>
                    <a:pt x="236" y="346"/>
                    <a:pt x="240" y="344"/>
                    <a:pt x="244" y="343"/>
                  </a:cubicBezTo>
                  <a:cubicBezTo>
                    <a:pt x="249" y="341"/>
                    <a:pt x="254" y="339"/>
                    <a:pt x="259" y="337"/>
                  </a:cubicBezTo>
                  <a:cubicBezTo>
                    <a:pt x="263" y="335"/>
                    <a:pt x="267" y="333"/>
                    <a:pt x="271" y="331"/>
                  </a:cubicBezTo>
                  <a:cubicBezTo>
                    <a:pt x="276" y="329"/>
                    <a:pt x="280" y="327"/>
                    <a:pt x="285" y="325"/>
                  </a:cubicBezTo>
                  <a:cubicBezTo>
                    <a:pt x="289" y="323"/>
                    <a:pt x="293" y="321"/>
                    <a:pt x="297" y="319"/>
                  </a:cubicBezTo>
                  <a:cubicBezTo>
                    <a:pt x="301" y="316"/>
                    <a:pt x="306" y="314"/>
                    <a:pt x="310" y="311"/>
                  </a:cubicBezTo>
                  <a:cubicBezTo>
                    <a:pt x="314" y="309"/>
                    <a:pt x="318" y="307"/>
                    <a:pt x="322" y="305"/>
                  </a:cubicBezTo>
                  <a:cubicBezTo>
                    <a:pt x="326" y="303"/>
                    <a:pt x="330" y="300"/>
                    <a:pt x="335" y="297"/>
                  </a:cubicBezTo>
                  <a:cubicBezTo>
                    <a:pt x="338" y="295"/>
                    <a:pt x="342" y="293"/>
                    <a:pt x="345" y="291"/>
                  </a:cubicBezTo>
                  <a:cubicBezTo>
                    <a:pt x="350" y="288"/>
                    <a:pt x="354" y="285"/>
                    <a:pt x="358" y="282"/>
                  </a:cubicBezTo>
                  <a:cubicBezTo>
                    <a:pt x="362" y="280"/>
                    <a:pt x="365" y="278"/>
                    <a:pt x="368" y="276"/>
                  </a:cubicBezTo>
                  <a:cubicBezTo>
                    <a:pt x="368" y="276"/>
                    <a:pt x="367" y="277"/>
                    <a:pt x="366" y="277"/>
                  </a:cubicBezTo>
                  <a:cubicBezTo>
                    <a:pt x="362" y="280"/>
                    <a:pt x="358" y="283"/>
                    <a:pt x="354" y="286"/>
                  </a:cubicBezTo>
                  <a:cubicBezTo>
                    <a:pt x="349" y="290"/>
                    <a:pt x="344" y="293"/>
                    <a:pt x="339" y="296"/>
                  </a:cubicBezTo>
                  <a:cubicBezTo>
                    <a:pt x="335" y="299"/>
                    <a:pt x="330" y="302"/>
                    <a:pt x="326" y="305"/>
                  </a:cubicBezTo>
                  <a:cubicBezTo>
                    <a:pt x="321" y="308"/>
                    <a:pt x="316" y="312"/>
                    <a:pt x="311" y="315"/>
                  </a:cubicBezTo>
                  <a:cubicBezTo>
                    <a:pt x="306" y="317"/>
                    <a:pt x="302" y="320"/>
                    <a:pt x="297" y="323"/>
                  </a:cubicBezTo>
                  <a:cubicBezTo>
                    <a:pt x="292" y="326"/>
                    <a:pt x="286" y="329"/>
                    <a:pt x="281" y="332"/>
                  </a:cubicBezTo>
                  <a:cubicBezTo>
                    <a:pt x="276" y="334"/>
                    <a:pt x="272" y="337"/>
                    <a:pt x="267" y="339"/>
                  </a:cubicBezTo>
                  <a:cubicBezTo>
                    <a:pt x="261" y="342"/>
                    <a:pt x="256" y="345"/>
                    <a:pt x="250" y="347"/>
                  </a:cubicBezTo>
                  <a:cubicBezTo>
                    <a:pt x="246" y="350"/>
                    <a:pt x="241" y="352"/>
                    <a:pt x="236" y="354"/>
                  </a:cubicBezTo>
                  <a:cubicBezTo>
                    <a:pt x="230" y="357"/>
                    <a:pt x="224" y="359"/>
                    <a:pt x="219" y="362"/>
                  </a:cubicBezTo>
                  <a:cubicBezTo>
                    <a:pt x="214" y="364"/>
                    <a:pt x="209" y="366"/>
                    <a:pt x="204" y="368"/>
                  </a:cubicBezTo>
                  <a:cubicBezTo>
                    <a:pt x="198" y="371"/>
                    <a:pt x="192" y="373"/>
                    <a:pt x="186" y="375"/>
                  </a:cubicBezTo>
                  <a:cubicBezTo>
                    <a:pt x="181" y="377"/>
                    <a:pt x="175" y="379"/>
                    <a:pt x="170" y="381"/>
                  </a:cubicBezTo>
                  <a:cubicBezTo>
                    <a:pt x="164" y="383"/>
                    <a:pt x="158" y="385"/>
                    <a:pt x="152" y="387"/>
                  </a:cubicBezTo>
                  <a:cubicBezTo>
                    <a:pt x="147" y="389"/>
                    <a:pt x="141" y="391"/>
                    <a:pt x="136" y="392"/>
                  </a:cubicBezTo>
                  <a:cubicBezTo>
                    <a:pt x="130" y="394"/>
                    <a:pt x="123" y="396"/>
                    <a:pt x="117" y="398"/>
                  </a:cubicBezTo>
                  <a:cubicBezTo>
                    <a:pt x="112" y="399"/>
                    <a:pt x="106" y="401"/>
                    <a:pt x="101" y="402"/>
                  </a:cubicBezTo>
                  <a:cubicBezTo>
                    <a:pt x="94" y="404"/>
                    <a:pt x="88" y="406"/>
                    <a:pt x="81" y="407"/>
                  </a:cubicBezTo>
                  <a:cubicBezTo>
                    <a:pt x="76" y="409"/>
                    <a:pt x="71" y="410"/>
                    <a:pt x="65" y="411"/>
                  </a:cubicBezTo>
                  <a:cubicBezTo>
                    <a:pt x="58" y="413"/>
                    <a:pt x="51" y="414"/>
                    <a:pt x="44" y="416"/>
                  </a:cubicBezTo>
                  <a:cubicBezTo>
                    <a:pt x="43" y="416"/>
                    <a:pt x="41" y="416"/>
                    <a:pt x="39" y="417"/>
                  </a:cubicBezTo>
                  <a:moveTo>
                    <a:pt x="339" y="320"/>
                  </a:moveTo>
                  <a:cubicBezTo>
                    <a:pt x="340" y="319"/>
                    <a:pt x="341" y="318"/>
                    <a:pt x="342" y="317"/>
                  </a:cubicBezTo>
                  <a:cubicBezTo>
                    <a:pt x="344" y="314"/>
                    <a:pt x="347" y="311"/>
                    <a:pt x="350" y="308"/>
                  </a:cubicBezTo>
                  <a:cubicBezTo>
                    <a:pt x="355" y="302"/>
                    <a:pt x="360" y="296"/>
                    <a:pt x="365" y="289"/>
                  </a:cubicBezTo>
                  <a:cubicBezTo>
                    <a:pt x="369" y="286"/>
                    <a:pt x="372" y="282"/>
                    <a:pt x="375" y="278"/>
                  </a:cubicBezTo>
                  <a:cubicBezTo>
                    <a:pt x="377" y="275"/>
                    <a:pt x="379" y="273"/>
                    <a:pt x="380" y="271"/>
                  </a:cubicBezTo>
                  <a:cubicBezTo>
                    <a:pt x="381" y="273"/>
                    <a:pt x="381" y="275"/>
                    <a:pt x="381" y="278"/>
                  </a:cubicBezTo>
                  <a:cubicBezTo>
                    <a:pt x="377" y="278"/>
                    <a:pt x="374" y="281"/>
                    <a:pt x="374" y="285"/>
                  </a:cubicBezTo>
                  <a:cubicBezTo>
                    <a:pt x="374" y="286"/>
                    <a:pt x="374" y="287"/>
                    <a:pt x="375" y="288"/>
                  </a:cubicBezTo>
                  <a:cubicBezTo>
                    <a:pt x="374" y="290"/>
                    <a:pt x="373" y="291"/>
                    <a:pt x="373" y="293"/>
                  </a:cubicBezTo>
                  <a:cubicBezTo>
                    <a:pt x="371" y="295"/>
                    <a:pt x="369" y="296"/>
                    <a:pt x="367" y="298"/>
                  </a:cubicBezTo>
                  <a:cubicBezTo>
                    <a:pt x="365" y="299"/>
                    <a:pt x="364" y="301"/>
                    <a:pt x="362" y="302"/>
                  </a:cubicBezTo>
                  <a:cubicBezTo>
                    <a:pt x="357" y="306"/>
                    <a:pt x="353" y="310"/>
                    <a:pt x="348" y="313"/>
                  </a:cubicBezTo>
                  <a:cubicBezTo>
                    <a:pt x="346" y="315"/>
                    <a:pt x="343" y="317"/>
                    <a:pt x="341" y="319"/>
                  </a:cubicBezTo>
                  <a:cubicBezTo>
                    <a:pt x="340" y="319"/>
                    <a:pt x="340" y="320"/>
                    <a:pt x="339" y="320"/>
                  </a:cubicBezTo>
                  <a:moveTo>
                    <a:pt x="197" y="397"/>
                  </a:moveTo>
                  <a:cubicBezTo>
                    <a:pt x="214" y="388"/>
                    <a:pt x="231" y="378"/>
                    <a:pt x="247" y="368"/>
                  </a:cubicBezTo>
                  <a:cubicBezTo>
                    <a:pt x="253" y="364"/>
                    <a:pt x="259" y="360"/>
                    <a:pt x="266" y="356"/>
                  </a:cubicBezTo>
                  <a:cubicBezTo>
                    <a:pt x="268" y="355"/>
                    <a:pt x="270" y="353"/>
                    <a:pt x="272" y="352"/>
                  </a:cubicBezTo>
                  <a:cubicBezTo>
                    <a:pt x="276" y="349"/>
                    <a:pt x="280" y="346"/>
                    <a:pt x="284" y="344"/>
                  </a:cubicBezTo>
                  <a:cubicBezTo>
                    <a:pt x="287" y="342"/>
                    <a:pt x="289" y="340"/>
                    <a:pt x="292" y="338"/>
                  </a:cubicBezTo>
                  <a:cubicBezTo>
                    <a:pt x="295" y="336"/>
                    <a:pt x="299" y="333"/>
                    <a:pt x="303" y="331"/>
                  </a:cubicBezTo>
                  <a:cubicBezTo>
                    <a:pt x="305" y="329"/>
                    <a:pt x="308" y="327"/>
                    <a:pt x="310" y="325"/>
                  </a:cubicBezTo>
                  <a:cubicBezTo>
                    <a:pt x="314" y="323"/>
                    <a:pt x="317" y="320"/>
                    <a:pt x="320" y="318"/>
                  </a:cubicBezTo>
                  <a:cubicBezTo>
                    <a:pt x="323" y="316"/>
                    <a:pt x="326" y="314"/>
                    <a:pt x="328" y="312"/>
                  </a:cubicBezTo>
                  <a:cubicBezTo>
                    <a:pt x="331" y="309"/>
                    <a:pt x="335" y="307"/>
                    <a:pt x="338" y="304"/>
                  </a:cubicBezTo>
                  <a:cubicBezTo>
                    <a:pt x="340" y="302"/>
                    <a:pt x="343" y="300"/>
                    <a:pt x="346" y="298"/>
                  </a:cubicBezTo>
                  <a:cubicBezTo>
                    <a:pt x="349" y="295"/>
                    <a:pt x="352" y="293"/>
                    <a:pt x="355" y="290"/>
                  </a:cubicBezTo>
                  <a:cubicBezTo>
                    <a:pt x="357" y="288"/>
                    <a:pt x="360" y="286"/>
                    <a:pt x="362" y="284"/>
                  </a:cubicBezTo>
                  <a:cubicBezTo>
                    <a:pt x="365" y="281"/>
                    <a:pt x="368" y="279"/>
                    <a:pt x="371" y="276"/>
                  </a:cubicBezTo>
                  <a:cubicBezTo>
                    <a:pt x="374" y="274"/>
                    <a:pt x="376" y="272"/>
                    <a:pt x="379" y="269"/>
                  </a:cubicBezTo>
                  <a:cubicBezTo>
                    <a:pt x="379" y="269"/>
                    <a:pt x="380" y="269"/>
                    <a:pt x="380" y="268"/>
                  </a:cubicBezTo>
                  <a:cubicBezTo>
                    <a:pt x="380" y="269"/>
                    <a:pt x="380" y="269"/>
                    <a:pt x="380" y="270"/>
                  </a:cubicBezTo>
                  <a:cubicBezTo>
                    <a:pt x="378" y="272"/>
                    <a:pt x="377" y="275"/>
                    <a:pt x="375" y="277"/>
                  </a:cubicBezTo>
                  <a:cubicBezTo>
                    <a:pt x="371" y="281"/>
                    <a:pt x="368" y="286"/>
                    <a:pt x="364" y="290"/>
                  </a:cubicBezTo>
                  <a:cubicBezTo>
                    <a:pt x="360" y="295"/>
                    <a:pt x="355" y="300"/>
                    <a:pt x="351" y="305"/>
                  </a:cubicBezTo>
                  <a:cubicBezTo>
                    <a:pt x="348" y="309"/>
                    <a:pt x="344" y="313"/>
                    <a:pt x="340" y="318"/>
                  </a:cubicBezTo>
                  <a:cubicBezTo>
                    <a:pt x="339" y="319"/>
                    <a:pt x="338" y="320"/>
                    <a:pt x="336" y="322"/>
                  </a:cubicBezTo>
                  <a:cubicBezTo>
                    <a:pt x="334" y="324"/>
                    <a:pt x="331" y="326"/>
                    <a:pt x="329" y="327"/>
                  </a:cubicBezTo>
                  <a:cubicBezTo>
                    <a:pt x="326" y="330"/>
                    <a:pt x="323" y="332"/>
                    <a:pt x="319" y="334"/>
                  </a:cubicBezTo>
                  <a:cubicBezTo>
                    <a:pt x="316" y="336"/>
                    <a:pt x="312" y="339"/>
                    <a:pt x="308" y="341"/>
                  </a:cubicBezTo>
                  <a:cubicBezTo>
                    <a:pt x="305" y="344"/>
                    <a:pt x="301" y="346"/>
                    <a:pt x="297" y="348"/>
                  </a:cubicBezTo>
                  <a:cubicBezTo>
                    <a:pt x="294" y="350"/>
                    <a:pt x="290" y="352"/>
                    <a:pt x="287" y="354"/>
                  </a:cubicBezTo>
                  <a:cubicBezTo>
                    <a:pt x="283" y="357"/>
                    <a:pt x="278" y="359"/>
                    <a:pt x="274" y="362"/>
                  </a:cubicBezTo>
                  <a:cubicBezTo>
                    <a:pt x="271" y="363"/>
                    <a:pt x="268" y="365"/>
                    <a:pt x="264" y="367"/>
                  </a:cubicBezTo>
                  <a:cubicBezTo>
                    <a:pt x="260" y="369"/>
                    <a:pt x="255" y="372"/>
                    <a:pt x="251" y="374"/>
                  </a:cubicBezTo>
                  <a:cubicBezTo>
                    <a:pt x="247" y="376"/>
                    <a:pt x="244" y="377"/>
                    <a:pt x="240" y="379"/>
                  </a:cubicBezTo>
                  <a:cubicBezTo>
                    <a:pt x="236" y="381"/>
                    <a:pt x="231" y="383"/>
                    <a:pt x="226" y="385"/>
                  </a:cubicBezTo>
                  <a:cubicBezTo>
                    <a:pt x="223" y="387"/>
                    <a:pt x="219" y="388"/>
                    <a:pt x="215" y="390"/>
                  </a:cubicBezTo>
                  <a:cubicBezTo>
                    <a:pt x="211" y="392"/>
                    <a:pt x="206" y="393"/>
                    <a:pt x="202" y="395"/>
                  </a:cubicBezTo>
                  <a:cubicBezTo>
                    <a:pt x="200" y="396"/>
                    <a:pt x="199" y="396"/>
                    <a:pt x="197" y="397"/>
                  </a:cubicBezTo>
                  <a:moveTo>
                    <a:pt x="382" y="277"/>
                  </a:moveTo>
                  <a:cubicBezTo>
                    <a:pt x="382" y="276"/>
                    <a:pt x="381" y="276"/>
                    <a:pt x="381" y="275"/>
                  </a:cubicBezTo>
                  <a:cubicBezTo>
                    <a:pt x="381" y="273"/>
                    <a:pt x="381" y="272"/>
                    <a:pt x="381" y="270"/>
                  </a:cubicBezTo>
                  <a:cubicBezTo>
                    <a:pt x="382" y="269"/>
                    <a:pt x="383" y="268"/>
                    <a:pt x="384" y="266"/>
                  </a:cubicBezTo>
                  <a:cubicBezTo>
                    <a:pt x="385" y="267"/>
                    <a:pt x="386" y="267"/>
                    <a:pt x="387" y="268"/>
                  </a:cubicBezTo>
                  <a:cubicBezTo>
                    <a:pt x="387" y="269"/>
                    <a:pt x="387" y="270"/>
                    <a:pt x="386" y="272"/>
                  </a:cubicBezTo>
                  <a:cubicBezTo>
                    <a:pt x="386" y="273"/>
                    <a:pt x="386" y="274"/>
                    <a:pt x="386" y="275"/>
                  </a:cubicBezTo>
                  <a:cubicBezTo>
                    <a:pt x="385" y="276"/>
                    <a:pt x="385" y="277"/>
                    <a:pt x="385" y="278"/>
                  </a:cubicBezTo>
                  <a:cubicBezTo>
                    <a:pt x="384" y="278"/>
                    <a:pt x="383" y="277"/>
                    <a:pt x="382" y="277"/>
                  </a:cubicBezTo>
                  <a:cubicBezTo>
                    <a:pt x="382" y="277"/>
                    <a:pt x="382" y="277"/>
                    <a:pt x="382" y="277"/>
                  </a:cubicBezTo>
                  <a:moveTo>
                    <a:pt x="381" y="269"/>
                  </a:moveTo>
                  <a:cubicBezTo>
                    <a:pt x="381" y="269"/>
                    <a:pt x="381" y="269"/>
                    <a:pt x="381" y="269"/>
                  </a:cubicBezTo>
                  <a:cubicBezTo>
                    <a:pt x="381" y="268"/>
                    <a:pt x="381" y="268"/>
                    <a:pt x="381" y="268"/>
                  </a:cubicBezTo>
                  <a:cubicBezTo>
                    <a:pt x="382" y="267"/>
                    <a:pt x="382" y="266"/>
                    <a:pt x="383" y="266"/>
                  </a:cubicBezTo>
                  <a:cubicBezTo>
                    <a:pt x="384" y="266"/>
                    <a:pt x="384" y="266"/>
                    <a:pt x="384" y="266"/>
                  </a:cubicBezTo>
                  <a:cubicBezTo>
                    <a:pt x="383" y="267"/>
                    <a:pt x="382" y="268"/>
                    <a:pt x="381" y="269"/>
                  </a:cubicBezTo>
                  <a:moveTo>
                    <a:pt x="389" y="268"/>
                  </a:moveTo>
                  <a:cubicBezTo>
                    <a:pt x="393" y="268"/>
                    <a:pt x="397" y="264"/>
                    <a:pt x="397" y="260"/>
                  </a:cubicBezTo>
                  <a:cubicBezTo>
                    <a:pt x="397" y="259"/>
                    <a:pt x="396" y="258"/>
                    <a:pt x="396" y="257"/>
                  </a:cubicBezTo>
                  <a:cubicBezTo>
                    <a:pt x="398" y="256"/>
                    <a:pt x="400" y="255"/>
                    <a:pt x="402" y="254"/>
                  </a:cubicBezTo>
                  <a:cubicBezTo>
                    <a:pt x="397" y="262"/>
                    <a:pt x="391" y="270"/>
                    <a:pt x="386" y="279"/>
                  </a:cubicBezTo>
                  <a:cubicBezTo>
                    <a:pt x="386" y="278"/>
                    <a:pt x="386" y="278"/>
                    <a:pt x="386" y="278"/>
                  </a:cubicBezTo>
                  <a:cubicBezTo>
                    <a:pt x="386" y="277"/>
                    <a:pt x="386" y="276"/>
                    <a:pt x="386" y="275"/>
                  </a:cubicBezTo>
                  <a:cubicBezTo>
                    <a:pt x="387" y="274"/>
                    <a:pt x="387" y="272"/>
                    <a:pt x="387" y="271"/>
                  </a:cubicBezTo>
                  <a:cubicBezTo>
                    <a:pt x="387" y="270"/>
                    <a:pt x="388" y="269"/>
                    <a:pt x="388" y="268"/>
                  </a:cubicBezTo>
                  <a:cubicBezTo>
                    <a:pt x="388" y="268"/>
                    <a:pt x="388" y="268"/>
                    <a:pt x="389" y="268"/>
                  </a:cubicBezTo>
                  <a:moveTo>
                    <a:pt x="396" y="256"/>
                  </a:moveTo>
                  <a:cubicBezTo>
                    <a:pt x="395" y="256"/>
                    <a:pt x="395" y="256"/>
                    <a:pt x="395" y="256"/>
                  </a:cubicBezTo>
                  <a:cubicBezTo>
                    <a:pt x="397" y="254"/>
                    <a:pt x="399" y="253"/>
                    <a:pt x="400" y="252"/>
                  </a:cubicBezTo>
                  <a:cubicBezTo>
                    <a:pt x="402" y="250"/>
                    <a:pt x="404" y="249"/>
                    <a:pt x="406" y="247"/>
                  </a:cubicBezTo>
                  <a:cubicBezTo>
                    <a:pt x="406" y="247"/>
                    <a:pt x="407" y="247"/>
                    <a:pt x="407" y="246"/>
                  </a:cubicBezTo>
                  <a:cubicBezTo>
                    <a:pt x="407" y="247"/>
                    <a:pt x="406" y="248"/>
                    <a:pt x="406" y="248"/>
                  </a:cubicBezTo>
                  <a:cubicBezTo>
                    <a:pt x="405" y="249"/>
                    <a:pt x="405" y="249"/>
                    <a:pt x="405" y="249"/>
                  </a:cubicBezTo>
                  <a:cubicBezTo>
                    <a:pt x="405" y="250"/>
                    <a:pt x="404" y="252"/>
                    <a:pt x="403" y="253"/>
                  </a:cubicBezTo>
                  <a:cubicBezTo>
                    <a:pt x="401" y="254"/>
                    <a:pt x="400" y="254"/>
                    <a:pt x="398" y="255"/>
                  </a:cubicBezTo>
                  <a:cubicBezTo>
                    <a:pt x="397" y="256"/>
                    <a:pt x="396" y="256"/>
                    <a:pt x="396" y="256"/>
                  </a:cubicBezTo>
                  <a:moveTo>
                    <a:pt x="218" y="352"/>
                  </a:moveTo>
                  <a:cubicBezTo>
                    <a:pt x="219" y="352"/>
                    <a:pt x="220" y="351"/>
                    <a:pt x="221" y="350"/>
                  </a:cubicBezTo>
                  <a:cubicBezTo>
                    <a:pt x="226" y="348"/>
                    <a:pt x="230" y="346"/>
                    <a:pt x="234" y="344"/>
                  </a:cubicBezTo>
                  <a:cubicBezTo>
                    <a:pt x="239" y="341"/>
                    <a:pt x="243" y="338"/>
                    <a:pt x="248" y="336"/>
                  </a:cubicBezTo>
                  <a:cubicBezTo>
                    <a:pt x="252" y="334"/>
                    <a:pt x="256" y="331"/>
                    <a:pt x="260" y="329"/>
                  </a:cubicBezTo>
                  <a:cubicBezTo>
                    <a:pt x="265" y="326"/>
                    <a:pt x="269" y="323"/>
                    <a:pt x="274" y="320"/>
                  </a:cubicBezTo>
                  <a:cubicBezTo>
                    <a:pt x="278" y="318"/>
                    <a:pt x="282" y="316"/>
                    <a:pt x="286" y="313"/>
                  </a:cubicBezTo>
                  <a:cubicBezTo>
                    <a:pt x="290" y="310"/>
                    <a:pt x="295" y="307"/>
                    <a:pt x="299" y="304"/>
                  </a:cubicBezTo>
                  <a:cubicBezTo>
                    <a:pt x="306" y="299"/>
                    <a:pt x="313" y="294"/>
                    <a:pt x="320" y="289"/>
                  </a:cubicBezTo>
                  <a:cubicBezTo>
                    <a:pt x="325" y="285"/>
                    <a:pt x="329" y="282"/>
                    <a:pt x="334" y="279"/>
                  </a:cubicBezTo>
                  <a:cubicBezTo>
                    <a:pt x="338" y="276"/>
                    <a:pt x="341" y="272"/>
                    <a:pt x="345" y="269"/>
                  </a:cubicBezTo>
                  <a:cubicBezTo>
                    <a:pt x="349" y="266"/>
                    <a:pt x="353" y="263"/>
                    <a:pt x="357" y="260"/>
                  </a:cubicBezTo>
                  <a:cubicBezTo>
                    <a:pt x="361" y="257"/>
                    <a:pt x="364" y="253"/>
                    <a:pt x="368" y="250"/>
                  </a:cubicBezTo>
                  <a:cubicBezTo>
                    <a:pt x="370" y="248"/>
                    <a:pt x="372" y="247"/>
                    <a:pt x="373" y="245"/>
                  </a:cubicBezTo>
                  <a:cubicBezTo>
                    <a:pt x="375" y="247"/>
                    <a:pt x="377" y="248"/>
                    <a:pt x="379" y="248"/>
                  </a:cubicBezTo>
                  <a:cubicBezTo>
                    <a:pt x="379" y="248"/>
                    <a:pt x="379" y="248"/>
                    <a:pt x="379" y="248"/>
                  </a:cubicBezTo>
                  <a:cubicBezTo>
                    <a:pt x="379" y="248"/>
                    <a:pt x="379" y="249"/>
                    <a:pt x="379" y="250"/>
                  </a:cubicBezTo>
                  <a:cubicBezTo>
                    <a:pt x="379" y="251"/>
                    <a:pt x="379" y="252"/>
                    <a:pt x="379" y="252"/>
                  </a:cubicBezTo>
                  <a:cubicBezTo>
                    <a:pt x="379" y="257"/>
                    <a:pt x="380" y="262"/>
                    <a:pt x="380" y="266"/>
                  </a:cubicBezTo>
                  <a:cubicBezTo>
                    <a:pt x="332" y="302"/>
                    <a:pt x="278" y="331"/>
                    <a:pt x="218" y="352"/>
                  </a:cubicBezTo>
                  <a:moveTo>
                    <a:pt x="388" y="280"/>
                  </a:moveTo>
                  <a:cubicBezTo>
                    <a:pt x="387" y="279"/>
                    <a:pt x="387" y="279"/>
                    <a:pt x="387" y="279"/>
                  </a:cubicBezTo>
                  <a:cubicBezTo>
                    <a:pt x="387" y="278"/>
                    <a:pt x="388" y="277"/>
                    <a:pt x="389" y="275"/>
                  </a:cubicBezTo>
                  <a:cubicBezTo>
                    <a:pt x="391" y="272"/>
                    <a:pt x="393" y="269"/>
                    <a:pt x="395" y="266"/>
                  </a:cubicBezTo>
                  <a:cubicBezTo>
                    <a:pt x="397" y="263"/>
                    <a:pt x="399" y="260"/>
                    <a:pt x="401" y="257"/>
                  </a:cubicBezTo>
                  <a:cubicBezTo>
                    <a:pt x="402" y="256"/>
                    <a:pt x="403" y="255"/>
                    <a:pt x="403" y="253"/>
                  </a:cubicBezTo>
                  <a:cubicBezTo>
                    <a:pt x="404" y="253"/>
                    <a:pt x="404" y="253"/>
                    <a:pt x="404" y="253"/>
                  </a:cubicBezTo>
                  <a:cubicBezTo>
                    <a:pt x="406" y="252"/>
                    <a:pt x="407" y="251"/>
                    <a:pt x="409" y="250"/>
                  </a:cubicBezTo>
                  <a:cubicBezTo>
                    <a:pt x="412" y="248"/>
                    <a:pt x="416" y="246"/>
                    <a:pt x="419" y="244"/>
                  </a:cubicBezTo>
                  <a:cubicBezTo>
                    <a:pt x="421" y="243"/>
                    <a:pt x="423" y="242"/>
                    <a:pt x="425" y="240"/>
                  </a:cubicBezTo>
                  <a:cubicBezTo>
                    <a:pt x="426" y="240"/>
                    <a:pt x="427" y="239"/>
                    <a:pt x="428" y="238"/>
                  </a:cubicBezTo>
                  <a:cubicBezTo>
                    <a:pt x="427" y="240"/>
                    <a:pt x="425" y="242"/>
                    <a:pt x="423" y="244"/>
                  </a:cubicBezTo>
                  <a:cubicBezTo>
                    <a:pt x="421" y="246"/>
                    <a:pt x="419" y="248"/>
                    <a:pt x="417" y="251"/>
                  </a:cubicBezTo>
                  <a:cubicBezTo>
                    <a:pt x="414" y="253"/>
                    <a:pt x="412" y="255"/>
                    <a:pt x="410" y="258"/>
                  </a:cubicBezTo>
                  <a:cubicBezTo>
                    <a:pt x="408" y="260"/>
                    <a:pt x="406" y="262"/>
                    <a:pt x="403" y="265"/>
                  </a:cubicBezTo>
                  <a:cubicBezTo>
                    <a:pt x="401" y="267"/>
                    <a:pt x="399" y="269"/>
                    <a:pt x="397" y="271"/>
                  </a:cubicBezTo>
                  <a:cubicBezTo>
                    <a:pt x="394" y="273"/>
                    <a:pt x="392" y="275"/>
                    <a:pt x="390" y="278"/>
                  </a:cubicBezTo>
                  <a:cubicBezTo>
                    <a:pt x="389" y="278"/>
                    <a:pt x="388" y="279"/>
                    <a:pt x="388" y="280"/>
                  </a:cubicBezTo>
                  <a:moveTo>
                    <a:pt x="395" y="255"/>
                  </a:moveTo>
                  <a:cubicBezTo>
                    <a:pt x="395" y="255"/>
                    <a:pt x="395" y="255"/>
                    <a:pt x="395" y="255"/>
                  </a:cubicBezTo>
                  <a:cubicBezTo>
                    <a:pt x="398" y="252"/>
                    <a:pt x="401" y="249"/>
                    <a:pt x="404" y="246"/>
                  </a:cubicBezTo>
                  <a:cubicBezTo>
                    <a:pt x="406" y="244"/>
                    <a:pt x="408" y="242"/>
                    <a:pt x="410" y="240"/>
                  </a:cubicBezTo>
                  <a:cubicBezTo>
                    <a:pt x="411" y="239"/>
                    <a:pt x="412" y="238"/>
                    <a:pt x="412" y="238"/>
                  </a:cubicBezTo>
                  <a:cubicBezTo>
                    <a:pt x="411" y="240"/>
                    <a:pt x="410" y="242"/>
                    <a:pt x="408" y="245"/>
                  </a:cubicBezTo>
                  <a:cubicBezTo>
                    <a:pt x="408" y="245"/>
                    <a:pt x="407" y="245"/>
                    <a:pt x="407" y="246"/>
                  </a:cubicBezTo>
                  <a:cubicBezTo>
                    <a:pt x="404" y="248"/>
                    <a:pt x="401" y="250"/>
                    <a:pt x="398" y="253"/>
                  </a:cubicBezTo>
                  <a:cubicBezTo>
                    <a:pt x="397" y="254"/>
                    <a:pt x="396" y="254"/>
                    <a:pt x="395" y="255"/>
                  </a:cubicBezTo>
                  <a:moveTo>
                    <a:pt x="390" y="284"/>
                  </a:moveTo>
                  <a:cubicBezTo>
                    <a:pt x="389" y="283"/>
                    <a:pt x="389" y="281"/>
                    <a:pt x="388" y="280"/>
                  </a:cubicBezTo>
                  <a:cubicBezTo>
                    <a:pt x="392" y="276"/>
                    <a:pt x="396" y="273"/>
                    <a:pt x="400" y="269"/>
                  </a:cubicBezTo>
                  <a:cubicBezTo>
                    <a:pt x="401" y="267"/>
                    <a:pt x="403" y="266"/>
                    <a:pt x="404" y="264"/>
                  </a:cubicBezTo>
                  <a:cubicBezTo>
                    <a:pt x="409" y="260"/>
                    <a:pt x="414" y="255"/>
                    <a:pt x="418" y="250"/>
                  </a:cubicBezTo>
                  <a:cubicBezTo>
                    <a:pt x="419" y="249"/>
                    <a:pt x="420" y="248"/>
                    <a:pt x="422" y="247"/>
                  </a:cubicBezTo>
                  <a:cubicBezTo>
                    <a:pt x="425" y="243"/>
                    <a:pt x="428" y="240"/>
                    <a:pt x="431" y="236"/>
                  </a:cubicBezTo>
                  <a:cubicBezTo>
                    <a:pt x="432" y="236"/>
                    <a:pt x="433" y="235"/>
                    <a:pt x="434" y="234"/>
                  </a:cubicBezTo>
                  <a:cubicBezTo>
                    <a:pt x="436" y="233"/>
                    <a:pt x="438" y="231"/>
                    <a:pt x="440" y="229"/>
                  </a:cubicBezTo>
                  <a:cubicBezTo>
                    <a:pt x="440" y="229"/>
                    <a:pt x="440" y="229"/>
                    <a:pt x="440" y="229"/>
                  </a:cubicBezTo>
                  <a:cubicBezTo>
                    <a:pt x="439" y="231"/>
                    <a:pt x="438" y="232"/>
                    <a:pt x="437" y="233"/>
                  </a:cubicBezTo>
                  <a:cubicBezTo>
                    <a:pt x="431" y="240"/>
                    <a:pt x="426" y="246"/>
                    <a:pt x="420" y="252"/>
                  </a:cubicBezTo>
                  <a:cubicBezTo>
                    <a:pt x="419" y="253"/>
                    <a:pt x="419" y="254"/>
                    <a:pt x="418" y="255"/>
                  </a:cubicBezTo>
                  <a:cubicBezTo>
                    <a:pt x="413" y="260"/>
                    <a:pt x="408" y="266"/>
                    <a:pt x="403" y="271"/>
                  </a:cubicBezTo>
                  <a:cubicBezTo>
                    <a:pt x="401" y="272"/>
                    <a:pt x="400" y="274"/>
                    <a:pt x="398" y="276"/>
                  </a:cubicBezTo>
                  <a:cubicBezTo>
                    <a:pt x="395" y="279"/>
                    <a:pt x="393" y="281"/>
                    <a:pt x="390" y="284"/>
                  </a:cubicBezTo>
                  <a:moveTo>
                    <a:pt x="187" y="323"/>
                  </a:moveTo>
                  <a:cubicBezTo>
                    <a:pt x="191" y="323"/>
                    <a:pt x="195" y="320"/>
                    <a:pt x="195" y="316"/>
                  </a:cubicBezTo>
                  <a:cubicBezTo>
                    <a:pt x="195" y="315"/>
                    <a:pt x="195" y="314"/>
                    <a:pt x="194" y="313"/>
                  </a:cubicBezTo>
                  <a:cubicBezTo>
                    <a:pt x="259" y="291"/>
                    <a:pt x="318" y="263"/>
                    <a:pt x="370" y="228"/>
                  </a:cubicBezTo>
                  <a:cubicBezTo>
                    <a:pt x="371" y="229"/>
                    <a:pt x="372" y="230"/>
                    <a:pt x="372" y="231"/>
                  </a:cubicBezTo>
                  <a:cubicBezTo>
                    <a:pt x="373" y="232"/>
                    <a:pt x="373" y="233"/>
                    <a:pt x="374" y="234"/>
                  </a:cubicBezTo>
                  <a:cubicBezTo>
                    <a:pt x="372" y="235"/>
                    <a:pt x="371" y="237"/>
                    <a:pt x="371" y="240"/>
                  </a:cubicBezTo>
                  <a:cubicBezTo>
                    <a:pt x="371" y="242"/>
                    <a:pt x="372" y="243"/>
                    <a:pt x="373" y="245"/>
                  </a:cubicBezTo>
                  <a:cubicBezTo>
                    <a:pt x="370" y="247"/>
                    <a:pt x="367" y="250"/>
                    <a:pt x="364" y="253"/>
                  </a:cubicBezTo>
                  <a:cubicBezTo>
                    <a:pt x="361" y="255"/>
                    <a:pt x="359" y="257"/>
                    <a:pt x="357" y="259"/>
                  </a:cubicBezTo>
                  <a:cubicBezTo>
                    <a:pt x="351" y="264"/>
                    <a:pt x="345" y="269"/>
                    <a:pt x="339" y="273"/>
                  </a:cubicBezTo>
                  <a:cubicBezTo>
                    <a:pt x="337" y="275"/>
                    <a:pt x="336" y="276"/>
                    <a:pt x="334" y="278"/>
                  </a:cubicBezTo>
                  <a:cubicBezTo>
                    <a:pt x="326" y="284"/>
                    <a:pt x="318" y="290"/>
                    <a:pt x="310" y="296"/>
                  </a:cubicBezTo>
                  <a:cubicBezTo>
                    <a:pt x="307" y="298"/>
                    <a:pt x="304" y="300"/>
                    <a:pt x="301" y="302"/>
                  </a:cubicBezTo>
                  <a:cubicBezTo>
                    <a:pt x="296" y="306"/>
                    <a:pt x="290" y="309"/>
                    <a:pt x="285" y="312"/>
                  </a:cubicBezTo>
                  <a:cubicBezTo>
                    <a:pt x="281" y="315"/>
                    <a:pt x="277" y="317"/>
                    <a:pt x="274" y="320"/>
                  </a:cubicBezTo>
                  <a:cubicBezTo>
                    <a:pt x="269" y="323"/>
                    <a:pt x="265" y="326"/>
                    <a:pt x="260" y="328"/>
                  </a:cubicBezTo>
                  <a:cubicBezTo>
                    <a:pt x="256" y="331"/>
                    <a:pt x="251" y="333"/>
                    <a:pt x="247" y="336"/>
                  </a:cubicBezTo>
                  <a:cubicBezTo>
                    <a:pt x="242" y="338"/>
                    <a:pt x="238" y="341"/>
                    <a:pt x="234" y="343"/>
                  </a:cubicBezTo>
                  <a:cubicBezTo>
                    <a:pt x="229" y="346"/>
                    <a:pt x="224" y="348"/>
                    <a:pt x="220" y="350"/>
                  </a:cubicBezTo>
                  <a:cubicBezTo>
                    <a:pt x="217" y="352"/>
                    <a:pt x="215" y="353"/>
                    <a:pt x="212" y="354"/>
                  </a:cubicBezTo>
                  <a:cubicBezTo>
                    <a:pt x="150" y="376"/>
                    <a:pt x="81" y="390"/>
                    <a:pt x="8" y="396"/>
                  </a:cubicBezTo>
                  <a:cubicBezTo>
                    <a:pt x="8" y="396"/>
                    <a:pt x="9" y="396"/>
                    <a:pt x="10" y="395"/>
                  </a:cubicBezTo>
                  <a:cubicBezTo>
                    <a:pt x="14" y="393"/>
                    <a:pt x="18" y="391"/>
                    <a:pt x="22" y="388"/>
                  </a:cubicBezTo>
                  <a:cubicBezTo>
                    <a:pt x="26" y="385"/>
                    <a:pt x="31" y="382"/>
                    <a:pt x="36" y="380"/>
                  </a:cubicBezTo>
                  <a:cubicBezTo>
                    <a:pt x="40" y="377"/>
                    <a:pt x="44" y="375"/>
                    <a:pt x="48" y="372"/>
                  </a:cubicBezTo>
                  <a:cubicBezTo>
                    <a:pt x="52" y="369"/>
                    <a:pt x="57" y="366"/>
                    <a:pt x="61" y="363"/>
                  </a:cubicBezTo>
                  <a:cubicBezTo>
                    <a:pt x="65" y="361"/>
                    <a:pt x="70" y="358"/>
                    <a:pt x="74" y="355"/>
                  </a:cubicBezTo>
                  <a:cubicBezTo>
                    <a:pt x="78" y="352"/>
                    <a:pt x="82" y="349"/>
                    <a:pt x="87" y="347"/>
                  </a:cubicBezTo>
                  <a:cubicBezTo>
                    <a:pt x="90" y="344"/>
                    <a:pt x="93" y="342"/>
                    <a:pt x="96" y="340"/>
                  </a:cubicBezTo>
                  <a:cubicBezTo>
                    <a:pt x="124" y="334"/>
                    <a:pt x="152" y="327"/>
                    <a:pt x="180" y="318"/>
                  </a:cubicBezTo>
                  <a:cubicBezTo>
                    <a:pt x="181" y="321"/>
                    <a:pt x="183" y="323"/>
                    <a:pt x="187" y="323"/>
                  </a:cubicBezTo>
                  <a:moveTo>
                    <a:pt x="375" y="233"/>
                  </a:moveTo>
                  <a:cubicBezTo>
                    <a:pt x="374" y="232"/>
                    <a:pt x="373" y="232"/>
                    <a:pt x="373" y="231"/>
                  </a:cubicBezTo>
                  <a:cubicBezTo>
                    <a:pt x="372" y="230"/>
                    <a:pt x="372" y="229"/>
                    <a:pt x="371" y="228"/>
                  </a:cubicBezTo>
                  <a:cubicBezTo>
                    <a:pt x="383" y="219"/>
                    <a:pt x="395" y="211"/>
                    <a:pt x="407" y="202"/>
                  </a:cubicBezTo>
                  <a:cubicBezTo>
                    <a:pt x="406" y="203"/>
                    <a:pt x="406" y="204"/>
                    <a:pt x="405" y="205"/>
                  </a:cubicBezTo>
                  <a:cubicBezTo>
                    <a:pt x="398" y="214"/>
                    <a:pt x="391" y="224"/>
                    <a:pt x="383" y="233"/>
                  </a:cubicBezTo>
                  <a:cubicBezTo>
                    <a:pt x="382" y="232"/>
                    <a:pt x="381" y="232"/>
                    <a:pt x="379" y="232"/>
                  </a:cubicBezTo>
                  <a:cubicBezTo>
                    <a:pt x="377" y="232"/>
                    <a:pt x="376" y="232"/>
                    <a:pt x="375" y="233"/>
                  </a:cubicBezTo>
                  <a:moveTo>
                    <a:pt x="368" y="336"/>
                  </a:moveTo>
                  <a:cubicBezTo>
                    <a:pt x="369" y="336"/>
                    <a:pt x="369" y="336"/>
                    <a:pt x="369" y="336"/>
                  </a:cubicBezTo>
                  <a:cubicBezTo>
                    <a:pt x="369" y="335"/>
                    <a:pt x="370" y="333"/>
                    <a:pt x="370" y="332"/>
                  </a:cubicBezTo>
                  <a:cubicBezTo>
                    <a:pt x="371" y="331"/>
                    <a:pt x="371" y="331"/>
                    <a:pt x="372" y="330"/>
                  </a:cubicBezTo>
                  <a:cubicBezTo>
                    <a:pt x="372" y="328"/>
                    <a:pt x="373" y="327"/>
                    <a:pt x="373" y="326"/>
                  </a:cubicBezTo>
                  <a:cubicBezTo>
                    <a:pt x="374" y="324"/>
                    <a:pt x="375" y="322"/>
                    <a:pt x="375" y="320"/>
                  </a:cubicBezTo>
                  <a:cubicBezTo>
                    <a:pt x="375" y="319"/>
                    <a:pt x="376" y="319"/>
                    <a:pt x="376" y="318"/>
                  </a:cubicBezTo>
                  <a:cubicBezTo>
                    <a:pt x="378" y="313"/>
                    <a:pt x="379" y="308"/>
                    <a:pt x="381" y="302"/>
                  </a:cubicBezTo>
                  <a:cubicBezTo>
                    <a:pt x="385" y="302"/>
                    <a:pt x="388" y="298"/>
                    <a:pt x="388" y="294"/>
                  </a:cubicBezTo>
                  <a:cubicBezTo>
                    <a:pt x="388" y="293"/>
                    <a:pt x="388" y="292"/>
                    <a:pt x="387" y="291"/>
                  </a:cubicBezTo>
                  <a:cubicBezTo>
                    <a:pt x="388" y="290"/>
                    <a:pt x="389" y="289"/>
                    <a:pt x="389" y="288"/>
                  </a:cubicBezTo>
                  <a:cubicBezTo>
                    <a:pt x="391" y="287"/>
                    <a:pt x="393" y="285"/>
                    <a:pt x="395" y="284"/>
                  </a:cubicBezTo>
                  <a:cubicBezTo>
                    <a:pt x="396" y="283"/>
                    <a:pt x="397" y="282"/>
                    <a:pt x="398" y="281"/>
                  </a:cubicBezTo>
                  <a:cubicBezTo>
                    <a:pt x="403" y="278"/>
                    <a:pt x="408" y="274"/>
                    <a:pt x="412" y="270"/>
                  </a:cubicBezTo>
                  <a:cubicBezTo>
                    <a:pt x="413" y="269"/>
                    <a:pt x="414" y="268"/>
                    <a:pt x="415" y="268"/>
                  </a:cubicBezTo>
                  <a:cubicBezTo>
                    <a:pt x="419" y="264"/>
                    <a:pt x="423" y="260"/>
                    <a:pt x="427" y="256"/>
                  </a:cubicBezTo>
                  <a:cubicBezTo>
                    <a:pt x="428" y="255"/>
                    <a:pt x="429" y="254"/>
                    <a:pt x="430" y="253"/>
                  </a:cubicBezTo>
                  <a:cubicBezTo>
                    <a:pt x="434" y="249"/>
                    <a:pt x="439" y="244"/>
                    <a:pt x="443" y="240"/>
                  </a:cubicBezTo>
                  <a:cubicBezTo>
                    <a:pt x="444" y="238"/>
                    <a:pt x="445" y="237"/>
                    <a:pt x="446" y="236"/>
                  </a:cubicBezTo>
                  <a:cubicBezTo>
                    <a:pt x="450" y="232"/>
                    <a:pt x="455" y="227"/>
                    <a:pt x="459" y="222"/>
                  </a:cubicBezTo>
                  <a:cubicBezTo>
                    <a:pt x="459" y="221"/>
                    <a:pt x="459" y="221"/>
                    <a:pt x="460" y="220"/>
                  </a:cubicBezTo>
                  <a:cubicBezTo>
                    <a:pt x="464" y="215"/>
                    <a:pt x="469" y="209"/>
                    <a:pt x="473" y="204"/>
                  </a:cubicBezTo>
                  <a:cubicBezTo>
                    <a:pt x="474" y="202"/>
                    <a:pt x="475" y="201"/>
                    <a:pt x="476" y="200"/>
                  </a:cubicBezTo>
                  <a:cubicBezTo>
                    <a:pt x="479" y="195"/>
                    <a:pt x="482" y="191"/>
                    <a:pt x="485" y="187"/>
                  </a:cubicBezTo>
                  <a:cubicBezTo>
                    <a:pt x="484" y="188"/>
                    <a:pt x="484" y="189"/>
                    <a:pt x="483" y="190"/>
                  </a:cubicBezTo>
                  <a:cubicBezTo>
                    <a:pt x="472" y="208"/>
                    <a:pt x="461" y="224"/>
                    <a:pt x="449" y="240"/>
                  </a:cubicBezTo>
                  <a:cubicBezTo>
                    <a:pt x="448" y="242"/>
                    <a:pt x="446" y="245"/>
                    <a:pt x="445" y="247"/>
                  </a:cubicBezTo>
                  <a:cubicBezTo>
                    <a:pt x="440" y="252"/>
                    <a:pt x="436" y="258"/>
                    <a:pt x="432" y="264"/>
                  </a:cubicBezTo>
                  <a:cubicBezTo>
                    <a:pt x="430" y="266"/>
                    <a:pt x="428" y="268"/>
                    <a:pt x="426" y="270"/>
                  </a:cubicBezTo>
                  <a:cubicBezTo>
                    <a:pt x="422" y="276"/>
                    <a:pt x="418" y="281"/>
                    <a:pt x="414" y="286"/>
                  </a:cubicBezTo>
                  <a:cubicBezTo>
                    <a:pt x="412" y="288"/>
                    <a:pt x="410" y="290"/>
                    <a:pt x="408" y="293"/>
                  </a:cubicBezTo>
                  <a:cubicBezTo>
                    <a:pt x="404" y="297"/>
                    <a:pt x="400" y="302"/>
                    <a:pt x="396" y="306"/>
                  </a:cubicBezTo>
                  <a:cubicBezTo>
                    <a:pt x="393" y="309"/>
                    <a:pt x="391" y="312"/>
                    <a:pt x="388" y="315"/>
                  </a:cubicBezTo>
                  <a:cubicBezTo>
                    <a:pt x="385" y="319"/>
                    <a:pt x="381" y="323"/>
                    <a:pt x="378" y="327"/>
                  </a:cubicBezTo>
                  <a:cubicBezTo>
                    <a:pt x="375" y="330"/>
                    <a:pt x="371" y="333"/>
                    <a:pt x="368" y="336"/>
                  </a:cubicBezTo>
                  <a:moveTo>
                    <a:pt x="404" y="252"/>
                  </a:moveTo>
                  <a:cubicBezTo>
                    <a:pt x="405" y="250"/>
                    <a:pt x="406" y="249"/>
                    <a:pt x="408" y="247"/>
                  </a:cubicBezTo>
                  <a:cubicBezTo>
                    <a:pt x="408" y="246"/>
                    <a:pt x="408" y="246"/>
                    <a:pt x="409" y="245"/>
                  </a:cubicBezTo>
                  <a:cubicBezTo>
                    <a:pt x="412" y="242"/>
                    <a:pt x="415" y="240"/>
                    <a:pt x="418" y="237"/>
                  </a:cubicBezTo>
                  <a:cubicBezTo>
                    <a:pt x="419" y="236"/>
                    <a:pt x="421" y="235"/>
                    <a:pt x="422" y="234"/>
                  </a:cubicBezTo>
                  <a:cubicBezTo>
                    <a:pt x="427" y="230"/>
                    <a:pt x="431" y="226"/>
                    <a:pt x="435" y="222"/>
                  </a:cubicBezTo>
                  <a:cubicBezTo>
                    <a:pt x="437" y="220"/>
                    <a:pt x="439" y="218"/>
                    <a:pt x="441" y="216"/>
                  </a:cubicBezTo>
                  <a:cubicBezTo>
                    <a:pt x="444" y="213"/>
                    <a:pt x="447" y="211"/>
                    <a:pt x="450" y="208"/>
                  </a:cubicBezTo>
                  <a:cubicBezTo>
                    <a:pt x="452" y="206"/>
                    <a:pt x="454" y="204"/>
                    <a:pt x="456" y="201"/>
                  </a:cubicBezTo>
                  <a:cubicBezTo>
                    <a:pt x="458" y="199"/>
                    <a:pt x="461" y="196"/>
                    <a:pt x="463" y="194"/>
                  </a:cubicBezTo>
                  <a:cubicBezTo>
                    <a:pt x="465" y="191"/>
                    <a:pt x="467" y="189"/>
                    <a:pt x="469" y="186"/>
                  </a:cubicBezTo>
                  <a:cubicBezTo>
                    <a:pt x="471" y="185"/>
                    <a:pt x="472" y="184"/>
                    <a:pt x="473" y="182"/>
                  </a:cubicBezTo>
                  <a:cubicBezTo>
                    <a:pt x="473" y="183"/>
                    <a:pt x="472" y="183"/>
                    <a:pt x="472" y="184"/>
                  </a:cubicBezTo>
                  <a:cubicBezTo>
                    <a:pt x="470" y="186"/>
                    <a:pt x="468" y="189"/>
                    <a:pt x="466" y="192"/>
                  </a:cubicBezTo>
                  <a:cubicBezTo>
                    <a:pt x="464" y="194"/>
                    <a:pt x="462" y="197"/>
                    <a:pt x="460" y="199"/>
                  </a:cubicBezTo>
                  <a:cubicBezTo>
                    <a:pt x="458" y="202"/>
                    <a:pt x="456" y="205"/>
                    <a:pt x="454" y="207"/>
                  </a:cubicBezTo>
                  <a:cubicBezTo>
                    <a:pt x="452" y="210"/>
                    <a:pt x="450" y="212"/>
                    <a:pt x="448" y="215"/>
                  </a:cubicBezTo>
                  <a:cubicBezTo>
                    <a:pt x="446" y="217"/>
                    <a:pt x="444" y="220"/>
                    <a:pt x="442" y="222"/>
                  </a:cubicBezTo>
                  <a:cubicBezTo>
                    <a:pt x="440" y="225"/>
                    <a:pt x="438" y="227"/>
                    <a:pt x="436" y="229"/>
                  </a:cubicBezTo>
                  <a:cubicBezTo>
                    <a:pt x="434" y="231"/>
                    <a:pt x="432" y="234"/>
                    <a:pt x="430" y="236"/>
                  </a:cubicBezTo>
                  <a:cubicBezTo>
                    <a:pt x="430" y="236"/>
                    <a:pt x="429" y="237"/>
                    <a:pt x="428" y="237"/>
                  </a:cubicBezTo>
                  <a:cubicBezTo>
                    <a:pt x="426" y="239"/>
                    <a:pt x="423" y="241"/>
                    <a:pt x="420" y="243"/>
                  </a:cubicBezTo>
                  <a:cubicBezTo>
                    <a:pt x="418" y="244"/>
                    <a:pt x="416" y="245"/>
                    <a:pt x="413" y="247"/>
                  </a:cubicBezTo>
                  <a:cubicBezTo>
                    <a:pt x="411" y="248"/>
                    <a:pt x="408" y="250"/>
                    <a:pt x="405" y="252"/>
                  </a:cubicBezTo>
                  <a:cubicBezTo>
                    <a:pt x="405" y="252"/>
                    <a:pt x="405" y="252"/>
                    <a:pt x="404" y="252"/>
                  </a:cubicBezTo>
                  <a:moveTo>
                    <a:pt x="389" y="287"/>
                  </a:moveTo>
                  <a:cubicBezTo>
                    <a:pt x="390" y="286"/>
                    <a:pt x="390" y="286"/>
                    <a:pt x="390" y="285"/>
                  </a:cubicBezTo>
                  <a:cubicBezTo>
                    <a:pt x="390" y="285"/>
                    <a:pt x="390" y="285"/>
                    <a:pt x="390" y="285"/>
                  </a:cubicBezTo>
                  <a:cubicBezTo>
                    <a:pt x="392" y="283"/>
                    <a:pt x="394" y="281"/>
                    <a:pt x="396" y="279"/>
                  </a:cubicBezTo>
                  <a:cubicBezTo>
                    <a:pt x="398" y="277"/>
                    <a:pt x="400" y="275"/>
                    <a:pt x="403" y="272"/>
                  </a:cubicBezTo>
                  <a:cubicBezTo>
                    <a:pt x="405" y="270"/>
                    <a:pt x="407" y="268"/>
                    <a:pt x="409" y="265"/>
                  </a:cubicBezTo>
                  <a:cubicBezTo>
                    <a:pt x="412" y="263"/>
                    <a:pt x="414" y="260"/>
                    <a:pt x="416" y="258"/>
                  </a:cubicBezTo>
                  <a:cubicBezTo>
                    <a:pt x="418" y="255"/>
                    <a:pt x="420" y="253"/>
                    <a:pt x="422" y="251"/>
                  </a:cubicBezTo>
                  <a:cubicBezTo>
                    <a:pt x="425" y="248"/>
                    <a:pt x="427" y="246"/>
                    <a:pt x="429" y="243"/>
                  </a:cubicBezTo>
                  <a:cubicBezTo>
                    <a:pt x="431" y="241"/>
                    <a:pt x="433" y="238"/>
                    <a:pt x="435" y="236"/>
                  </a:cubicBezTo>
                  <a:cubicBezTo>
                    <a:pt x="438" y="233"/>
                    <a:pt x="440" y="230"/>
                    <a:pt x="442" y="228"/>
                  </a:cubicBezTo>
                  <a:cubicBezTo>
                    <a:pt x="442" y="227"/>
                    <a:pt x="442" y="227"/>
                    <a:pt x="442" y="227"/>
                  </a:cubicBezTo>
                  <a:cubicBezTo>
                    <a:pt x="444" y="226"/>
                    <a:pt x="446" y="224"/>
                    <a:pt x="448" y="223"/>
                  </a:cubicBezTo>
                  <a:cubicBezTo>
                    <a:pt x="450" y="221"/>
                    <a:pt x="452" y="219"/>
                    <a:pt x="454" y="217"/>
                  </a:cubicBezTo>
                  <a:cubicBezTo>
                    <a:pt x="456" y="215"/>
                    <a:pt x="459" y="213"/>
                    <a:pt x="461" y="210"/>
                  </a:cubicBezTo>
                  <a:cubicBezTo>
                    <a:pt x="463" y="208"/>
                    <a:pt x="465" y="206"/>
                    <a:pt x="467" y="204"/>
                  </a:cubicBezTo>
                  <a:cubicBezTo>
                    <a:pt x="469" y="202"/>
                    <a:pt x="472" y="199"/>
                    <a:pt x="474" y="196"/>
                  </a:cubicBezTo>
                  <a:cubicBezTo>
                    <a:pt x="476" y="194"/>
                    <a:pt x="478" y="192"/>
                    <a:pt x="480" y="190"/>
                  </a:cubicBezTo>
                  <a:cubicBezTo>
                    <a:pt x="482" y="187"/>
                    <a:pt x="484" y="184"/>
                    <a:pt x="487" y="181"/>
                  </a:cubicBezTo>
                  <a:cubicBezTo>
                    <a:pt x="488" y="179"/>
                    <a:pt x="490" y="177"/>
                    <a:pt x="492" y="174"/>
                  </a:cubicBezTo>
                  <a:cubicBezTo>
                    <a:pt x="493" y="173"/>
                    <a:pt x="494" y="172"/>
                    <a:pt x="495" y="170"/>
                  </a:cubicBezTo>
                  <a:cubicBezTo>
                    <a:pt x="494" y="172"/>
                    <a:pt x="493" y="173"/>
                    <a:pt x="492" y="175"/>
                  </a:cubicBezTo>
                  <a:cubicBezTo>
                    <a:pt x="491" y="177"/>
                    <a:pt x="489" y="179"/>
                    <a:pt x="488" y="182"/>
                  </a:cubicBezTo>
                  <a:cubicBezTo>
                    <a:pt x="486" y="184"/>
                    <a:pt x="485" y="186"/>
                    <a:pt x="484" y="188"/>
                  </a:cubicBezTo>
                  <a:cubicBezTo>
                    <a:pt x="482" y="190"/>
                    <a:pt x="480" y="192"/>
                    <a:pt x="479" y="195"/>
                  </a:cubicBezTo>
                  <a:cubicBezTo>
                    <a:pt x="477" y="196"/>
                    <a:pt x="476" y="198"/>
                    <a:pt x="474" y="200"/>
                  </a:cubicBezTo>
                  <a:cubicBezTo>
                    <a:pt x="473" y="202"/>
                    <a:pt x="471" y="205"/>
                    <a:pt x="470" y="207"/>
                  </a:cubicBezTo>
                  <a:cubicBezTo>
                    <a:pt x="468" y="209"/>
                    <a:pt x="467" y="211"/>
                    <a:pt x="465" y="212"/>
                  </a:cubicBezTo>
                  <a:cubicBezTo>
                    <a:pt x="464" y="214"/>
                    <a:pt x="462" y="216"/>
                    <a:pt x="460" y="218"/>
                  </a:cubicBezTo>
                  <a:cubicBezTo>
                    <a:pt x="459" y="220"/>
                    <a:pt x="458" y="222"/>
                    <a:pt x="456" y="224"/>
                  </a:cubicBezTo>
                  <a:cubicBezTo>
                    <a:pt x="454" y="226"/>
                    <a:pt x="453" y="228"/>
                    <a:pt x="451" y="230"/>
                  </a:cubicBezTo>
                  <a:cubicBezTo>
                    <a:pt x="450" y="231"/>
                    <a:pt x="448" y="233"/>
                    <a:pt x="447" y="235"/>
                  </a:cubicBezTo>
                  <a:cubicBezTo>
                    <a:pt x="445" y="237"/>
                    <a:pt x="443" y="239"/>
                    <a:pt x="442" y="240"/>
                  </a:cubicBezTo>
                  <a:cubicBezTo>
                    <a:pt x="440" y="242"/>
                    <a:pt x="438" y="244"/>
                    <a:pt x="437" y="245"/>
                  </a:cubicBezTo>
                  <a:cubicBezTo>
                    <a:pt x="435" y="247"/>
                    <a:pt x="434" y="249"/>
                    <a:pt x="432" y="250"/>
                  </a:cubicBezTo>
                  <a:cubicBezTo>
                    <a:pt x="430" y="252"/>
                    <a:pt x="429" y="254"/>
                    <a:pt x="427" y="255"/>
                  </a:cubicBezTo>
                  <a:cubicBezTo>
                    <a:pt x="426" y="257"/>
                    <a:pt x="424" y="258"/>
                    <a:pt x="422" y="260"/>
                  </a:cubicBezTo>
                  <a:cubicBezTo>
                    <a:pt x="421" y="262"/>
                    <a:pt x="419" y="263"/>
                    <a:pt x="417" y="264"/>
                  </a:cubicBezTo>
                  <a:cubicBezTo>
                    <a:pt x="416" y="266"/>
                    <a:pt x="414" y="268"/>
                    <a:pt x="412" y="269"/>
                  </a:cubicBezTo>
                  <a:cubicBezTo>
                    <a:pt x="411" y="270"/>
                    <a:pt x="409" y="272"/>
                    <a:pt x="407" y="273"/>
                  </a:cubicBezTo>
                  <a:cubicBezTo>
                    <a:pt x="406" y="275"/>
                    <a:pt x="404" y="276"/>
                    <a:pt x="402" y="277"/>
                  </a:cubicBezTo>
                  <a:cubicBezTo>
                    <a:pt x="401" y="279"/>
                    <a:pt x="399" y="280"/>
                    <a:pt x="397" y="281"/>
                  </a:cubicBezTo>
                  <a:cubicBezTo>
                    <a:pt x="395" y="283"/>
                    <a:pt x="394" y="284"/>
                    <a:pt x="392" y="285"/>
                  </a:cubicBezTo>
                  <a:cubicBezTo>
                    <a:pt x="391" y="286"/>
                    <a:pt x="390" y="287"/>
                    <a:pt x="389" y="287"/>
                  </a:cubicBezTo>
                  <a:moveTo>
                    <a:pt x="433" y="234"/>
                  </a:moveTo>
                  <a:cubicBezTo>
                    <a:pt x="435" y="232"/>
                    <a:pt x="436" y="230"/>
                    <a:pt x="438" y="228"/>
                  </a:cubicBezTo>
                  <a:cubicBezTo>
                    <a:pt x="439" y="227"/>
                    <a:pt x="440" y="225"/>
                    <a:pt x="441" y="224"/>
                  </a:cubicBezTo>
                  <a:cubicBezTo>
                    <a:pt x="446" y="219"/>
                    <a:pt x="450" y="214"/>
                    <a:pt x="454" y="209"/>
                  </a:cubicBezTo>
                  <a:cubicBezTo>
                    <a:pt x="455" y="207"/>
                    <a:pt x="457" y="205"/>
                    <a:pt x="458" y="204"/>
                  </a:cubicBezTo>
                  <a:cubicBezTo>
                    <a:pt x="463" y="197"/>
                    <a:pt x="468" y="191"/>
                    <a:pt x="473" y="184"/>
                  </a:cubicBezTo>
                  <a:cubicBezTo>
                    <a:pt x="473" y="183"/>
                    <a:pt x="474" y="182"/>
                    <a:pt x="475" y="181"/>
                  </a:cubicBezTo>
                  <a:cubicBezTo>
                    <a:pt x="476" y="180"/>
                    <a:pt x="477" y="178"/>
                    <a:pt x="478" y="177"/>
                  </a:cubicBezTo>
                  <a:cubicBezTo>
                    <a:pt x="479" y="175"/>
                    <a:pt x="481" y="173"/>
                    <a:pt x="482" y="171"/>
                  </a:cubicBezTo>
                  <a:cubicBezTo>
                    <a:pt x="483" y="170"/>
                    <a:pt x="484" y="170"/>
                    <a:pt x="484" y="169"/>
                  </a:cubicBezTo>
                  <a:cubicBezTo>
                    <a:pt x="481" y="174"/>
                    <a:pt x="478" y="178"/>
                    <a:pt x="475" y="183"/>
                  </a:cubicBezTo>
                  <a:cubicBezTo>
                    <a:pt x="474" y="184"/>
                    <a:pt x="473" y="185"/>
                    <a:pt x="472" y="187"/>
                  </a:cubicBezTo>
                  <a:cubicBezTo>
                    <a:pt x="467" y="194"/>
                    <a:pt x="462" y="200"/>
                    <a:pt x="457" y="207"/>
                  </a:cubicBezTo>
                  <a:cubicBezTo>
                    <a:pt x="456" y="209"/>
                    <a:pt x="455" y="211"/>
                    <a:pt x="453" y="212"/>
                  </a:cubicBezTo>
                  <a:cubicBezTo>
                    <a:pt x="449" y="217"/>
                    <a:pt x="446" y="222"/>
                    <a:pt x="442" y="227"/>
                  </a:cubicBezTo>
                  <a:cubicBezTo>
                    <a:pt x="440" y="229"/>
                    <a:pt x="437" y="231"/>
                    <a:pt x="435" y="232"/>
                  </a:cubicBezTo>
                  <a:cubicBezTo>
                    <a:pt x="434" y="233"/>
                    <a:pt x="434" y="233"/>
                    <a:pt x="433" y="234"/>
                  </a:cubicBezTo>
                  <a:moveTo>
                    <a:pt x="473" y="207"/>
                  </a:moveTo>
                  <a:cubicBezTo>
                    <a:pt x="476" y="203"/>
                    <a:pt x="478" y="199"/>
                    <a:pt x="481" y="195"/>
                  </a:cubicBezTo>
                  <a:cubicBezTo>
                    <a:pt x="483" y="192"/>
                    <a:pt x="485" y="189"/>
                    <a:pt x="487" y="185"/>
                  </a:cubicBezTo>
                  <a:cubicBezTo>
                    <a:pt x="489" y="182"/>
                    <a:pt x="491" y="178"/>
                    <a:pt x="494" y="174"/>
                  </a:cubicBezTo>
                  <a:cubicBezTo>
                    <a:pt x="495" y="172"/>
                    <a:pt x="496" y="170"/>
                    <a:pt x="497" y="168"/>
                  </a:cubicBezTo>
                  <a:cubicBezTo>
                    <a:pt x="497" y="168"/>
                    <a:pt x="497" y="168"/>
                    <a:pt x="497" y="168"/>
                  </a:cubicBezTo>
                  <a:cubicBezTo>
                    <a:pt x="496" y="171"/>
                    <a:pt x="494" y="173"/>
                    <a:pt x="493" y="176"/>
                  </a:cubicBezTo>
                  <a:cubicBezTo>
                    <a:pt x="492" y="177"/>
                    <a:pt x="491" y="179"/>
                    <a:pt x="490" y="181"/>
                  </a:cubicBezTo>
                  <a:cubicBezTo>
                    <a:pt x="484" y="189"/>
                    <a:pt x="479" y="198"/>
                    <a:pt x="473" y="207"/>
                  </a:cubicBezTo>
                  <a:moveTo>
                    <a:pt x="381" y="266"/>
                  </a:moveTo>
                  <a:cubicBezTo>
                    <a:pt x="381" y="265"/>
                    <a:pt x="381" y="264"/>
                    <a:pt x="381" y="264"/>
                  </a:cubicBezTo>
                  <a:cubicBezTo>
                    <a:pt x="380" y="259"/>
                    <a:pt x="380" y="253"/>
                    <a:pt x="380" y="247"/>
                  </a:cubicBezTo>
                  <a:cubicBezTo>
                    <a:pt x="384" y="247"/>
                    <a:pt x="387" y="244"/>
                    <a:pt x="387" y="240"/>
                  </a:cubicBezTo>
                  <a:cubicBezTo>
                    <a:pt x="387" y="237"/>
                    <a:pt x="386" y="235"/>
                    <a:pt x="384" y="234"/>
                  </a:cubicBezTo>
                  <a:cubicBezTo>
                    <a:pt x="391" y="225"/>
                    <a:pt x="398" y="215"/>
                    <a:pt x="405" y="206"/>
                  </a:cubicBezTo>
                  <a:cubicBezTo>
                    <a:pt x="406" y="204"/>
                    <a:pt x="407" y="202"/>
                    <a:pt x="409" y="201"/>
                  </a:cubicBezTo>
                  <a:cubicBezTo>
                    <a:pt x="426" y="188"/>
                    <a:pt x="442" y="174"/>
                    <a:pt x="457" y="159"/>
                  </a:cubicBezTo>
                  <a:cubicBezTo>
                    <a:pt x="455" y="163"/>
                    <a:pt x="453" y="167"/>
                    <a:pt x="451" y="171"/>
                  </a:cubicBezTo>
                  <a:cubicBezTo>
                    <a:pt x="450" y="172"/>
                    <a:pt x="450" y="173"/>
                    <a:pt x="449" y="174"/>
                  </a:cubicBezTo>
                  <a:cubicBezTo>
                    <a:pt x="442" y="187"/>
                    <a:pt x="436" y="199"/>
                    <a:pt x="429" y="210"/>
                  </a:cubicBezTo>
                  <a:cubicBezTo>
                    <a:pt x="428" y="211"/>
                    <a:pt x="428" y="212"/>
                    <a:pt x="428" y="213"/>
                  </a:cubicBezTo>
                  <a:cubicBezTo>
                    <a:pt x="423" y="220"/>
                    <a:pt x="419" y="228"/>
                    <a:pt x="414" y="235"/>
                  </a:cubicBezTo>
                  <a:cubicBezTo>
                    <a:pt x="413" y="236"/>
                    <a:pt x="412" y="237"/>
                    <a:pt x="411" y="238"/>
                  </a:cubicBezTo>
                  <a:cubicBezTo>
                    <a:pt x="409" y="240"/>
                    <a:pt x="408" y="241"/>
                    <a:pt x="407" y="242"/>
                  </a:cubicBezTo>
                  <a:cubicBezTo>
                    <a:pt x="403" y="246"/>
                    <a:pt x="399" y="250"/>
                    <a:pt x="394" y="254"/>
                  </a:cubicBezTo>
                  <a:cubicBezTo>
                    <a:pt x="393" y="253"/>
                    <a:pt x="391" y="252"/>
                    <a:pt x="389" y="252"/>
                  </a:cubicBezTo>
                  <a:cubicBezTo>
                    <a:pt x="384" y="252"/>
                    <a:pt x="381" y="256"/>
                    <a:pt x="381" y="260"/>
                  </a:cubicBezTo>
                  <a:cubicBezTo>
                    <a:pt x="381" y="262"/>
                    <a:pt x="382" y="263"/>
                    <a:pt x="382" y="264"/>
                  </a:cubicBezTo>
                  <a:cubicBezTo>
                    <a:pt x="382" y="265"/>
                    <a:pt x="381" y="265"/>
                    <a:pt x="381" y="266"/>
                  </a:cubicBezTo>
                  <a:moveTo>
                    <a:pt x="97" y="339"/>
                  </a:moveTo>
                  <a:cubicBezTo>
                    <a:pt x="98" y="339"/>
                    <a:pt x="99" y="338"/>
                    <a:pt x="99" y="338"/>
                  </a:cubicBezTo>
                  <a:cubicBezTo>
                    <a:pt x="104" y="335"/>
                    <a:pt x="108" y="332"/>
                    <a:pt x="112" y="329"/>
                  </a:cubicBezTo>
                  <a:cubicBezTo>
                    <a:pt x="116" y="326"/>
                    <a:pt x="121" y="323"/>
                    <a:pt x="125" y="320"/>
                  </a:cubicBezTo>
                  <a:cubicBezTo>
                    <a:pt x="133" y="313"/>
                    <a:pt x="142" y="307"/>
                    <a:pt x="150" y="301"/>
                  </a:cubicBezTo>
                  <a:cubicBezTo>
                    <a:pt x="158" y="295"/>
                    <a:pt x="166" y="289"/>
                    <a:pt x="174" y="282"/>
                  </a:cubicBezTo>
                  <a:cubicBezTo>
                    <a:pt x="174" y="282"/>
                    <a:pt x="175" y="281"/>
                    <a:pt x="175" y="281"/>
                  </a:cubicBezTo>
                  <a:cubicBezTo>
                    <a:pt x="183" y="275"/>
                    <a:pt x="190" y="269"/>
                    <a:pt x="197" y="263"/>
                  </a:cubicBezTo>
                  <a:cubicBezTo>
                    <a:pt x="199" y="262"/>
                    <a:pt x="200" y="261"/>
                    <a:pt x="202" y="259"/>
                  </a:cubicBezTo>
                  <a:cubicBezTo>
                    <a:pt x="208" y="254"/>
                    <a:pt x="214" y="249"/>
                    <a:pt x="221" y="244"/>
                  </a:cubicBezTo>
                  <a:cubicBezTo>
                    <a:pt x="222" y="242"/>
                    <a:pt x="223" y="241"/>
                    <a:pt x="224" y="240"/>
                  </a:cubicBezTo>
                  <a:cubicBezTo>
                    <a:pt x="231" y="235"/>
                    <a:pt x="237" y="229"/>
                    <a:pt x="244" y="223"/>
                  </a:cubicBezTo>
                  <a:cubicBezTo>
                    <a:pt x="246" y="221"/>
                    <a:pt x="248" y="220"/>
                    <a:pt x="250" y="218"/>
                  </a:cubicBezTo>
                  <a:cubicBezTo>
                    <a:pt x="255" y="213"/>
                    <a:pt x="261" y="208"/>
                    <a:pt x="266" y="202"/>
                  </a:cubicBezTo>
                  <a:cubicBezTo>
                    <a:pt x="269" y="200"/>
                    <a:pt x="272" y="197"/>
                    <a:pt x="274" y="195"/>
                  </a:cubicBezTo>
                  <a:cubicBezTo>
                    <a:pt x="279" y="190"/>
                    <a:pt x="284" y="186"/>
                    <a:pt x="289" y="181"/>
                  </a:cubicBezTo>
                  <a:cubicBezTo>
                    <a:pt x="292" y="178"/>
                    <a:pt x="295" y="175"/>
                    <a:pt x="298" y="171"/>
                  </a:cubicBezTo>
                  <a:cubicBezTo>
                    <a:pt x="303" y="167"/>
                    <a:pt x="307" y="163"/>
                    <a:pt x="311" y="159"/>
                  </a:cubicBezTo>
                  <a:cubicBezTo>
                    <a:pt x="314" y="156"/>
                    <a:pt x="318" y="152"/>
                    <a:pt x="322" y="148"/>
                  </a:cubicBezTo>
                  <a:cubicBezTo>
                    <a:pt x="324" y="146"/>
                    <a:pt x="325" y="144"/>
                    <a:pt x="327" y="142"/>
                  </a:cubicBezTo>
                  <a:cubicBezTo>
                    <a:pt x="328" y="144"/>
                    <a:pt x="330" y="144"/>
                    <a:pt x="332" y="144"/>
                  </a:cubicBezTo>
                  <a:cubicBezTo>
                    <a:pt x="333" y="144"/>
                    <a:pt x="334" y="144"/>
                    <a:pt x="334" y="144"/>
                  </a:cubicBezTo>
                  <a:cubicBezTo>
                    <a:pt x="335" y="148"/>
                    <a:pt x="337" y="151"/>
                    <a:pt x="338" y="155"/>
                  </a:cubicBezTo>
                  <a:cubicBezTo>
                    <a:pt x="338" y="156"/>
                    <a:pt x="339" y="158"/>
                    <a:pt x="339" y="159"/>
                  </a:cubicBezTo>
                  <a:cubicBezTo>
                    <a:pt x="341" y="163"/>
                    <a:pt x="342" y="167"/>
                    <a:pt x="343" y="171"/>
                  </a:cubicBezTo>
                  <a:cubicBezTo>
                    <a:pt x="344" y="172"/>
                    <a:pt x="345" y="174"/>
                    <a:pt x="345" y="176"/>
                  </a:cubicBezTo>
                  <a:cubicBezTo>
                    <a:pt x="346" y="179"/>
                    <a:pt x="348" y="182"/>
                    <a:pt x="349" y="185"/>
                  </a:cubicBezTo>
                  <a:cubicBezTo>
                    <a:pt x="349" y="187"/>
                    <a:pt x="350" y="188"/>
                    <a:pt x="350" y="189"/>
                  </a:cubicBezTo>
                  <a:cubicBezTo>
                    <a:pt x="353" y="194"/>
                    <a:pt x="355" y="199"/>
                    <a:pt x="357" y="204"/>
                  </a:cubicBezTo>
                  <a:cubicBezTo>
                    <a:pt x="358" y="206"/>
                    <a:pt x="359" y="209"/>
                    <a:pt x="360" y="211"/>
                  </a:cubicBezTo>
                  <a:cubicBezTo>
                    <a:pt x="361" y="212"/>
                    <a:pt x="362" y="213"/>
                    <a:pt x="363" y="215"/>
                  </a:cubicBezTo>
                  <a:cubicBezTo>
                    <a:pt x="364" y="217"/>
                    <a:pt x="365" y="219"/>
                    <a:pt x="366" y="222"/>
                  </a:cubicBezTo>
                  <a:cubicBezTo>
                    <a:pt x="367" y="223"/>
                    <a:pt x="368" y="224"/>
                    <a:pt x="368" y="225"/>
                  </a:cubicBezTo>
                  <a:cubicBezTo>
                    <a:pt x="369" y="226"/>
                    <a:pt x="369" y="227"/>
                    <a:pt x="370" y="228"/>
                  </a:cubicBezTo>
                  <a:cubicBezTo>
                    <a:pt x="318" y="262"/>
                    <a:pt x="259" y="291"/>
                    <a:pt x="194" y="313"/>
                  </a:cubicBezTo>
                  <a:cubicBezTo>
                    <a:pt x="193" y="310"/>
                    <a:pt x="190" y="308"/>
                    <a:pt x="187" y="308"/>
                  </a:cubicBezTo>
                  <a:cubicBezTo>
                    <a:pt x="183" y="308"/>
                    <a:pt x="179" y="311"/>
                    <a:pt x="179" y="316"/>
                  </a:cubicBezTo>
                  <a:cubicBezTo>
                    <a:pt x="179" y="316"/>
                    <a:pt x="179" y="317"/>
                    <a:pt x="179" y="317"/>
                  </a:cubicBezTo>
                  <a:cubicBezTo>
                    <a:pt x="153" y="326"/>
                    <a:pt x="125" y="333"/>
                    <a:pt x="97" y="339"/>
                  </a:cubicBezTo>
                  <a:moveTo>
                    <a:pt x="484" y="168"/>
                  </a:moveTo>
                  <a:cubicBezTo>
                    <a:pt x="485" y="166"/>
                    <a:pt x="486" y="165"/>
                    <a:pt x="487" y="163"/>
                  </a:cubicBezTo>
                  <a:cubicBezTo>
                    <a:pt x="489" y="161"/>
                    <a:pt x="490" y="159"/>
                    <a:pt x="491" y="157"/>
                  </a:cubicBezTo>
                  <a:cubicBezTo>
                    <a:pt x="495" y="151"/>
                    <a:pt x="499" y="145"/>
                    <a:pt x="503" y="139"/>
                  </a:cubicBezTo>
                  <a:cubicBezTo>
                    <a:pt x="504" y="138"/>
                    <a:pt x="504" y="137"/>
                    <a:pt x="505" y="136"/>
                  </a:cubicBezTo>
                  <a:cubicBezTo>
                    <a:pt x="508" y="130"/>
                    <a:pt x="511" y="125"/>
                    <a:pt x="514" y="119"/>
                  </a:cubicBezTo>
                  <a:cubicBezTo>
                    <a:pt x="511" y="125"/>
                    <a:pt x="508" y="131"/>
                    <a:pt x="504" y="137"/>
                  </a:cubicBezTo>
                  <a:cubicBezTo>
                    <a:pt x="504" y="138"/>
                    <a:pt x="504" y="138"/>
                    <a:pt x="504" y="138"/>
                  </a:cubicBezTo>
                  <a:cubicBezTo>
                    <a:pt x="500" y="145"/>
                    <a:pt x="495" y="152"/>
                    <a:pt x="491" y="159"/>
                  </a:cubicBezTo>
                  <a:cubicBezTo>
                    <a:pt x="490" y="160"/>
                    <a:pt x="490" y="160"/>
                    <a:pt x="489" y="161"/>
                  </a:cubicBezTo>
                  <a:cubicBezTo>
                    <a:pt x="488" y="163"/>
                    <a:pt x="486" y="165"/>
                    <a:pt x="484" y="168"/>
                  </a:cubicBezTo>
                  <a:moveTo>
                    <a:pt x="517" y="115"/>
                  </a:moveTo>
                  <a:cubicBezTo>
                    <a:pt x="517" y="115"/>
                    <a:pt x="517" y="114"/>
                    <a:pt x="517" y="114"/>
                  </a:cubicBezTo>
                  <a:cubicBezTo>
                    <a:pt x="518" y="114"/>
                    <a:pt x="518" y="114"/>
                    <a:pt x="518" y="114"/>
                  </a:cubicBezTo>
                  <a:cubicBezTo>
                    <a:pt x="517" y="115"/>
                    <a:pt x="517" y="115"/>
                    <a:pt x="517" y="115"/>
                  </a:cubicBezTo>
                  <a:cubicBezTo>
                    <a:pt x="517" y="115"/>
                    <a:pt x="517" y="115"/>
                    <a:pt x="517" y="115"/>
                  </a:cubicBezTo>
                  <a:moveTo>
                    <a:pt x="444" y="225"/>
                  </a:moveTo>
                  <a:cubicBezTo>
                    <a:pt x="446" y="223"/>
                    <a:pt x="447" y="222"/>
                    <a:pt x="448" y="220"/>
                  </a:cubicBezTo>
                  <a:cubicBezTo>
                    <a:pt x="450" y="218"/>
                    <a:pt x="452" y="215"/>
                    <a:pt x="454" y="212"/>
                  </a:cubicBezTo>
                  <a:cubicBezTo>
                    <a:pt x="456" y="209"/>
                    <a:pt x="458" y="207"/>
                    <a:pt x="460" y="205"/>
                  </a:cubicBezTo>
                  <a:cubicBezTo>
                    <a:pt x="463" y="201"/>
                    <a:pt x="466" y="197"/>
                    <a:pt x="468" y="193"/>
                  </a:cubicBezTo>
                  <a:cubicBezTo>
                    <a:pt x="471" y="190"/>
                    <a:pt x="473" y="186"/>
                    <a:pt x="475" y="183"/>
                  </a:cubicBezTo>
                  <a:cubicBezTo>
                    <a:pt x="478" y="179"/>
                    <a:pt x="481" y="176"/>
                    <a:pt x="483" y="172"/>
                  </a:cubicBezTo>
                  <a:cubicBezTo>
                    <a:pt x="485" y="170"/>
                    <a:pt x="486" y="167"/>
                    <a:pt x="488" y="165"/>
                  </a:cubicBezTo>
                  <a:cubicBezTo>
                    <a:pt x="488" y="164"/>
                    <a:pt x="489" y="164"/>
                    <a:pt x="489" y="163"/>
                  </a:cubicBezTo>
                  <a:cubicBezTo>
                    <a:pt x="489" y="162"/>
                    <a:pt x="489" y="162"/>
                    <a:pt x="489" y="162"/>
                  </a:cubicBezTo>
                  <a:cubicBezTo>
                    <a:pt x="491" y="160"/>
                    <a:pt x="493" y="158"/>
                    <a:pt x="495" y="155"/>
                  </a:cubicBezTo>
                  <a:cubicBezTo>
                    <a:pt x="496" y="153"/>
                    <a:pt x="498" y="152"/>
                    <a:pt x="499" y="150"/>
                  </a:cubicBezTo>
                  <a:cubicBezTo>
                    <a:pt x="500" y="149"/>
                    <a:pt x="500" y="148"/>
                    <a:pt x="501" y="147"/>
                  </a:cubicBezTo>
                  <a:cubicBezTo>
                    <a:pt x="502" y="146"/>
                    <a:pt x="503" y="144"/>
                    <a:pt x="504" y="143"/>
                  </a:cubicBezTo>
                  <a:cubicBezTo>
                    <a:pt x="507" y="138"/>
                    <a:pt x="511" y="133"/>
                    <a:pt x="514" y="128"/>
                  </a:cubicBezTo>
                  <a:cubicBezTo>
                    <a:pt x="514" y="128"/>
                    <a:pt x="515" y="127"/>
                    <a:pt x="515" y="126"/>
                  </a:cubicBezTo>
                  <a:cubicBezTo>
                    <a:pt x="518" y="122"/>
                    <a:pt x="521" y="118"/>
                    <a:pt x="523" y="114"/>
                  </a:cubicBezTo>
                  <a:cubicBezTo>
                    <a:pt x="524" y="115"/>
                    <a:pt x="525" y="116"/>
                    <a:pt x="526" y="116"/>
                  </a:cubicBezTo>
                  <a:cubicBezTo>
                    <a:pt x="524" y="119"/>
                    <a:pt x="523" y="121"/>
                    <a:pt x="522" y="124"/>
                  </a:cubicBezTo>
                  <a:cubicBezTo>
                    <a:pt x="520" y="127"/>
                    <a:pt x="519" y="130"/>
                    <a:pt x="517" y="133"/>
                  </a:cubicBezTo>
                  <a:cubicBezTo>
                    <a:pt x="513" y="140"/>
                    <a:pt x="509" y="147"/>
                    <a:pt x="504" y="155"/>
                  </a:cubicBezTo>
                  <a:cubicBezTo>
                    <a:pt x="503" y="154"/>
                    <a:pt x="502" y="154"/>
                    <a:pt x="501" y="154"/>
                  </a:cubicBezTo>
                  <a:cubicBezTo>
                    <a:pt x="496" y="154"/>
                    <a:pt x="493" y="157"/>
                    <a:pt x="493" y="161"/>
                  </a:cubicBezTo>
                  <a:cubicBezTo>
                    <a:pt x="493" y="164"/>
                    <a:pt x="494" y="166"/>
                    <a:pt x="496" y="168"/>
                  </a:cubicBezTo>
                  <a:cubicBezTo>
                    <a:pt x="493" y="171"/>
                    <a:pt x="491" y="175"/>
                    <a:pt x="489" y="178"/>
                  </a:cubicBezTo>
                  <a:cubicBezTo>
                    <a:pt x="487" y="180"/>
                    <a:pt x="486" y="181"/>
                    <a:pt x="484" y="183"/>
                  </a:cubicBezTo>
                  <a:cubicBezTo>
                    <a:pt x="481" y="187"/>
                    <a:pt x="479" y="190"/>
                    <a:pt x="476" y="193"/>
                  </a:cubicBezTo>
                  <a:cubicBezTo>
                    <a:pt x="474" y="195"/>
                    <a:pt x="472" y="197"/>
                    <a:pt x="471" y="199"/>
                  </a:cubicBezTo>
                  <a:cubicBezTo>
                    <a:pt x="468" y="202"/>
                    <a:pt x="466" y="205"/>
                    <a:pt x="463" y="208"/>
                  </a:cubicBezTo>
                  <a:cubicBezTo>
                    <a:pt x="461" y="210"/>
                    <a:pt x="459" y="211"/>
                    <a:pt x="457" y="213"/>
                  </a:cubicBezTo>
                  <a:cubicBezTo>
                    <a:pt x="454" y="216"/>
                    <a:pt x="452" y="218"/>
                    <a:pt x="449" y="221"/>
                  </a:cubicBezTo>
                  <a:cubicBezTo>
                    <a:pt x="448" y="222"/>
                    <a:pt x="446" y="223"/>
                    <a:pt x="444" y="225"/>
                  </a:cubicBezTo>
                  <a:moveTo>
                    <a:pt x="533" y="103"/>
                  </a:moveTo>
                  <a:cubicBezTo>
                    <a:pt x="532" y="102"/>
                    <a:pt x="531" y="102"/>
                    <a:pt x="530" y="102"/>
                  </a:cubicBezTo>
                  <a:cubicBezTo>
                    <a:pt x="531" y="101"/>
                    <a:pt x="532" y="100"/>
                    <a:pt x="532" y="98"/>
                  </a:cubicBezTo>
                  <a:cubicBezTo>
                    <a:pt x="533" y="98"/>
                    <a:pt x="533" y="97"/>
                    <a:pt x="534" y="96"/>
                  </a:cubicBezTo>
                  <a:cubicBezTo>
                    <a:pt x="534" y="96"/>
                    <a:pt x="535" y="97"/>
                    <a:pt x="536" y="97"/>
                  </a:cubicBezTo>
                  <a:cubicBezTo>
                    <a:pt x="535" y="99"/>
                    <a:pt x="534" y="101"/>
                    <a:pt x="533" y="103"/>
                  </a:cubicBezTo>
                  <a:moveTo>
                    <a:pt x="495" y="154"/>
                  </a:moveTo>
                  <a:cubicBezTo>
                    <a:pt x="496" y="152"/>
                    <a:pt x="497" y="150"/>
                    <a:pt x="499" y="147"/>
                  </a:cubicBezTo>
                  <a:cubicBezTo>
                    <a:pt x="501" y="144"/>
                    <a:pt x="503" y="141"/>
                    <a:pt x="505" y="138"/>
                  </a:cubicBezTo>
                  <a:cubicBezTo>
                    <a:pt x="506" y="135"/>
                    <a:pt x="508" y="133"/>
                    <a:pt x="509" y="130"/>
                  </a:cubicBezTo>
                  <a:cubicBezTo>
                    <a:pt x="511" y="127"/>
                    <a:pt x="513" y="124"/>
                    <a:pt x="515" y="120"/>
                  </a:cubicBezTo>
                  <a:cubicBezTo>
                    <a:pt x="516" y="118"/>
                    <a:pt x="518" y="115"/>
                    <a:pt x="519" y="112"/>
                  </a:cubicBezTo>
                  <a:cubicBezTo>
                    <a:pt x="521" y="109"/>
                    <a:pt x="523" y="106"/>
                    <a:pt x="525" y="103"/>
                  </a:cubicBezTo>
                  <a:cubicBezTo>
                    <a:pt x="526" y="100"/>
                    <a:pt x="528" y="97"/>
                    <a:pt x="529" y="94"/>
                  </a:cubicBezTo>
                  <a:cubicBezTo>
                    <a:pt x="530" y="92"/>
                    <a:pt x="531" y="90"/>
                    <a:pt x="532" y="88"/>
                  </a:cubicBezTo>
                  <a:cubicBezTo>
                    <a:pt x="532" y="89"/>
                    <a:pt x="532" y="89"/>
                    <a:pt x="532" y="90"/>
                  </a:cubicBezTo>
                  <a:cubicBezTo>
                    <a:pt x="532" y="92"/>
                    <a:pt x="532" y="94"/>
                    <a:pt x="533" y="95"/>
                  </a:cubicBezTo>
                  <a:cubicBezTo>
                    <a:pt x="532" y="97"/>
                    <a:pt x="531" y="100"/>
                    <a:pt x="529" y="102"/>
                  </a:cubicBezTo>
                  <a:cubicBezTo>
                    <a:pt x="525" y="103"/>
                    <a:pt x="522" y="106"/>
                    <a:pt x="522" y="110"/>
                  </a:cubicBezTo>
                  <a:cubicBezTo>
                    <a:pt x="522" y="111"/>
                    <a:pt x="523" y="112"/>
                    <a:pt x="523" y="113"/>
                  </a:cubicBezTo>
                  <a:cubicBezTo>
                    <a:pt x="514" y="127"/>
                    <a:pt x="505" y="141"/>
                    <a:pt x="495" y="154"/>
                  </a:cubicBezTo>
                  <a:moveTo>
                    <a:pt x="541" y="83"/>
                  </a:moveTo>
                  <a:cubicBezTo>
                    <a:pt x="541" y="83"/>
                    <a:pt x="541" y="83"/>
                    <a:pt x="541" y="83"/>
                  </a:cubicBezTo>
                  <a:cubicBezTo>
                    <a:pt x="541" y="82"/>
                    <a:pt x="542" y="82"/>
                    <a:pt x="542" y="81"/>
                  </a:cubicBezTo>
                  <a:cubicBezTo>
                    <a:pt x="542" y="82"/>
                    <a:pt x="542" y="82"/>
                    <a:pt x="541" y="83"/>
                  </a:cubicBezTo>
                  <a:moveTo>
                    <a:pt x="542" y="83"/>
                  </a:moveTo>
                  <a:cubicBezTo>
                    <a:pt x="543" y="81"/>
                    <a:pt x="543" y="80"/>
                    <a:pt x="544" y="78"/>
                  </a:cubicBezTo>
                  <a:cubicBezTo>
                    <a:pt x="544" y="78"/>
                    <a:pt x="544" y="77"/>
                    <a:pt x="544" y="77"/>
                  </a:cubicBezTo>
                  <a:cubicBezTo>
                    <a:pt x="545" y="76"/>
                    <a:pt x="545" y="76"/>
                    <a:pt x="545" y="76"/>
                  </a:cubicBezTo>
                  <a:cubicBezTo>
                    <a:pt x="545" y="76"/>
                    <a:pt x="545" y="76"/>
                    <a:pt x="545" y="76"/>
                  </a:cubicBezTo>
                  <a:cubicBezTo>
                    <a:pt x="544" y="77"/>
                    <a:pt x="544" y="78"/>
                    <a:pt x="544" y="79"/>
                  </a:cubicBezTo>
                  <a:cubicBezTo>
                    <a:pt x="543" y="80"/>
                    <a:pt x="543" y="82"/>
                    <a:pt x="542" y="83"/>
                  </a:cubicBezTo>
                  <a:cubicBezTo>
                    <a:pt x="542" y="83"/>
                    <a:pt x="542" y="83"/>
                    <a:pt x="542" y="83"/>
                  </a:cubicBezTo>
                  <a:cubicBezTo>
                    <a:pt x="542" y="83"/>
                    <a:pt x="542" y="83"/>
                    <a:pt x="542" y="83"/>
                  </a:cubicBezTo>
                  <a:moveTo>
                    <a:pt x="410" y="243"/>
                  </a:moveTo>
                  <a:cubicBezTo>
                    <a:pt x="411" y="242"/>
                    <a:pt x="412" y="240"/>
                    <a:pt x="413" y="238"/>
                  </a:cubicBezTo>
                  <a:cubicBezTo>
                    <a:pt x="414" y="237"/>
                    <a:pt x="414" y="236"/>
                    <a:pt x="415" y="235"/>
                  </a:cubicBezTo>
                  <a:cubicBezTo>
                    <a:pt x="426" y="224"/>
                    <a:pt x="437" y="212"/>
                    <a:pt x="448" y="200"/>
                  </a:cubicBezTo>
                  <a:cubicBezTo>
                    <a:pt x="448" y="199"/>
                    <a:pt x="448" y="199"/>
                    <a:pt x="448" y="199"/>
                  </a:cubicBezTo>
                  <a:cubicBezTo>
                    <a:pt x="454" y="193"/>
                    <a:pt x="460" y="186"/>
                    <a:pt x="465" y="179"/>
                  </a:cubicBezTo>
                  <a:cubicBezTo>
                    <a:pt x="466" y="178"/>
                    <a:pt x="467" y="177"/>
                    <a:pt x="468" y="175"/>
                  </a:cubicBezTo>
                  <a:cubicBezTo>
                    <a:pt x="473" y="170"/>
                    <a:pt x="477" y="164"/>
                    <a:pt x="482" y="158"/>
                  </a:cubicBezTo>
                  <a:cubicBezTo>
                    <a:pt x="483" y="156"/>
                    <a:pt x="484" y="155"/>
                    <a:pt x="486" y="153"/>
                  </a:cubicBezTo>
                  <a:cubicBezTo>
                    <a:pt x="490" y="147"/>
                    <a:pt x="494" y="142"/>
                    <a:pt x="498" y="137"/>
                  </a:cubicBezTo>
                  <a:cubicBezTo>
                    <a:pt x="499" y="135"/>
                    <a:pt x="500" y="132"/>
                    <a:pt x="502" y="130"/>
                  </a:cubicBezTo>
                  <a:cubicBezTo>
                    <a:pt x="506" y="125"/>
                    <a:pt x="509" y="120"/>
                    <a:pt x="512" y="115"/>
                  </a:cubicBezTo>
                  <a:cubicBezTo>
                    <a:pt x="514" y="113"/>
                    <a:pt x="515" y="110"/>
                    <a:pt x="517" y="108"/>
                  </a:cubicBezTo>
                  <a:cubicBezTo>
                    <a:pt x="519" y="105"/>
                    <a:pt x="520" y="103"/>
                    <a:pt x="522" y="100"/>
                  </a:cubicBezTo>
                  <a:cubicBezTo>
                    <a:pt x="524" y="97"/>
                    <a:pt x="525" y="94"/>
                    <a:pt x="527" y="91"/>
                  </a:cubicBezTo>
                  <a:cubicBezTo>
                    <a:pt x="528" y="90"/>
                    <a:pt x="529" y="88"/>
                    <a:pt x="530" y="87"/>
                  </a:cubicBezTo>
                  <a:cubicBezTo>
                    <a:pt x="533" y="81"/>
                    <a:pt x="537" y="76"/>
                    <a:pt x="540" y="70"/>
                  </a:cubicBezTo>
                  <a:cubicBezTo>
                    <a:pt x="539" y="71"/>
                    <a:pt x="538" y="73"/>
                    <a:pt x="538" y="74"/>
                  </a:cubicBezTo>
                  <a:cubicBezTo>
                    <a:pt x="536" y="77"/>
                    <a:pt x="535" y="79"/>
                    <a:pt x="534" y="81"/>
                  </a:cubicBezTo>
                  <a:cubicBezTo>
                    <a:pt x="532" y="85"/>
                    <a:pt x="531" y="88"/>
                    <a:pt x="529" y="92"/>
                  </a:cubicBezTo>
                  <a:cubicBezTo>
                    <a:pt x="528" y="94"/>
                    <a:pt x="526" y="97"/>
                    <a:pt x="525" y="99"/>
                  </a:cubicBezTo>
                  <a:cubicBezTo>
                    <a:pt x="523" y="103"/>
                    <a:pt x="521" y="106"/>
                    <a:pt x="519" y="109"/>
                  </a:cubicBezTo>
                  <a:cubicBezTo>
                    <a:pt x="518" y="112"/>
                    <a:pt x="517" y="114"/>
                    <a:pt x="515" y="117"/>
                  </a:cubicBezTo>
                  <a:cubicBezTo>
                    <a:pt x="513" y="120"/>
                    <a:pt x="512" y="123"/>
                    <a:pt x="510" y="126"/>
                  </a:cubicBezTo>
                  <a:cubicBezTo>
                    <a:pt x="508" y="129"/>
                    <a:pt x="507" y="132"/>
                    <a:pt x="505" y="134"/>
                  </a:cubicBezTo>
                  <a:cubicBezTo>
                    <a:pt x="503" y="137"/>
                    <a:pt x="501" y="140"/>
                    <a:pt x="499" y="143"/>
                  </a:cubicBezTo>
                  <a:cubicBezTo>
                    <a:pt x="498" y="146"/>
                    <a:pt x="496" y="148"/>
                    <a:pt x="494" y="151"/>
                  </a:cubicBezTo>
                  <a:cubicBezTo>
                    <a:pt x="493" y="154"/>
                    <a:pt x="491" y="157"/>
                    <a:pt x="489" y="160"/>
                  </a:cubicBezTo>
                  <a:cubicBezTo>
                    <a:pt x="487" y="162"/>
                    <a:pt x="485" y="165"/>
                    <a:pt x="484" y="168"/>
                  </a:cubicBezTo>
                  <a:cubicBezTo>
                    <a:pt x="482" y="170"/>
                    <a:pt x="480" y="173"/>
                    <a:pt x="478" y="175"/>
                  </a:cubicBezTo>
                  <a:cubicBezTo>
                    <a:pt x="461" y="195"/>
                    <a:pt x="444" y="214"/>
                    <a:pt x="425" y="231"/>
                  </a:cubicBezTo>
                  <a:cubicBezTo>
                    <a:pt x="424" y="231"/>
                    <a:pt x="424" y="231"/>
                    <a:pt x="423" y="232"/>
                  </a:cubicBezTo>
                  <a:cubicBezTo>
                    <a:pt x="420" y="235"/>
                    <a:pt x="416" y="239"/>
                    <a:pt x="412" y="242"/>
                  </a:cubicBezTo>
                  <a:cubicBezTo>
                    <a:pt x="411" y="242"/>
                    <a:pt x="410" y="243"/>
                    <a:pt x="410" y="243"/>
                  </a:cubicBezTo>
                  <a:moveTo>
                    <a:pt x="546" y="76"/>
                  </a:moveTo>
                  <a:cubicBezTo>
                    <a:pt x="546" y="75"/>
                    <a:pt x="546" y="75"/>
                    <a:pt x="546" y="75"/>
                  </a:cubicBezTo>
                  <a:cubicBezTo>
                    <a:pt x="546" y="74"/>
                    <a:pt x="547" y="73"/>
                    <a:pt x="547" y="72"/>
                  </a:cubicBezTo>
                  <a:cubicBezTo>
                    <a:pt x="547" y="71"/>
                    <a:pt x="548" y="70"/>
                    <a:pt x="548" y="69"/>
                  </a:cubicBezTo>
                  <a:cubicBezTo>
                    <a:pt x="548" y="71"/>
                    <a:pt x="547" y="73"/>
                    <a:pt x="546" y="76"/>
                  </a:cubicBezTo>
                  <a:moveTo>
                    <a:pt x="546" y="71"/>
                  </a:moveTo>
                  <a:cubicBezTo>
                    <a:pt x="547" y="69"/>
                    <a:pt x="548" y="66"/>
                    <a:pt x="549" y="63"/>
                  </a:cubicBezTo>
                  <a:cubicBezTo>
                    <a:pt x="549" y="62"/>
                    <a:pt x="549" y="62"/>
                    <a:pt x="549" y="62"/>
                  </a:cubicBezTo>
                  <a:cubicBezTo>
                    <a:pt x="549" y="65"/>
                    <a:pt x="548" y="67"/>
                    <a:pt x="547" y="70"/>
                  </a:cubicBezTo>
                  <a:cubicBezTo>
                    <a:pt x="547" y="70"/>
                    <a:pt x="547" y="70"/>
                    <a:pt x="547" y="71"/>
                  </a:cubicBezTo>
                  <a:cubicBezTo>
                    <a:pt x="546" y="71"/>
                    <a:pt x="546" y="71"/>
                    <a:pt x="546" y="71"/>
                  </a:cubicBezTo>
                  <a:moveTo>
                    <a:pt x="550" y="66"/>
                  </a:moveTo>
                  <a:cubicBezTo>
                    <a:pt x="551" y="64"/>
                    <a:pt x="552" y="62"/>
                    <a:pt x="553" y="60"/>
                  </a:cubicBezTo>
                  <a:cubicBezTo>
                    <a:pt x="554" y="58"/>
                    <a:pt x="554" y="57"/>
                    <a:pt x="555" y="55"/>
                  </a:cubicBezTo>
                  <a:cubicBezTo>
                    <a:pt x="554" y="57"/>
                    <a:pt x="553" y="60"/>
                    <a:pt x="552" y="62"/>
                  </a:cubicBezTo>
                  <a:cubicBezTo>
                    <a:pt x="552" y="63"/>
                    <a:pt x="551" y="64"/>
                    <a:pt x="550" y="66"/>
                  </a:cubicBezTo>
                  <a:moveTo>
                    <a:pt x="533" y="86"/>
                  </a:moveTo>
                  <a:cubicBezTo>
                    <a:pt x="533" y="86"/>
                    <a:pt x="534" y="85"/>
                    <a:pt x="534" y="84"/>
                  </a:cubicBezTo>
                  <a:cubicBezTo>
                    <a:pt x="535" y="82"/>
                    <a:pt x="537" y="79"/>
                    <a:pt x="538" y="76"/>
                  </a:cubicBezTo>
                  <a:cubicBezTo>
                    <a:pt x="540" y="72"/>
                    <a:pt x="541" y="69"/>
                    <a:pt x="543" y="66"/>
                  </a:cubicBezTo>
                  <a:cubicBezTo>
                    <a:pt x="544" y="63"/>
                    <a:pt x="545" y="60"/>
                    <a:pt x="547" y="58"/>
                  </a:cubicBezTo>
                  <a:cubicBezTo>
                    <a:pt x="550" y="52"/>
                    <a:pt x="553" y="46"/>
                    <a:pt x="555" y="41"/>
                  </a:cubicBezTo>
                  <a:cubicBezTo>
                    <a:pt x="555" y="43"/>
                    <a:pt x="554" y="45"/>
                    <a:pt x="553" y="47"/>
                  </a:cubicBezTo>
                  <a:cubicBezTo>
                    <a:pt x="553" y="49"/>
                    <a:pt x="552" y="51"/>
                    <a:pt x="552" y="52"/>
                  </a:cubicBezTo>
                  <a:cubicBezTo>
                    <a:pt x="551" y="54"/>
                    <a:pt x="551" y="57"/>
                    <a:pt x="550" y="59"/>
                  </a:cubicBezTo>
                  <a:cubicBezTo>
                    <a:pt x="549" y="60"/>
                    <a:pt x="549" y="62"/>
                    <a:pt x="548" y="63"/>
                  </a:cubicBezTo>
                  <a:cubicBezTo>
                    <a:pt x="548" y="65"/>
                    <a:pt x="547" y="68"/>
                    <a:pt x="546" y="70"/>
                  </a:cubicBezTo>
                  <a:cubicBezTo>
                    <a:pt x="546" y="71"/>
                    <a:pt x="545" y="72"/>
                    <a:pt x="545" y="74"/>
                  </a:cubicBezTo>
                  <a:cubicBezTo>
                    <a:pt x="545" y="74"/>
                    <a:pt x="544" y="75"/>
                    <a:pt x="544" y="76"/>
                  </a:cubicBezTo>
                  <a:cubicBezTo>
                    <a:pt x="543" y="78"/>
                    <a:pt x="542" y="80"/>
                    <a:pt x="540" y="83"/>
                  </a:cubicBezTo>
                  <a:cubicBezTo>
                    <a:pt x="540" y="82"/>
                    <a:pt x="540" y="82"/>
                    <a:pt x="540" y="82"/>
                  </a:cubicBezTo>
                  <a:cubicBezTo>
                    <a:pt x="537" y="82"/>
                    <a:pt x="534" y="84"/>
                    <a:pt x="533" y="86"/>
                  </a:cubicBezTo>
                  <a:moveTo>
                    <a:pt x="556" y="52"/>
                  </a:moveTo>
                  <a:cubicBezTo>
                    <a:pt x="556" y="51"/>
                    <a:pt x="557" y="50"/>
                    <a:pt x="557" y="49"/>
                  </a:cubicBezTo>
                  <a:cubicBezTo>
                    <a:pt x="558" y="46"/>
                    <a:pt x="559" y="42"/>
                    <a:pt x="561" y="39"/>
                  </a:cubicBezTo>
                  <a:cubicBezTo>
                    <a:pt x="562" y="39"/>
                    <a:pt x="562" y="39"/>
                    <a:pt x="562" y="39"/>
                  </a:cubicBezTo>
                  <a:cubicBezTo>
                    <a:pt x="560" y="43"/>
                    <a:pt x="558" y="47"/>
                    <a:pt x="556" y="52"/>
                  </a:cubicBezTo>
                  <a:moveTo>
                    <a:pt x="549" y="67"/>
                  </a:moveTo>
                  <a:cubicBezTo>
                    <a:pt x="549" y="66"/>
                    <a:pt x="549" y="66"/>
                    <a:pt x="549" y="66"/>
                  </a:cubicBezTo>
                  <a:cubicBezTo>
                    <a:pt x="549" y="66"/>
                    <a:pt x="549" y="65"/>
                    <a:pt x="550" y="64"/>
                  </a:cubicBezTo>
                  <a:cubicBezTo>
                    <a:pt x="551" y="61"/>
                    <a:pt x="552" y="57"/>
                    <a:pt x="553" y="54"/>
                  </a:cubicBezTo>
                  <a:cubicBezTo>
                    <a:pt x="553" y="53"/>
                    <a:pt x="553" y="53"/>
                    <a:pt x="553" y="53"/>
                  </a:cubicBezTo>
                  <a:cubicBezTo>
                    <a:pt x="554" y="49"/>
                    <a:pt x="555" y="46"/>
                    <a:pt x="556" y="42"/>
                  </a:cubicBezTo>
                  <a:cubicBezTo>
                    <a:pt x="556" y="41"/>
                    <a:pt x="557" y="40"/>
                    <a:pt x="557" y="39"/>
                  </a:cubicBezTo>
                  <a:cubicBezTo>
                    <a:pt x="557" y="38"/>
                    <a:pt x="557" y="37"/>
                    <a:pt x="557" y="37"/>
                  </a:cubicBezTo>
                  <a:cubicBezTo>
                    <a:pt x="558" y="37"/>
                    <a:pt x="559" y="38"/>
                    <a:pt x="560" y="38"/>
                  </a:cubicBezTo>
                  <a:cubicBezTo>
                    <a:pt x="559" y="41"/>
                    <a:pt x="558" y="43"/>
                    <a:pt x="558" y="45"/>
                  </a:cubicBezTo>
                  <a:cubicBezTo>
                    <a:pt x="557" y="47"/>
                    <a:pt x="557" y="48"/>
                    <a:pt x="556" y="49"/>
                  </a:cubicBezTo>
                  <a:cubicBezTo>
                    <a:pt x="555" y="53"/>
                    <a:pt x="554" y="56"/>
                    <a:pt x="552" y="59"/>
                  </a:cubicBezTo>
                  <a:cubicBezTo>
                    <a:pt x="551" y="61"/>
                    <a:pt x="550" y="64"/>
                    <a:pt x="549" y="67"/>
                  </a:cubicBezTo>
                  <a:moveTo>
                    <a:pt x="552" y="45"/>
                  </a:moveTo>
                  <a:cubicBezTo>
                    <a:pt x="553" y="43"/>
                    <a:pt x="554" y="40"/>
                    <a:pt x="555" y="38"/>
                  </a:cubicBezTo>
                  <a:cubicBezTo>
                    <a:pt x="556" y="37"/>
                    <a:pt x="556" y="36"/>
                    <a:pt x="556" y="35"/>
                  </a:cubicBezTo>
                  <a:cubicBezTo>
                    <a:pt x="557" y="36"/>
                    <a:pt x="557" y="36"/>
                    <a:pt x="557" y="36"/>
                  </a:cubicBezTo>
                  <a:cubicBezTo>
                    <a:pt x="557" y="36"/>
                    <a:pt x="557" y="36"/>
                    <a:pt x="557" y="36"/>
                  </a:cubicBezTo>
                  <a:cubicBezTo>
                    <a:pt x="555" y="39"/>
                    <a:pt x="554" y="42"/>
                    <a:pt x="552" y="45"/>
                  </a:cubicBezTo>
                  <a:moveTo>
                    <a:pt x="490" y="132"/>
                  </a:moveTo>
                  <a:cubicBezTo>
                    <a:pt x="494" y="132"/>
                    <a:pt x="498" y="129"/>
                    <a:pt x="498" y="124"/>
                  </a:cubicBezTo>
                  <a:cubicBezTo>
                    <a:pt x="498" y="122"/>
                    <a:pt x="497" y="120"/>
                    <a:pt x="495" y="119"/>
                  </a:cubicBezTo>
                  <a:cubicBezTo>
                    <a:pt x="518" y="92"/>
                    <a:pt x="538" y="63"/>
                    <a:pt x="555" y="32"/>
                  </a:cubicBezTo>
                  <a:cubicBezTo>
                    <a:pt x="555" y="33"/>
                    <a:pt x="556" y="34"/>
                    <a:pt x="556" y="34"/>
                  </a:cubicBezTo>
                  <a:cubicBezTo>
                    <a:pt x="552" y="42"/>
                    <a:pt x="549" y="50"/>
                    <a:pt x="545" y="58"/>
                  </a:cubicBezTo>
                  <a:cubicBezTo>
                    <a:pt x="526" y="94"/>
                    <a:pt x="503" y="129"/>
                    <a:pt x="478" y="162"/>
                  </a:cubicBezTo>
                  <a:cubicBezTo>
                    <a:pt x="477" y="163"/>
                    <a:pt x="477" y="163"/>
                    <a:pt x="477" y="163"/>
                  </a:cubicBezTo>
                  <a:cubicBezTo>
                    <a:pt x="472" y="170"/>
                    <a:pt x="467" y="176"/>
                    <a:pt x="462" y="182"/>
                  </a:cubicBezTo>
                  <a:cubicBezTo>
                    <a:pt x="461" y="183"/>
                    <a:pt x="461" y="183"/>
                    <a:pt x="460" y="184"/>
                  </a:cubicBezTo>
                  <a:cubicBezTo>
                    <a:pt x="456" y="190"/>
                    <a:pt x="451" y="195"/>
                    <a:pt x="446" y="201"/>
                  </a:cubicBezTo>
                  <a:cubicBezTo>
                    <a:pt x="445" y="202"/>
                    <a:pt x="444" y="203"/>
                    <a:pt x="443" y="204"/>
                  </a:cubicBezTo>
                  <a:cubicBezTo>
                    <a:pt x="438" y="209"/>
                    <a:pt x="434" y="215"/>
                    <a:pt x="429" y="220"/>
                  </a:cubicBezTo>
                  <a:cubicBezTo>
                    <a:pt x="428" y="221"/>
                    <a:pt x="427" y="222"/>
                    <a:pt x="425" y="223"/>
                  </a:cubicBezTo>
                  <a:cubicBezTo>
                    <a:pt x="423" y="226"/>
                    <a:pt x="420" y="229"/>
                    <a:pt x="417" y="232"/>
                  </a:cubicBezTo>
                  <a:cubicBezTo>
                    <a:pt x="418" y="231"/>
                    <a:pt x="418" y="229"/>
                    <a:pt x="419" y="228"/>
                  </a:cubicBezTo>
                  <a:cubicBezTo>
                    <a:pt x="421" y="225"/>
                    <a:pt x="423" y="222"/>
                    <a:pt x="425" y="219"/>
                  </a:cubicBezTo>
                  <a:cubicBezTo>
                    <a:pt x="427" y="215"/>
                    <a:pt x="429" y="212"/>
                    <a:pt x="431" y="208"/>
                  </a:cubicBezTo>
                  <a:cubicBezTo>
                    <a:pt x="433" y="205"/>
                    <a:pt x="434" y="202"/>
                    <a:pt x="436" y="199"/>
                  </a:cubicBezTo>
                  <a:cubicBezTo>
                    <a:pt x="438" y="196"/>
                    <a:pt x="440" y="192"/>
                    <a:pt x="442" y="188"/>
                  </a:cubicBezTo>
                  <a:cubicBezTo>
                    <a:pt x="444" y="185"/>
                    <a:pt x="446" y="182"/>
                    <a:pt x="447" y="179"/>
                  </a:cubicBezTo>
                  <a:cubicBezTo>
                    <a:pt x="449" y="175"/>
                    <a:pt x="451" y="172"/>
                    <a:pt x="453" y="168"/>
                  </a:cubicBezTo>
                  <a:cubicBezTo>
                    <a:pt x="455" y="165"/>
                    <a:pt x="457" y="161"/>
                    <a:pt x="458" y="158"/>
                  </a:cubicBezTo>
                  <a:cubicBezTo>
                    <a:pt x="459" y="158"/>
                    <a:pt x="459" y="158"/>
                    <a:pt x="459" y="158"/>
                  </a:cubicBezTo>
                  <a:cubicBezTo>
                    <a:pt x="468" y="149"/>
                    <a:pt x="477" y="140"/>
                    <a:pt x="485" y="130"/>
                  </a:cubicBezTo>
                  <a:cubicBezTo>
                    <a:pt x="486" y="131"/>
                    <a:pt x="488" y="132"/>
                    <a:pt x="490" y="132"/>
                  </a:cubicBezTo>
                  <a:moveTo>
                    <a:pt x="568" y="25"/>
                  </a:moveTo>
                  <a:cubicBezTo>
                    <a:pt x="568" y="24"/>
                    <a:pt x="568" y="24"/>
                    <a:pt x="567" y="23"/>
                  </a:cubicBezTo>
                  <a:cubicBezTo>
                    <a:pt x="568" y="23"/>
                    <a:pt x="568" y="23"/>
                    <a:pt x="568" y="23"/>
                  </a:cubicBezTo>
                  <a:cubicBezTo>
                    <a:pt x="568" y="22"/>
                    <a:pt x="569" y="21"/>
                    <a:pt x="569" y="20"/>
                  </a:cubicBezTo>
                  <a:cubicBezTo>
                    <a:pt x="570" y="18"/>
                    <a:pt x="571" y="16"/>
                    <a:pt x="572" y="14"/>
                  </a:cubicBezTo>
                  <a:cubicBezTo>
                    <a:pt x="572" y="14"/>
                    <a:pt x="572" y="15"/>
                    <a:pt x="571" y="15"/>
                  </a:cubicBezTo>
                  <a:cubicBezTo>
                    <a:pt x="571" y="16"/>
                    <a:pt x="570" y="18"/>
                    <a:pt x="570" y="19"/>
                  </a:cubicBezTo>
                  <a:cubicBezTo>
                    <a:pt x="569" y="21"/>
                    <a:pt x="568" y="23"/>
                    <a:pt x="568" y="25"/>
                  </a:cubicBezTo>
                  <a:moveTo>
                    <a:pt x="566" y="21"/>
                  </a:moveTo>
                  <a:cubicBezTo>
                    <a:pt x="565" y="20"/>
                    <a:pt x="565" y="20"/>
                    <a:pt x="565" y="20"/>
                  </a:cubicBezTo>
                  <a:cubicBezTo>
                    <a:pt x="566" y="19"/>
                    <a:pt x="566" y="19"/>
                    <a:pt x="566" y="19"/>
                  </a:cubicBezTo>
                  <a:cubicBezTo>
                    <a:pt x="566" y="18"/>
                    <a:pt x="567" y="17"/>
                    <a:pt x="567" y="16"/>
                  </a:cubicBezTo>
                  <a:cubicBezTo>
                    <a:pt x="568" y="13"/>
                    <a:pt x="569" y="11"/>
                    <a:pt x="570" y="9"/>
                  </a:cubicBezTo>
                  <a:cubicBezTo>
                    <a:pt x="569" y="13"/>
                    <a:pt x="568" y="17"/>
                    <a:pt x="566" y="21"/>
                  </a:cubicBezTo>
                  <a:moveTo>
                    <a:pt x="583" y="0"/>
                  </a:moveTo>
                  <a:cubicBezTo>
                    <a:pt x="577" y="0"/>
                    <a:pt x="577" y="0"/>
                    <a:pt x="577" y="0"/>
                  </a:cubicBezTo>
                  <a:cubicBezTo>
                    <a:pt x="576" y="1"/>
                    <a:pt x="576" y="2"/>
                    <a:pt x="576" y="3"/>
                  </a:cubicBezTo>
                  <a:cubicBezTo>
                    <a:pt x="575" y="4"/>
                    <a:pt x="575" y="5"/>
                    <a:pt x="574" y="6"/>
                  </a:cubicBezTo>
                  <a:cubicBezTo>
                    <a:pt x="574" y="8"/>
                    <a:pt x="573" y="10"/>
                    <a:pt x="572" y="12"/>
                  </a:cubicBezTo>
                  <a:cubicBezTo>
                    <a:pt x="571" y="13"/>
                    <a:pt x="571" y="15"/>
                    <a:pt x="570" y="16"/>
                  </a:cubicBezTo>
                  <a:cubicBezTo>
                    <a:pt x="569" y="17"/>
                    <a:pt x="569" y="19"/>
                    <a:pt x="568" y="21"/>
                  </a:cubicBezTo>
                  <a:cubicBezTo>
                    <a:pt x="568" y="21"/>
                    <a:pt x="567" y="22"/>
                    <a:pt x="567" y="22"/>
                  </a:cubicBezTo>
                  <a:cubicBezTo>
                    <a:pt x="567" y="22"/>
                    <a:pt x="567" y="22"/>
                    <a:pt x="567" y="22"/>
                  </a:cubicBezTo>
                  <a:cubicBezTo>
                    <a:pt x="567" y="21"/>
                    <a:pt x="568" y="19"/>
                    <a:pt x="568" y="18"/>
                  </a:cubicBezTo>
                  <a:cubicBezTo>
                    <a:pt x="569" y="15"/>
                    <a:pt x="570" y="12"/>
                    <a:pt x="571" y="9"/>
                  </a:cubicBezTo>
                  <a:cubicBezTo>
                    <a:pt x="572" y="7"/>
                    <a:pt x="573" y="4"/>
                    <a:pt x="573" y="2"/>
                  </a:cubicBezTo>
                  <a:cubicBezTo>
                    <a:pt x="574" y="1"/>
                    <a:pt x="574" y="1"/>
                    <a:pt x="574" y="0"/>
                  </a:cubicBezTo>
                  <a:cubicBezTo>
                    <a:pt x="573" y="0"/>
                    <a:pt x="573" y="0"/>
                    <a:pt x="573" y="0"/>
                  </a:cubicBezTo>
                  <a:cubicBezTo>
                    <a:pt x="573" y="0"/>
                    <a:pt x="573" y="0"/>
                    <a:pt x="573" y="0"/>
                  </a:cubicBezTo>
                  <a:cubicBezTo>
                    <a:pt x="570" y="7"/>
                    <a:pt x="568" y="13"/>
                    <a:pt x="565" y="19"/>
                  </a:cubicBezTo>
                  <a:cubicBezTo>
                    <a:pt x="564" y="19"/>
                    <a:pt x="564" y="18"/>
                    <a:pt x="563" y="18"/>
                  </a:cubicBezTo>
                  <a:cubicBezTo>
                    <a:pt x="563" y="18"/>
                    <a:pt x="563" y="17"/>
                    <a:pt x="563" y="17"/>
                  </a:cubicBezTo>
                  <a:cubicBezTo>
                    <a:pt x="566" y="11"/>
                    <a:pt x="569" y="6"/>
                    <a:pt x="572" y="0"/>
                  </a:cubicBezTo>
                  <a:cubicBezTo>
                    <a:pt x="571" y="0"/>
                    <a:pt x="571" y="0"/>
                    <a:pt x="571" y="0"/>
                  </a:cubicBezTo>
                  <a:cubicBezTo>
                    <a:pt x="569" y="4"/>
                    <a:pt x="567" y="8"/>
                    <a:pt x="565" y="12"/>
                  </a:cubicBezTo>
                  <a:cubicBezTo>
                    <a:pt x="565" y="11"/>
                    <a:pt x="566" y="10"/>
                    <a:pt x="566" y="10"/>
                  </a:cubicBezTo>
                  <a:cubicBezTo>
                    <a:pt x="566" y="8"/>
                    <a:pt x="567" y="7"/>
                    <a:pt x="568" y="5"/>
                  </a:cubicBezTo>
                  <a:cubicBezTo>
                    <a:pt x="568" y="3"/>
                    <a:pt x="569" y="2"/>
                    <a:pt x="569" y="0"/>
                  </a:cubicBezTo>
                  <a:cubicBezTo>
                    <a:pt x="569" y="0"/>
                    <a:pt x="569" y="0"/>
                    <a:pt x="569" y="0"/>
                  </a:cubicBezTo>
                  <a:cubicBezTo>
                    <a:pt x="568" y="2"/>
                    <a:pt x="567" y="4"/>
                    <a:pt x="567" y="5"/>
                  </a:cubicBezTo>
                  <a:cubicBezTo>
                    <a:pt x="567" y="6"/>
                    <a:pt x="567" y="6"/>
                    <a:pt x="567" y="6"/>
                  </a:cubicBezTo>
                  <a:cubicBezTo>
                    <a:pt x="567" y="4"/>
                    <a:pt x="568" y="2"/>
                    <a:pt x="568" y="0"/>
                  </a:cubicBezTo>
                  <a:cubicBezTo>
                    <a:pt x="568" y="0"/>
                    <a:pt x="568" y="0"/>
                    <a:pt x="568" y="0"/>
                  </a:cubicBezTo>
                  <a:cubicBezTo>
                    <a:pt x="566" y="6"/>
                    <a:pt x="564" y="12"/>
                    <a:pt x="562" y="18"/>
                  </a:cubicBezTo>
                  <a:cubicBezTo>
                    <a:pt x="561" y="18"/>
                    <a:pt x="561" y="18"/>
                    <a:pt x="560" y="18"/>
                  </a:cubicBezTo>
                  <a:cubicBezTo>
                    <a:pt x="559" y="18"/>
                    <a:pt x="559" y="18"/>
                    <a:pt x="558" y="18"/>
                  </a:cubicBezTo>
                  <a:cubicBezTo>
                    <a:pt x="558" y="18"/>
                    <a:pt x="558" y="18"/>
                    <a:pt x="558" y="18"/>
                  </a:cubicBezTo>
                  <a:cubicBezTo>
                    <a:pt x="557" y="16"/>
                    <a:pt x="557" y="15"/>
                    <a:pt x="557" y="13"/>
                  </a:cubicBezTo>
                  <a:cubicBezTo>
                    <a:pt x="556" y="12"/>
                    <a:pt x="556" y="11"/>
                    <a:pt x="556" y="9"/>
                  </a:cubicBezTo>
                  <a:cubicBezTo>
                    <a:pt x="556" y="8"/>
                    <a:pt x="555" y="6"/>
                    <a:pt x="555" y="5"/>
                  </a:cubicBezTo>
                  <a:cubicBezTo>
                    <a:pt x="555" y="3"/>
                    <a:pt x="555" y="2"/>
                    <a:pt x="554" y="0"/>
                  </a:cubicBezTo>
                  <a:cubicBezTo>
                    <a:pt x="554" y="0"/>
                    <a:pt x="554" y="0"/>
                    <a:pt x="554" y="0"/>
                  </a:cubicBezTo>
                  <a:cubicBezTo>
                    <a:pt x="554" y="0"/>
                    <a:pt x="554" y="0"/>
                    <a:pt x="554" y="1"/>
                  </a:cubicBezTo>
                  <a:cubicBezTo>
                    <a:pt x="554" y="3"/>
                    <a:pt x="555" y="6"/>
                    <a:pt x="555" y="8"/>
                  </a:cubicBezTo>
                  <a:cubicBezTo>
                    <a:pt x="555" y="9"/>
                    <a:pt x="555" y="9"/>
                    <a:pt x="555" y="10"/>
                  </a:cubicBezTo>
                  <a:cubicBezTo>
                    <a:pt x="556" y="13"/>
                    <a:pt x="556" y="16"/>
                    <a:pt x="557" y="18"/>
                  </a:cubicBezTo>
                  <a:cubicBezTo>
                    <a:pt x="554" y="19"/>
                    <a:pt x="552" y="22"/>
                    <a:pt x="552" y="26"/>
                  </a:cubicBezTo>
                  <a:cubicBezTo>
                    <a:pt x="552" y="28"/>
                    <a:pt x="553" y="30"/>
                    <a:pt x="555" y="31"/>
                  </a:cubicBezTo>
                  <a:cubicBezTo>
                    <a:pt x="538" y="62"/>
                    <a:pt x="518" y="91"/>
                    <a:pt x="495" y="118"/>
                  </a:cubicBezTo>
                  <a:cubicBezTo>
                    <a:pt x="493" y="117"/>
                    <a:pt x="492" y="117"/>
                    <a:pt x="490" y="117"/>
                  </a:cubicBezTo>
                  <a:cubicBezTo>
                    <a:pt x="486" y="117"/>
                    <a:pt x="482" y="120"/>
                    <a:pt x="482" y="124"/>
                  </a:cubicBezTo>
                  <a:cubicBezTo>
                    <a:pt x="482" y="127"/>
                    <a:pt x="483" y="129"/>
                    <a:pt x="484" y="130"/>
                  </a:cubicBezTo>
                  <a:cubicBezTo>
                    <a:pt x="476" y="139"/>
                    <a:pt x="468" y="147"/>
                    <a:pt x="460" y="156"/>
                  </a:cubicBezTo>
                  <a:cubicBezTo>
                    <a:pt x="461" y="153"/>
                    <a:pt x="463" y="150"/>
                    <a:pt x="464" y="147"/>
                  </a:cubicBezTo>
                  <a:cubicBezTo>
                    <a:pt x="466" y="144"/>
                    <a:pt x="468" y="140"/>
                    <a:pt x="469" y="137"/>
                  </a:cubicBezTo>
                  <a:cubicBezTo>
                    <a:pt x="471" y="133"/>
                    <a:pt x="473" y="129"/>
                    <a:pt x="475" y="126"/>
                  </a:cubicBezTo>
                  <a:cubicBezTo>
                    <a:pt x="477" y="122"/>
                    <a:pt x="478" y="118"/>
                    <a:pt x="480" y="114"/>
                  </a:cubicBezTo>
                  <a:cubicBezTo>
                    <a:pt x="482" y="111"/>
                    <a:pt x="484" y="107"/>
                    <a:pt x="485" y="104"/>
                  </a:cubicBezTo>
                  <a:cubicBezTo>
                    <a:pt x="488" y="99"/>
                    <a:pt x="490" y="93"/>
                    <a:pt x="493" y="87"/>
                  </a:cubicBezTo>
                  <a:cubicBezTo>
                    <a:pt x="494" y="86"/>
                    <a:pt x="494" y="84"/>
                    <a:pt x="495" y="82"/>
                  </a:cubicBezTo>
                  <a:cubicBezTo>
                    <a:pt x="499" y="75"/>
                    <a:pt x="502" y="67"/>
                    <a:pt x="505" y="59"/>
                  </a:cubicBezTo>
                  <a:cubicBezTo>
                    <a:pt x="506" y="58"/>
                    <a:pt x="506" y="57"/>
                    <a:pt x="507" y="55"/>
                  </a:cubicBezTo>
                  <a:cubicBezTo>
                    <a:pt x="509" y="49"/>
                    <a:pt x="512" y="43"/>
                    <a:pt x="515" y="37"/>
                  </a:cubicBezTo>
                  <a:cubicBezTo>
                    <a:pt x="515" y="34"/>
                    <a:pt x="516" y="32"/>
                    <a:pt x="517" y="30"/>
                  </a:cubicBezTo>
                  <a:cubicBezTo>
                    <a:pt x="519" y="25"/>
                    <a:pt x="522" y="19"/>
                    <a:pt x="524" y="13"/>
                  </a:cubicBezTo>
                  <a:cubicBezTo>
                    <a:pt x="525" y="11"/>
                    <a:pt x="526" y="8"/>
                    <a:pt x="527" y="6"/>
                  </a:cubicBezTo>
                  <a:cubicBezTo>
                    <a:pt x="528" y="4"/>
                    <a:pt x="528" y="2"/>
                    <a:pt x="529" y="0"/>
                  </a:cubicBezTo>
                  <a:cubicBezTo>
                    <a:pt x="528" y="0"/>
                    <a:pt x="528" y="0"/>
                    <a:pt x="528" y="0"/>
                  </a:cubicBezTo>
                  <a:cubicBezTo>
                    <a:pt x="528" y="1"/>
                    <a:pt x="527" y="2"/>
                    <a:pt x="527" y="4"/>
                  </a:cubicBezTo>
                  <a:cubicBezTo>
                    <a:pt x="522" y="17"/>
                    <a:pt x="517" y="30"/>
                    <a:pt x="511" y="43"/>
                  </a:cubicBezTo>
                  <a:cubicBezTo>
                    <a:pt x="510" y="45"/>
                    <a:pt x="510" y="47"/>
                    <a:pt x="509" y="49"/>
                  </a:cubicBezTo>
                  <a:cubicBezTo>
                    <a:pt x="503" y="62"/>
                    <a:pt x="498" y="75"/>
                    <a:pt x="492" y="87"/>
                  </a:cubicBezTo>
                  <a:cubicBezTo>
                    <a:pt x="491" y="89"/>
                    <a:pt x="490" y="91"/>
                    <a:pt x="490" y="92"/>
                  </a:cubicBezTo>
                  <a:cubicBezTo>
                    <a:pt x="484" y="105"/>
                    <a:pt x="478" y="118"/>
                    <a:pt x="472" y="130"/>
                  </a:cubicBezTo>
                  <a:cubicBezTo>
                    <a:pt x="471" y="131"/>
                    <a:pt x="471" y="133"/>
                    <a:pt x="470" y="134"/>
                  </a:cubicBezTo>
                  <a:cubicBezTo>
                    <a:pt x="466" y="142"/>
                    <a:pt x="462" y="150"/>
                    <a:pt x="458" y="157"/>
                  </a:cubicBezTo>
                  <a:cubicBezTo>
                    <a:pt x="443" y="172"/>
                    <a:pt x="427" y="186"/>
                    <a:pt x="410" y="199"/>
                  </a:cubicBezTo>
                  <a:cubicBezTo>
                    <a:pt x="411" y="197"/>
                    <a:pt x="412" y="195"/>
                    <a:pt x="414" y="194"/>
                  </a:cubicBezTo>
                  <a:cubicBezTo>
                    <a:pt x="419" y="186"/>
                    <a:pt x="424" y="179"/>
                    <a:pt x="429" y="171"/>
                  </a:cubicBezTo>
                  <a:cubicBezTo>
                    <a:pt x="433" y="166"/>
                    <a:pt x="436" y="161"/>
                    <a:pt x="439" y="156"/>
                  </a:cubicBezTo>
                  <a:cubicBezTo>
                    <a:pt x="444" y="149"/>
                    <a:pt x="448" y="143"/>
                    <a:pt x="453" y="136"/>
                  </a:cubicBezTo>
                  <a:cubicBezTo>
                    <a:pt x="456" y="130"/>
                    <a:pt x="459" y="125"/>
                    <a:pt x="462" y="120"/>
                  </a:cubicBezTo>
                  <a:cubicBezTo>
                    <a:pt x="466" y="113"/>
                    <a:pt x="470" y="106"/>
                    <a:pt x="474" y="99"/>
                  </a:cubicBezTo>
                  <a:cubicBezTo>
                    <a:pt x="478" y="94"/>
                    <a:pt x="481" y="88"/>
                    <a:pt x="484" y="83"/>
                  </a:cubicBezTo>
                  <a:cubicBezTo>
                    <a:pt x="487" y="76"/>
                    <a:pt x="491" y="69"/>
                    <a:pt x="495" y="62"/>
                  </a:cubicBezTo>
                  <a:cubicBezTo>
                    <a:pt x="498" y="56"/>
                    <a:pt x="501" y="51"/>
                    <a:pt x="504" y="45"/>
                  </a:cubicBezTo>
                  <a:cubicBezTo>
                    <a:pt x="507" y="38"/>
                    <a:pt x="511" y="31"/>
                    <a:pt x="514" y="24"/>
                  </a:cubicBezTo>
                  <a:cubicBezTo>
                    <a:pt x="517" y="19"/>
                    <a:pt x="519" y="13"/>
                    <a:pt x="522" y="7"/>
                  </a:cubicBezTo>
                  <a:cubicBezTo>
                    <a:pt x="523" y="5"/>
                    <a:pt x="524" y="2"/>
                    <a:pt x="525" y="0"/>
                  </a:cubicBezTo>
                  <a:cubicBezTo>
                    <a:pt x="525" y="0"/>
                    <a:pt x="525" y="0"/>
                    <a:pt x="525" y="0"/>
                  </a:cubicBezTo>
                  <a:cubicBezTo>
                    <a:pt x="524" y="1"/>
                    <a:pt x="524" y="2"/>
                    <a:pt x="523" y="3"/>
                  </a:cubicBezTo>
                  <a:cubicBezTo>
                    <a:pt x="520" y="9"/>
                    <a:pt x="518" y="15"/>
                    <a:pt x="515" y="21"/>
                  </a:cubicBezTo>
                  <a:cubicBezTo>
                    <a:pt x="511" y="28"/>
                    <a:pt x="508" y="35"/>
                    <a:pt x="504" y="42"/>
                  </a:cubicBezTo>
                  <a:cubicBezTo>
                    <a:pt x="501" y="48"/>
                    <a:pt x="499" y="54"/>
                    <a:pt x="496" y="59"/>
                  </a:cubicBezTo>
                  <a:cubicBezTo>
                    <a:pt x="492" y="66"/>
                    <a:pt x="488" y="73"/>
                    <a:pt x="484" y="80"/>
                  </a:cubicBezTo>
                  <a:cubicBezTo>
                    <a:pt x="481" y="86"/>
                    <a:pt x="478" y="91"/>
                    <a:pt x="475" y="97"/>
                  </a:cubicBezTo>
                  <a:cubicBezTo>
                    <a:pt x="471" y="104"/>
                    <a:pt x="466" y="111"/>
                    <a:pt x="462" y="118"/>
                  </a:cubicBezTo>
                  <a:cubicBezTo>
                    <a:pt x="459" y="123"/>
                    <a:pt x="456" y="129"/>
                    <a:pt x="453" y="134"/>
                  </a:cubicBezTo>
                  <a:cubicBezTo>
                    <a:pt x="448" y="141"/>
                    <a:pt x="443" y="149"/>
                    <a:pt x="438" y="156"/>
                  </a:cubicBezTo>
                  <a:cubicBezTo>
                    <a:pt x="435" y="161"/>
                    <a:pt x="433" y="165"/>
                    <a:pt x="430" y="170"/>
                  </a:cubicBezTo>
                  <a:cubicBezTo>
                    <a:pt x="424" y="179"/>
                    <a:pt x="417" y="187"/>
                    <a:pt x="411" y="196"/>
                  </a:cubicBezTo>
                  <a:cubicBezTo>
                    <a:pt x="410" y="198"/>
                    <a:pt x="409" y="199"/>
                    <a:pt x="408" y="200"/>
                  </a:cubicBezTo>
                  <a:cubicBezTo>
                    <a:pt x="396" y="210"/>
                    <a:pt x="384" y="219"/>
                    <a:pt x="371" y="227"/>
                  </a:cubicBezTo>
                  <a:cubicBezTo>
                    <a:pt x="370" y="227"/>
                    <a:pt x="370" y="226"/>
                    <a:pt x="370" y="226"/>
                  </a:cubicBezTo>
                  <a:cubicBezTo>
                    <a:pt x="369" y="224"/>
                    <a:pt x="368" y="223"/>
                    <a:pt x="367" y="221"/>
                  </a:cubicBezTo>
                  <a:cubicBezTo>
                    <a:pt x="366" y="219"/>
                    <a:pt x="365" y="217"/>
                    <a:pt x="363" y="215"/>
                  </a:cubicBezTo>
                  <a:cubicBezTo>
                    <a:pt x="363" y="213"/>
                    <a:pt x="362" y="212"/>
                    <a:pt x="361" y="210"/>
                  </a:cubicBezTo>
                  <a:cubicBezTo>
                    <a:pt x="360" y="208"/>
                    <a:pt x="358" y="205"/>
                    <a:pt x="357" y="203"/>
                  </a:cubicBezTo>
                  <a:cubicBezTo>
                    <a:pt x="357" y="201"/>
                    <a:pt x="356" y="200"/>
                    <a:pt x="355" y="198"/>
                  </a:cubicBezTo>
                  <a:cubicBezTo>
                    <a:pt x="354" y="195"/>
                    <a:pt x="352" y="192"/>
                    <a:pt x="351" y="189"/>
                  </a:cubicBezTo>
                  <a:cubicBezTo>
                    <a:pt x="351" y="187"/>
                    <a:pt x="350" y="186"/>
                    <a:pt x="349" y="185"/>
                  </a:cubicBezTo>
                  <a:cubicBezTo>
                    <a:pt x="348" y="180"/>
                    <a:pt x="346" y="175"/>
                    <a:pt x="344" y="170"/>
                  </a:cubicBezTo>
                  <a:cubicBezTo>
                    <a:pt x="343" y="169"/>
                    <a:pt x="343" y="168"/>
                    <a:pt x="342" y="166"/>
                  </a:cubicBezTo>
                  <a:cubicBezTo>
                    <a:pt x="341" y="162"/>
                    <a:pt x="340" y="158"/>
                    <a:pt x="338" y="154"/>
                  </a:cubicBezTo>
                  <a:cubicBezTo>
                    <a:pt x="337" y="151"/>
                    <a:pt x="336" y="148"/>
                    <a:pt x="335" y="145"/>
                  </a:cubicBezTo>
                  <a:cubicBezTo>
                    <a:pt x="335" y="145"/>
                    <a:pt x="335" y="144"/>
                    <a:pt x="335" y="144"/>
                  </a:cubicBezTo>
                  <a:cubicBezTo>
                    <a:pt x="338" y="143"/>
                    <a:pt x="340" y="140"/>
                    <a:pt x="340" y="137"/>
                  </a:cubicBezTo>
                  <a:cubicBezTo>
                    <a:pt x="340" y="136"/>
                    <a:pt x="340" y="135"/>
                    <a:pt x="340" y="134"/>
                  </a:cubicBezTo>
                  <a:cubicBezTo>
                    <a:pt x="340" y="134"/>
                    <a:pt x="341" y="133"/>
                    <a:pt x="342" y="133"/>
                  </a:cubicBezTo>
                  <a:cubicBezTo>
                    <a:pt x="344" y="132"/>
                    <a:pt x="347" y="131"/>
                    <a:pt x="349" y="130"/>
                  </a:cubicBezTo>
                  <a:cubicBezTo>
                    <a:pt x="353" y="129"/>
                    <a:pt x="357" y="127"/>
                    <a:pt x="361" y="125"/>
                  </a:cubicBezTo>
                  <a:cubicBezTo>
                    <a:pt x="363" y="124"/>
                    <a:pt x="364" y="124"/>
                    <a:pt x="366" y="123"/>
                  </a:cubicBezTo>
                  <a:cubicBezTo>
                    <a:pt x="371" y="121"/>
                    <a:pt x="375" y="118"/>
                    <a:pt x="380" y="116"/>
                  </a:cubicBezTo>
                  <a:cubicBezTo>
                    <a:pt x="380" y="115"/>
                    <a:pt x="381" y="115"/>
                    <a:pt x="382" y="115"/>
                  </a:cubicBezTo>
                  <a:cubicBezTo>
                    <a:pt x="387" y="112"/>
                    <a:pt x="392" y="109"/>
                    <a:pt x="397" y="106"/>
                  </a:cubicBezTo>
                  <a:cubicBezTo>
                    <a:pt x="398" y="105"/>
                    <a:pt x="398" y="105"/>
                    <a:pt x="398" y="105"/>
                  </a:cubicBezTo>
                  <a:cubicBezTo>
                    <a:pt x="419" y="93"/>
                    <a:pt x="439" y="78"/>
                    <a:pt x="458" y="61"/>
                  </a:cubicBezTo>
                  <a:cubicBezTo>
                    <a:pt x="463" y="56"/>
                    <a:pt x="467" y="52"/>
                    <a:pt x="472" y="48"/>
                  </a:cubicBezTo>
                  <a:cubicBezTo>
                    <a:pt x="473" y="46"/>
                    <a:pt x="475" y="45"/>
                    <a:pt x="476" y="43"/>
                  </a:cubicBezTo>
                  <a:cubicBezTo>
                    <a:pt x="479" y="40"/>
                    <a:pt x="482" y="38"/>
                    <a:pt x="485" y="34"/>
                  </a:cubicBezTo>
                  <a:cubicBezTo>
                    <a:pt x="486" y="33"/>
                    <a:pt x="488" y="31"/>
                    <a:pt x="489" y="29"/>
                  </a:cubicBezTo>
                  <a:cubicBezTo>
                    <a:pt x="492" y="26"/>
                    <a:pt x="494" y="23"/>
                    <a:pt x="497" y="21"/>
                  </a:cubicBezTo>
                  <a:cubicBezTo>
                    <a:pt x="499" y="19"/>
                    <a:pt x="500" y="17"/>
                    <a:pt x="502" y="15"/>
                  </a:cubicBezTo>
                  <a:cubicBezTo>
                    <a:pt x="504" y="12"/>
                    <a:pt x="506" y="9"/>
                    <a:pt x="509" y="6"/>
                  </a:cubicBezTo>
                  <a:cubicBezTo>
                    <a:pt x="510" y="4"/>
                    <a:pt x="512" y="2"/>
                    <a:pt x="513" y="0"/>
                  </a:cubicBezTo>
                  <a:cubicBezTo>
                    <a:pt x="512" y="0"/>
                    <a:pt x="512" y="0"/>
                    <a:pt x="512" y="0"/>
                  </a:cubicBezTo>
                  <a:cubicBezTo>
                    <a:pt x="511" y="2"/>
                    <a:pt x="510" y="3"/>
                    <a:pt x="509" y="5"/>
                  </a:cubicBezTo>
                  <a:cubicBezTo>
                    <a:pt x="507" y="6"/>
                    <a:pt x="506" y="8"/>
                    <a:pt x="505" y="9"/>
                  </a:cubicBezTo>
                  <a:cubicBezTo>
                    <a:pt x="502" y="13"/>
                    <a:pt x="499" y="16"/>
                    <a:pt x="497" y="20"/>
                  </a:cubicBezTo>
                  <a:cubicBezTo>
                    <a:pt x="495" y="21"/>
                    <a:pt x="494" y="23"/>
                    <a:pt x="492" y="24"/>
                  </a:cubicBezTo>
                  <a:cubicBezTo>
                    <a:pt x="490" y="28"/>
                    <a:pt x="487" y="31"/>
                    <a:pt x="484" y="34"/>
                  </a:cubicBezTo>
                  <a:cubicBezTo>
                    <a:pt x="483" y="36"/>
                    <a:pt x="481" y="37"/>
                    <a:pt x="479" y="39"/>
                  </a:cubicBezTo>
                  <a:cubicBezTo>
                    <a:pt x="477" y="42"/>
                    <a:pt x="474" y="45"/>
                    <a:pt x="471" y="47"/>
                  </a:cubicBezTo>
                  <a:cubicBezTo>
                    <a:pt x="469" y="49"/>
                    <a:pt x="468" y="51"/>
                    <a:pt x="466" y="52"/>
                  </a:cubicBezTo>
                  <a:cubicBezTo>
                    <a:pt x="463" y="55"/>
                    <a:pt x="460" y="58"/>
                    <a:pt x="457" y="60"/>
                  </a:cubicBezTo>
                  <a:cubicBezTo>
                    <a:pt x="456" y="62"/>
                    <a:pt x="454" y="63"/>
                    <a:pt x="452" y="65"/>
                  </a:cubicBezTo>
                  <a:cubicBezTo>
                    <a:pt x="449" y="68"/>
                    <a:pt x="446" y="70"/>
                    <a:pt x="443" y="72"/>
                  </a:cubicBezTo>
                  <a:cubicBezTo>
                    <a:pt x="441" y="74"/>
                    <a:pt x="439" y="76"/>
                    <a:pt x="437" y="77"/>
                  </a:cubicBezTo>
                  <a:cubicBezTo>
                    <a:pt x="434" y="79"/>
                    <a:pt x="432" y="82"/>
                    <a:pt x="429" y="84"/>
                  </a:cubicBezTo>
                  <a:cubicBezTo>
                    <a:pt x="427" y="85"/>
                    <a:pt x="424" y="87"/>
                    <a:pt x="422" y="88"/>
                  </a:cubicBezTo>
                  <a:cubicBezTo>
                    <a:pt x="419" y="90"/>
                    <a:pt x="417" y="93"/>
                    <a:pt x="414" y="95"/>
                  </a:cubicBezTo>
                  <a:cubicBezTo>
                    <a:pt x="411" y="96"/>
                    <a:pt x="409" y="97"/>
                    <a:pt x="407" y="99"/>
                  </a:cubicBezTo>
                  <a:cubicBezTo>
                    <a:pt x="404" y="101"/>
                    <a:pt x="401" y="103"/>
                    <a:pt x="398" y="104"/>
                  </a:cubicBezTo>
                  <a:cubicBezTo>
                    <a:pt x="396" y="106"/>
                    <a:pt x="394" y="107"/>
                    <a:pt x="391" y="109"/>
                  </a:cubicBezTo>
                  <a:cubicBezTo>
                    <a:pt x="388" y="110"/>
                    <a:pt x="385" y="112"/>
                    <a:pt x="383" y="114"/>
                  </a:cubicBezTo>
                  <a:cubicBezTo>
                    <a:pt x="380" y="115"/>
                    <a:pt x="378" y="116"/>
                    <a:pt x="375" y="117"/>
                  </a:cubicBezTo>
                  <a:cubicBezTo>
                    <a:pt x="372" y="119"/>
                    <a:pt x="369" y="120"/>
                    <a:pt x="366" y="122"/>
                  </a:cubicBezTo>
                  <a:cubicBezTo>
                    <a:pt x="364" y="123"/>
                    <a:pt x="361" y="124"/>
                    <a:pt x="359" y="125"/>
                  </a:cubicBezTo>
                  <a:cubicBezTo>
                    <a:pt x="356" y="127"/>
                    <a:pt x="353" y="128"/>
                    <a:pt x="350" y="129"/>
                  </a:cubicBezTo>
                  <a:cubicBezTo>
                    <a:pt x="347" y="130"/>
                    <a:pt x="345" y="131"/>
                    <a:pt x="342" y="132"/>
                  </a:cubicBezTo>
                  <a:cubicBezTo>
                    <a:pt x="341" y="133"/>
                    <a:pt x="340" y="133"/>
                    <a:pt x="339" y="133"/>
                  </a:cubicBezTo>
                  <a:cubicBezTo>
                    <a:pt x="339" y="133"/>
                    <a:pt x="339" y="133"/>
                    <a:pt x="339" y="132"/>
                  </a:cubicBezTo>
                  <a:cubicBezTo>
                    <a:pt x="340" y="131"/>
                    <a:pt x="342" y="130"/>
                    <a:pt x="343" y="129"/>
                  </a:cubicBezTo>
                  <a:cubicBezTo>
                    <a:pt x="346" y="127"/>
                    <a:pt x="348" y="125"/>
                    <a:pt x="350" y="124"/>
                  </a:cubicBezTo>
                  <a:cubicBezTo>
                    <a:pt x="353" y="121"/>
                    <a:pt x="357" y="119"/>
                    <a:pt x="360" y="116"/>
                  </a:cubicBezTo>
                  <a:cubicBezTo>
                    <a:pt x="362" y="114"/>
                    <a:pt x="364" y="113"/>
                    <a:pt x="367" y="111"/>
                  </a:cubicBezTo>
                  <a:cubicBezTo>
                    <a:pt x="370" y="108"/>
                    <a:pt x="373" y="106"/>
                    <a:pt x="376" y="103"/>
                  </a:cubicBezTo>
                  <a:cubicBezTo>
                    <a:pt x="378" y="101"/>
                    <a:pt x="381" y="99"/>
                    <a:pt x="383" y="98"/>
                  </a:cubicBezTo>
                  <a:cubicBezTo>
                    <a:pt x="386" y="95"/>
                    <a:pt x="389" y="92"/>
                    <a:pt x="392" y="89"/>
                  </a:cubicBezTo>
                  <a:cubicBezTo>
                    <a:pt x="394" y="88"/>
                    <a:pt x="396" y="86"/>
                    <a:pt x="398" y="84"/>
                  </a:cubicBezTo>
                  <a:cubicBezTo>
                    <a:pt x="401" y="81"/>
                    <a:pt x="404" y="78"/>
                    <a:pt x="407" y="75"/>
                  </a:cubicBezTo>
                  <a:cubicBezTo>
                    <a:pt x="409" y="74"/>
                    <a:pt x="411" y="72"/>
                    <a:pt x="413" y="70"/>
                  </a:cubicBezTo>
                  <a:cubicBezTo>
                    <a:pt x="416" y="67"/>
                    <a:pt x="419" y="64"/>
                    <a:pt x="422" y="61"/>
                  </a:cubicBezTo>
                  <a:cubicBezTo>
                    <a:pt x="424" y="59"/>
                    <a:pt x="426" y="58"/>
                    <a:pt x="428" y="56"/>
                  </a:cubicBezTo>
                  <a:cubicBezTo>
                    <a:pt x="431" y="53"/>
                    <a:pt x="434" y="50"/>
                    <a:pt x="437" y="46"/>
                  </a:cubicBezTo>
                  <a:cubicBezTo>
                    <a:pt x="439" y="45"/>
                    <a:pt x="440" y="43"/>
                    <a:pt x="442" y="41"/>
                  </a:cubicBezTo>
                  <a:cubicBezTo>
                    <a:pt x="445" y="38"/>
                    <a:pt x="448" y="35"/>
                    <a:pt x="451" y="31"/>
                  </a:cubicBezTo>
                  <a:cubicBezTo>
                    <a:pt x="453" y="30"/>
                    <a:pt x="454" y="28"/>
                    <a:pt x="456" y="26"/>
                  </a:cubicBezTo>
                  <a:cubicBezTo>
                    <a:pt x="459" y="23"/>
                    <a:pt x="462" y="19"/>
                    <a:pt x="465" y="16"/>
                  </a:cubicBezTo>
                  <a:cubicBezTo>
                    <a:pt x="466" y="14"/>
                    <a:pt x="468" y="13"/>
                    <a:pt x="469" y="11"/>
                  </a:cubicBezTo>
                  <a:cubicBezTo>
                    <a:pt x="472" y="7"/>
                    <a:pt x="475" y="4"/>
                    <a:pt x="478" y="0"/>
                  </a:cubicBezTo>
                  <a:cubicBezTo>
                    <a:pt x="477" y="0"/>
                    <a:pt x="477" y="0"/>
                    <a:pt x="477" y="0"/>
                  </a:cubicBezTo>
                  <a:cubicBezTo>
                    <a:pt x="477" y="0"/>
                    <a:pt x="477" y="0"/>
                    <a:pt x="477" y="0"/>
                  </a:cubicBezTo>
                  <a:cubicBezTo>
                    <a:pt x="474" y="3"/>
                    <a:pt x="471" y="7"/>
                    <a:pt x="469" y="10"/>
                  </a:cubicBezTo>
                  <a:cubicBezTo>
                    <a:pt x="467" y="12"/>
                    <a:pt x="465" y="14"/>
                    <a:pt x="463" y="16"/>
                  </a:cubicBezTo>
                  <a:cubicBezTo>
                    <a:pt x="461" y="19"/>
                    <a:pt x="458" y="22"/>
                    <a:pt x="456" y="25"/>
                  </a:cubicBezTo>
                  <a:cubicBezTo>
                    <a:pt x="454" y="27"/>
                    <a:pt x="452" y="30"/>
                    <a:pt x="450" y="32"/>
                  </a:cubicBezTo>
                  <a:cubicBezTo>
                    <a:pt x="447" y="35"/>
                    <a:pt x="445" y="37"/>
                    <a:pt x="442" y="40"/>
                  </a:cubicBezTo>
                  <a:cubicBezTo>
                    <a:pt x="440" y="42"/>
                    <a:pt x="438" y="45"/>
                    <a:pt x="436" y="47"/>
                  </a:cubicBezTo>
                  <a:cubicBezTo>
                    <a:pt x="433" y="49"/>
                    <a:pt x="431" y="52"/>
                    <a:pt x="428" y="55"/>
                  </a:cubicBezTo>
                  <a:cubicBezTo>
                    <a:pt x="426" y="57"/>
                    <a:pt x="424" y="59"/>
                    <a:pt x="421" y="61"/>
                  </a:cubicBezTo>
                  <a:cubicBezTo>
                    <a:pt x="419" y="64"/>
                    <a:pt x="416" y="67"/>
                    <a:pt x="413" y="69"/>
                  </a:cubicBezTo>
                  <a:cubicBezTo>
                    <a:pt x="411" y="71"/>
                    <a:pt x="409" y="73"/>
                    <a:pt x="406" y="75"/>
                  </a:cubicBezTo>
                  <a:cubicBezTo>
                    <a:pt x="404" y="78"/>
                    <a:pt x="401" y="81"/>
                    <a:pt x="398" y="83"/>
                  </a:cubicBezTo>
                  <a:cubicBezTo>
                    <a:pt x="396" y="85"/>
                    <a:pt x="394" y="87"/>
                    <a:pt x="391" y="89"/>
                  </a:cubicBezTo>
                  <a:cubicBezTo>
                    <a:pt x="388" y="92"/>
                    <a:pt x="386" y="94"/>
                    <a:pt x="383" y="97"/>
                  </a:cubicBezTo>
                  <a:cubicBezTo>
                    <a:pt x="380" y="99"/>
                    <a:pt x="378" y="101"/>
                    <a:pt x="375" y="103"/>
                  </a:cubicBezTo>
                  <a:cubicBezTo>
                    <a:pt x="373" y="105"/>
                    <a:pt x="370" y="108"/>
                    <a:pt x="367" y="110"/>
                  </a:cubicBezTo>
                  <a:cubicBezTo>
                    <a:pt x="364" y="112"/>
                    <a:pt x="362" y="114"/>
                    <a:pt x="359" y="116"/>
                  </a:cubicBezTo>
                  <a:cubicBezTo>
                    <a:pt x="356" y="118"/>
                    <a:pt x="353" y="120"/>
                    <a:pt x="350" y="123"/>
                  </a:cubicBezTo>
                  <a:cubicBezTo>
                    <a:pt x="348" y="125"/>
                    <a:pt x="345" y="127"/>
                    <a:pt x="343" y="129"/>
                  </a:cubicBezTo>
                  <a:cubicBezTo>
                    <a:pt x="341" y="130"/>
                    <a:pt x="340" y="131"/>
                    <a:pt x="338" y="132"/>
                  </a:cubicBezTo>
                  <a:cubicBezTo>
                    <a:pt x="338" y="131"/>
                    <a:pt x="338" y="131"/>
                    <a:pt x="338" y="131"/>
                  </a:cubicBezTo>
                  <a:cubicBezTo>
                    <a:pt x="341" y="128"/>
                    <a:pt x="345" y="124"/>
                    <a:pt x="348" y="121"/>
                  </a:cubicBezTo>
                  <a:cubicBezTo>
                    <a:pt x="352" y="116"/>
                    <a:pt x="357" y="112"/>
                    <a:pt x="361" y="107"/>
                  </a:cubicBezTo>
                  <a:cubicBezTo>
                    <a:pt x="366" y="102"/>
                    <a:pt x="370" y="97"/>
                    <a:pt x="375" y="92"/>
                  </a:cubicBezTo>
                  <a:cubicBezTo>
                    <a:pt x="379" y="87"/>
                    <a:pt x="383" y="83"/>
                    <a:pt x="387" y="79"/>
                  </a:cubicBezTo>
                  <a:cubicBezTo>
                    <a:pt x="392" y="73"/>
                    <a:pt x="396" y="68"/>
                    <a:pt x="401" y="62"/>
                  </a:cubicBezTo>
                  <a:cubicBezTo>
                    <a:pt x="405" y="58"/>
                    <a:pt x="409" y="54"/>
                    <a:pt x="412" y="50"/>
                  </a:cubicBezTo>
                  <a:cubicBezTo>
                    <a:pt x="417" y="44"/>
                    <a:pt x="421" y="38"/>
                    <a:pt x="426" y="33"/>
                  </a:cubicBezTo>
                  <a:cubicBezTo>
                    <a:pt x="429" y="29"/>
                    <a:pt x="433" y="25"/>
                    <a:pt x="436" y="20"/>
                  </a:cubicBezTo>
                  <a:cubicBezTo>
                    <a:pt x="441" y="14"/>
                    <a:pt x="445" y="8"/>
                    <a:pt x="450" y="2"/>
                  </a:cubicBezTo>
                  <a:cubicBezTo>
                    <a:pt x="450" y="2"/>
                    <a:pt x="451" y="1"/>
                    <a:pt x="452" y="0"/>
                  </a:cubicBezTo>
                  <a:cubicBezTo>
                    <a:pt x="451" y="0"/>
                    <a:pt x="451" y="0"/>
                    <a:pt x="451" y="0"/>
                  </a:cubicBezTo>
                  <a:cubicBezTo>
                    <a:pt x="450" y="1"/>
                    <a:pt x="450" y="1"/>
                    <a:pt x="449" y="2"/>
                  </a:cubicBezTo>
                  <a:cubicBezTo>
                    <a:pt x="445" y="8"/>
                    <a:pt x="440" y="14"/>
                    <a:pt x="435" y="20"/>
                  </a:cubicBezTo>
                  <a:cubicBezTo>
                    <a:pt x="432" y="24"/>
                    <a:pt x="429" y="28"/>
                    <a:pt x="425" y="33"/>
                  </a:cubicBezTo>
                  <a:cubicBezTo>
                    <a:pt x="421" y="38"/>
                    <a:pt x="416" y="44"/>
                    <a:pt x="411" y="49"/>
                  </a:cubicBezTo>
                  <a:cubicBezTo>
                    <a:pt x="408" y="54"/>
                    <a:pt x="404" y="58"/>
                    <a:pt x="400" y="62"/>
                  </a:cubicBezTo>
                  <a:cubicBezTo>
                    <a:pt x="396" y="68"/>
                    <a:pt x="391" y="73"/>
                    <a:pt x="386" y="78"/>
                  </a:cubicBezTo>
                  <a:cubicBezTo>
                    <a:pt x="382" y="83"/>
                    <a:pt x="378" y="87"/>
                    <a:pt x="374" y="92"/>
                  </a:cubicBezTo>
                  <a:cubicBezTo>
                    <a:pt x="370" y="97"/>
                    <a:pt x="365" y="102"/>
                    <a:pt x="360" y="107"/>
                  </a:cubicBezTo>
                  <a:cubicBezTo>
                    <a:pt x="356" y="112"/>
                    <a:pt x="351" y="116"/>
                    <a:pt x="347" y="121"/>
                  </a:cubicBezTo>
                  <a:cubicBezTo>
                    <a:pt x="344" y="124"/>
                    <a:pt x="341" y="127"/>
                    <a:pt x="337" y="131"/>
                  </a:cubicBezTo>
                  <a:cubicBezTo>
                    <a:pt x="337" y="130"/>
                    <a:pt x="337" y="130"/>
                    <a:pt x="337" y="130"/>
                  </a:cubicBezTo>
                  <a:cubicBezTo>
                    <a:pt x="339" y="127"/>
                    <a:pt x="341" y="124"/>
                    <a:pt x="343" y="121"/>
                  </a:cubicBezTo>
                  <a:cubicBezTo>
                    <a:pt x="346" y="115"/>
                    <a:pt x="350" y="110"/>
                    <a:pt x="353" y="104"/>
                  </a:cubicBezTo>
                  <a:cubicBezTo>
                    <a:pt x="356" y="99"/>
                    <a:pt x="360" y="94"/>
                    <a:pt x="363" y="89"/>
                  </a:cubicBezTo>
                  <a:cubicBezTo>
                    <a:pt x="366" y="84"/>
                    <a:pt x="369" y="79"/>
                    <a:pt x="372" y="74"/>
                  </a:cubicBezTo>
                  <a:cubicBezTo>
                    <a:pt x="376" y="68"/>
                    <a:pt x="379" y="62"/>
                    <a:pt x="383" y="56"/>
                  </a:cubicBezTo>
                  <a:cubicBezTo>
                    <a:pt x="385" y="52"/>
                    <a:pt x="388" y="48"/>
                    <a:pt x="391" y="43"/>
                  </a:cubicBezTo>
                  <a:cubicBezTo>
                    <a:pt x="395" y="37"/>
                    <a:pt x="398" y="30"/>
                    <a:pt x="402" y="24"/>
                  </a:cubicBezTo>
                  <a:cubicBezTo>
                    <a:pt x="404" y="20"/>
                    <a:pt x="407" y="17"/>
                    <a:pt x="409" y="13"/>
                  </a:cubicBezTo>
                  <a:cubicBezTo>
                    <a:pt x="411" y="9"/>
                    <a:pt x="414" y="4"/>
                    <a:pt x="417" y="0"/>
                  </a:cubicBezTo>
                  <a:cubicBezTo>
                    <a:pt x="416" y="0"/>
                    <a:pt x="416" y="0"/>
                    <a:pt x="416" y="0"/>
                  </a:cubicBezTo>
                  <a:cubicBezTo>
                    <a:pt x="416" y="0"/>
                    <a:pt x="415" y="1"/>
                    <a:pt x="415" y="1"/>
                  </a:cubicBezTo>
                  <a:cubicBezTo>
                    <a:pt x="413" y="5"/>
                    <a:pt x="410" y="9"/>
                    <a:pt x="408" y="13"/>
                  </a:cubicBezTo>
                  <a:cubicBezTo>
                    <a:pt x="404" y="19"/>
                    <a:pt x="401" y="26"/>
                    <a:pt x="397" y="32"/>
                  </a:cubicBezTo>
                  <a:cubicBezTo>
                    <a:pt x="394" y="36"/>
                    <a:pt x="392" y="39"/>
                    <a:pt x="390" y="43"/>
                  </a:cubicBezTo>
                  <a:cubicBezTo>
                    <a:pt x="386" y="49"/>
                    <a:pt x="382" y="56"/>
                    <a:pt x="379" y="62"/>
                  </a:cubicBezTo>
                  <a:cubicBezTo>
                    <a:pt x="376" y="66"/>
                    <a:pt x="374" y="70"/>
                    <a:pt x="371" y="74"/>
                  </a:cubicBezTo>
                  <a:cubicBezTo>
                    <a:pt x="367" y="80"/>
                    <a:pt x="363" y="87"/>
                    <a:pt x="359" y="93"/>
                  </a:cubicBezTo>
                  <a:cubicBezTo>
                    <a:pt x="357" y="97"/>
                    <a:pt x="354" y="101"/>
                    <a:pt x="352" y="105"/>
                  </a:cubicBezTo>
                  <a:cubicBezTo>
                    <a:pt x="348" y="111"/>
                    <a:pt x="344" y="117"/>
                    <a:pt x="340" y="123"/>
                  </a:cubicBezTo>
                  <a:cubicBezTo>
                    <a:pt x="339" y="125"/>
                    <a:pt x="338" y="128"/>
                    <a:pt x="336" y="130"/>
                  </a:cubicBezTo>
                  <a:cubicBezTo>
                    <a:pt x="335" y="129"/>
                    <a:pt x="334" y="129"/>
                    <a:pt x="332" y="129"/>
                  </a:cubicBezTo>
                  <a:cubicBezTo>
                    <a:pt x="332" y="129"/>
                    <a:pt x="332" y="129"/>
                    <a:pt x="332" y="129"/>
                  </a:cubicBezTo>
                  <a:cubicBezTo>
                    <a:pt x="332" y="125"/>
                    <a:pt x="332" y="121"/>
                    <a:pt x="332" y="118"/>
                  </a:cubicBezTo>
                  <a:cubicBezTo>
                    <a:pt x="331" y="112"/>
                    <a:pt x="331" y="106"/>
                    <a:pt x="331" y="100"/>
                  </a:cubicBezTo>
                  <a:cubicBezTo>
                    <a:pt x="331" y="93"/>
                    <a:pt x="330" y="86"/>
                    <a:pt x="330" y="79"/>
                  </a:cubicBezTo>
                  <a:cubicBezTo>
                    <a:pt x="330" y="74"/>
                    <a:pt x="330" y="69"/>
                    <a:pt x="330" y="64"/>
                  </a:cubicBezTo>
                  <a:cubicBezTo>
                    <a:pt x="330" y="56"/>
                    <a:pt x="330" y="48"/>
                    <a:pt x="329" y="40"/>
                  </a:cubicBezTo>
                  <a:cubicBezTo>
                    <a:pt x="329" y="36"/>
                    <a:pt x="329" y="31"/>
                    <a:pt x="329" y="27"/>
                  </a:cubicBezTo>
                  <a:cubicBezTo>
                    <a:pt x="329" y="18"/>
                    <a:pt x="329" y="10"/>
                    <a:pt x="329" y="2"/>
                  </a:cubicBezTo>
                  <a:cubicBezTo>
                    <a:pt x="329" y="1"/>
                    <a:pt x="329" y="0"/>
                    <a:pt x="329" y="0"/>
                  </a:cubicBezTo>
                  <a:cubicBezTo>
                    <a:pt x="328" y="0"/>
                    <a:pt x="328" y="0"/>
                    <a:pt x="328" y="0"/>
                  </a:cubicBezTo>
                  <a:cubicBezTo>
                    <a:pt x="328" y="22"/>
                    <a:pt x="329" y="43"/>
                    <a:pt x="329" y="64"/>
                  </a:cubicBezTo>
                  <a:cubicBezTo>
                    <a:pt x="329" y="65"/>
                    <a:pt x="329" y="65"/>
                    <a:pt x="329" y="66"/>
                  </a:cubicBezTo>
                  <a:cubicBezTo>
                    <a:pt x="329" y="78"/>
                    <a:pt x="330" y="89"/>
                    <a:pt x="330" y="101"/>
                  </a:cubicBezTo>
                  <a:cubicBezTo>
                    <a:pt x="330" y="106"/>
                    <a:pt x="331" y="110"/>
                    <a:pt x="331" y="115"/>
                  </a:cubicBezTo>
                  <a:cubicBezTo>
                    <a:pt x="331" y="120"/>
                    <a:pt x="331" y="124"/>
                    <a:pt x="332" y="129"/>
                  </a:cubicBezTo>
                  <a:cubicBezTo>
                    <a:pt x="328" y="129"/>
                    <a:pt x="324" y="132"/>
                    <a:pt x="324" y="137"/>
                  </a:cubicBezTo>
                  <a:cubicBezTo>
                    <a:pt x="324" y="137"/>
                    <a:pt x="325" y="137"/>
                    <a:pt x="325" y="138"/>
                  </a:cubicBezTo>
                  <a:cubicBezTo>
                    <a:pt x="324" y="138"/>
                    <a:pt x="322" y="138"/>
                    <a:pt x="321" y="139"/>
                  </a:cubicBezTo>
                  <a:cubicBezTo>
                    <a:pt x="319" y="139"/>
                    <a:pt x="316" y="140"/>
                    <a:pt x="313" y="140"/>
                  </a:cubicBezTo>
                  <a:cubicBezTo>
                    <a:pt x="309" y="141"/>
                    <a:pt x="305" y="141"/>
                    <a:pt x="301" y="142"/>
                  </a:cubicBezTo>
                  <a:cubicBezTo>
                    <a:pt x="299" y="142"/>
                    <a:pt x="296" y="143"/>
                    <a:pt x="293" y="143"/>
                  </a:cubicBezTo>
                  <a:cubicBezTo>
                    <a:pt x="289" y="144"/>
                    <a:pt x="284" y="144"/>
                    <a:pt x="279" y="144"/>
                  </a:cubicBezTo>
                  <a:cubicBezTo>
                    <a:pt x="277" y="144"/>
                    <a:pt x="275" y="145"/>
                    <a:pt x="273" y="145"/>
                  </a:cubicBezTo>
                  <a:cubicBezTo>
                    <a:pt x="266" y="145"/>
                    <a:pt x="259" y="145"/>
                    <a:pt x="252" y="145"/>
                  </a:cubicBezTo>
                  <a:cubicBezTo>
                    <a:pt x="241" y="145"/>
                    <a:pt x="230" y="145"/>
                    <a:pt x="219" y="144"/>
                  </a:cubicBezTo>
                  <a:cubicBezTo>
                    <a:pt x="218" y="144"/>
                    <a:pt x="218" y="144"/>
                    <a:pt x="218" y="144"/>
                  </a:cubicBezTo>
                  <a:cubicBezTo>
                    <a:pt x="214" y="144"/>
                    <a:pt x="210" y="143"/>
                    <a:pt x="206" y="143"/>
                  </a:cubicBezTo>
                  <a:cubicBezTo>
                    <a:pt x="204" y="143"/>
                    <a:pt x="203" y="142"/>
                    <a:pt x="201" y="142"/>
                  </a:cubicBezTo>
                  <a:cubicBezTo>
                    <a:pt x="197" y="142"/>
                    <a:pt x="194" y="141"/>
                    <a:pt x="191" y="141"/>
                  </a:cubicBezTo>
                  <a:cubicBezTo>
                    <a:pt x="188" y="140"/>
                    <a:pt x="186" y="140"/>
                    <a:pt x="183" y="140"/>
                  </a:cubicBezTo>
                  <a:cubicBezTo>
                    <a:pt x="180" y="139"/>
                    <a:pt x="177" y="139"/>
                    <a:pt x="174" y="138"/>
                  </a:cubicBezTo>
                  <a:cubicBezTo>
                    <a:pt x="171" y="137"/>
                    <a:pt x="168" y="137"/>
                    <a:pt x="165" y="136"/>
                  </a:cubicBezTo>
                  <a:cubicBezTo>
                    <a:pt x="162" y="136"/>
                    <a:pt x="159" y="135"/>
                    <a:pt x="156" y="135"/>
                  </a:cubicBezTo>
                  <a:cubicBezTo>
                    <a:pt x="153" y="134"/>
                    <a:pt x="150" y="133"/>
                    <a:pt x="146" y="132"/>
                  </a:cubicBezTo>
                  <a:cubicBezTo>
                    <a:pt x="144" y="132"/>
                    <a:pt x="142" y="131"/>
                    <a:pt x="139" y="131"/>
                  </a:cubicBezTo>
                  <a:cubicBezTo>
                    <a:pt x="135" y="130"/>
                    <a:pt x="131" y="129"/>
                    <a:pt x="128" y="128"/>
                  </a:cubicBezTo>
                  <a:cubicBezTo>
                    <a:pt x="125" y="127"/>
                    <a:pt x="123" y="126"/>
                    <a:pt x="121" y="126"/>
                  </a:cubicBezTo>
                  <a:cubicBezTo>
                    <a:pt x="117" y="125"/>
                    <a:pt x="113" y="124"/>
                    <a:pt x="109" y="122"/>
                  </a:cubicBezTo>
                  <a:cubicBezTo>
                    <a:pt x="107" y="122"/>
                    <a:pt x="104" y="121"/>
                    <a:pt x="102" y="120"/>
                  </a:cubicBezTo>
                  <a:cubicBezTo>
                    <a:pt x="98" y="119"/>
                    <a:pt x="94" y="118"/>
                    <a:pt x="90" y="116"/>
                  </a:cubicBezTo>
                  <a:cubicBezTo>
                    <a:pt x="88" y="115"/>
                    <a:pt x="85" y="115"/>
                    <a:pt x="83" y="114"/>
                  </a:cubicBezTo>
                  <a:cubicBezTo>
                    <a:pt x="79" y="112"/>
                    <a:pt x="75" y="111"/>
                    <a:pt x="70" y="109"/>
                  </a:cubicBezTo>
                  <a:cubicBezTo>
                    <a:pt x="68" y="109"/>
                    <a:pt x="66" y="108"/>
                    <a:pt x="64" y="107"/>
                  </a:cubicBezTo>
                  <a:cubicBezTo>
                    <a:pt x="60" y="105"/>
                    <a:pt x="55" y="104"/>
                    <a:pt x="51" y="102"/>
                  </a:cubicBezTo>
                  <a:cubicBezTo>
                    <a:pt x="49" y="101"/>
                    <a:pt x="46" y="100"/>
                    <a:pt x="44" y="99"/>
                  </a:cubicBezTo>
                  <a:cubicBezTo>
                    <a:pt x="40" y="97"/>
                    <a:pt x="36" y="96"/>
                    <a:pt x="31" y="94"/>
                  </a:cubicBezTo>
                  <a:cubicBezTo>
                    <a:pt x="29" y="93"/>
                    <a:pt x="26" y="91"/>
                    <a:pt x="23" y="90"/>
                  </a:cubicBezTo>
                  <a:cubicBezTo>
                    <a:pt x="19" y="88"/>
                    <a:pt x="15" y="87"/>
                    <a:pt x="12" y="85"/>
                  </a:cubicBezTo>
                  <a:cubicBezTo>
                    <a:pt x="9" y="84"/>
                    <a:pt x="5" y="82"/>
                    <a:pt x="2" y="81"/>
                  </a:cubicBezTo>
                  <a:cubicBezTo>
                    <a:pt x="1" y="80"/>
                    <a:pt x="0" y="80"/>
                    <a:pt x="0" y="79"/>
                  </a:cubicBezTo>
                  <a:cubicBezTo>
                    <a:pt x="0" y="80"/>
                    <a:pt x="0" y="80"/>
                    <a:pt x="0" y="80"/>
                  </a:cubicBezTo>
                  <a:cubicBezTo>
                    <a:pt x="2" y="81"/>
                    <a:pt x="4" y="82"/>
                    <a:pt x="6" y="83"/>
                  </a:cubicBezTo>
                  <a:cubicBezTo>
                    <a:pt x="8" y="84"/>
                    <a:pt x="10" y="85"/>
                    <a:pt x="11" y="86"/>
                  </a:cubicBezTo>
                  <a:cubicBezTo>
                    <a:pt x="16" y="88"/>
                    <a:pt x="21" y="90"/>
                    <a:pt x="26" y="92"/>
                  </a:cubicBezTo>
                  <a:cubicBezTo>
                    <a:pt x="28" y="93"/>
                    <a:pt x="30" y="94"/>
                    <a:pt x="31" y="94"/>
                  </a:cubicBezTo>
                  <a:cubicBezTo>
                    <a:pt x="36" y="97"/>
                    <a:pt x="41" y="98"/>
                    <a:pt x="46" y="100"/>
                  </a:cubicBezTo>
                  <a:cubicBezTo>
                    <a:pt x="47" y="101"/>
                    <a:pt x="49" y="102"/>
                    <a:pt x="51" y="103"/>
                  </a:cubicBezTo>
                  <a:cubicBezTo>
                    <a:pt x="56" y="105"/>
                    <a:pt x="60" y="106"/>
                    <a:pt x="65" y="108"/>
                  </a:cubicBezTo>
                  <a:cubicBezTo>
                    <a:pt x="67" y="109"/>
                    <a:pt x="68" y="109"/>
                    <a:pt x="70" y="110"/>
                  </a:cubicBezTo>
                  <a:cubicBezTo>
                    <a:pt x="75" y="112"/>
                    <a:pt x="80" y="114"/>
                    <a:pt x="85" y="115"/>
                  </a:cubicBezTo>
                  <a:cubicBezTo>
                    <a:pt x="87" y="116"/>
                    <a:pt x="88" y="116"/>
                    <a:pt x="89" y="117"/>
                  </a:cubicBezTo>
                  <a:cubicBezTo>
                    <a:pt x="94" y="118"/>
                    <a:pt x="99" y="120"/>
                    <a:pt x="104" y="121"/>
                  </a:cubicBezTo>
                  <a:cubicBezTo>
                    <a:pt x="105" y="122"/>
                    <a:pt x="107" y="122"/>
                    <a:pt x="109" y="123"/>
                  </a:cubicBezTo>
                  <a:cubicBezTo>
                    <a:pt x="113" y="124"/>
                    <a:pt x="118" y="126"/>
                    <a:pt x="123" y="127"/>
                  </a:cubicBezTo>
                  <a:cubicBezTo>
                    <a:pt x="124" y="127"/>
                    <a:pt x="126" y="128"/>
                    <a:pt x="127" y="128"/>
                  </a:cubicBezTo>
                  <a:cubicBezTo>
                    <a:pt x="132" y="130"/>
                    <a:pt x="137" y="131"/>
                    <a:pt x="141" y="132"/>
                  </a:cubicBezTo>
                  <a:cubicBezTo>
                    <a:pt x="143" y="132"/>
                    <a:pt x="144" y="133"/>
                    <a:pt x="146" y="133"/>
                  </a:cubicBezTo>
                  <a:cubicBezTo>
                    <a:pt x="150" y="134"/>
                    <a:pt x="154" y="135"/>
                    <a:pt x="159" y="136"/>
                  </a:cubicBezTo>
                  <a:cubicBezTo>
                    <a:pt x="161" y="136"/>
                    <a:pt x="163" y="137"/>
                    <a:pt x="164" y="137"/>
                  </a:cubicBezTo>
                  <a:cubicBezTo>
                    <a:pt x="169" y="138"/>
                    <a:pt x="173" y="139"/>
                    <a:pt x="177" y="139"/>
                  </a:cubicBezTo>
                  <a:cubicBezTo>
                    <a:pt x="179" y="140"/>
                    <a:pt x="181" y="140"/>
                    <a:pt x="183" y="140"/>
                  </a:cubicBezTo>
                  <a:cubicBezTo>
                    <a:pt x="187" y="141"/>
                    <a:pt x="191" y="142"/>
                    <a:pt x="195" y="142"/>
                  </a:cubicBezTo>
                  <a:cubicBezTo>
                    <a:pt x="197" y="142"/>
                    <a:pt x="199" y="143"/>
                    <a:pt x="200" y="143"/>
                  </a:cubicBezTo>
                  <a:cubicBezTo>
                    <a:pt x="204" y="143"/>
                    <a:pt x="208" y="144"/>
                    <a:pt x="212" y="144"/>
                  </a:cubicBezTo>
                  <a:cubicBezTo>
                    <a:pt x="214" y="144"/>
                    <a:pt x="216" y="144"/>
                    <a:pt x="218" y="145"/>
                  </a:cubicBezTo>
                  <a:cubicBezTo>
                    <a:pt x="221" y="145"/>
                    <a:pt x="224" y="145"/>
                    <a:pt x="228" y="145"/>
                  </a:cubicBezTo>
                  <a:cubicBezTo>
                    <a:pt x="230" y="145"/>
                    <a:pt x="233" y="146"/>
                    <a:pt x="235" y="146"/>
                  </a:cubicBezTo>
                  <a:cubicBezTo>
                    <a:pt x="241" y="146"/>
                    <a:pt x="247" y="146"/>
                    <a:pt x="252" y="146"/>
                  </a:cubicBezTo>
                  <a:cubicBezTo>
                    <a:pt x="252" y="146"/>
                    <a:pt x="252" y="146"/>
                    <a:pt x="252" y="146"/>
                  </a:cubicBezTo>
                  <a:cubicBezTo>
                    <a:pt x="259" y="146"/>
                    <a:pt x="266" y="146"/>
                    <a:pt x="273" y="146"/>
                  </a:cubicBezTo>
                  <a:cubicBezTo>
                    <a:pt x="275" y="145"/>
                    <a:pt x="277" y="145"/>
                    <a:pt x="279" y="145"/>
                  </a:cubicBezTo>
                  <a:cubicBezTo>
                    <a:pt x="284" y="145"/>
                    <a:pt x="289" y="144"/>
                    <a:pt x="293" y="144"/>
                  </a:cubicBezTo>
                  <a:cubicBezTo>
                    <a:pt x="296" y="144"/>
                    <a:pt x="298" y="143"/>
                    <a:pt x="301" y="143"/>
                  </a:cubicBezTo>
                  <a:cubicBezTo>
                    <a:pt x="305" y="142"/>
                    <a:pt x="309" y="142"/>
                    <a:pt x="313" y="141"/>
                  </a:cubicBezTo>
                  <a:cubicBezTo>
                    <a:pt x="315" y="141"/>
                    <a:pt x="318" y="140"/>
                    <a:pt x="320" y="139"/>
                  </a:cubicBezTo>
                  <a:cubicBezTo>
                    <a:pt x="322" y="139"/>
                    <a:pt x="323" y="139"/>
                    <a:pt x="325" y="139"/>
                  </a:cubicBezTo>
                  <a:cubicBezTo>
                    <a:pt x="325" y="140"/>
                    <a:pt x="326" y="141"/>
                    <a:pt x="327" y="142"/>
                  </a:cubicBezTo>
                  <a:cubicBezTo>
                    <a:pt x="324" y="145"/>
                    <a:pt x="321" y="147"/>
                    <a:pt x="319" y="150"/>
                  </a:cubicBezTo>
                  <a:cubicBezTo>
                    <a:pt x="316" y="153"/>
                    <a:pt x="312" y="157"/>
                    <a:pt x="309" y="160"/>
                  </a:cubicBezTo>
                  <a:cubicBezTo>
                    <a:pt x="305" y="164"/>
                    <a:pt x="301" y="168"/>
                    <a:pt x="296" y="172"/>
                  </a:cubicBezTo>
                  <a:cubicBezTo>
                    <a:pt x="293" y="176"/>
                    <a:pt x="290" y="179"/>
                    <a:pt x="286" y="182"/>
                  </a:cubicBezTo>
                  <a:cubicBezTo>
                    <a:pt x="282" y="186"/>
                    <a:pt x="278" y="190"/>
                    <a:pt x="274" y="194"/>
                  </a:cubicBezTo>
                  <a:cubicBezTo>
                    <a:pt x="271" y="197"/>
                    <a:pt x="267" y="201"/>
                    <a:pt x="263" y="204"/>
                  </a:cubicBezTo>
                  <a:cubicBezTo>
                    <a:pt x="259" y="208"/>
                    <a:pt x="255" y="212"/>
                    <a:pt x="251" y="215"/>
                  </a:cubicBezTo>
                  <a:cubicBezTo>
                    <a:pt x="248" y="219"/>
                    <a:pt x="244" y="222"/>
                    <a:pt x="240" y="226"/>
                  </a:cubicBezTo>
                  <a:cubicBezTo>
                    <a:pt x="236" y="229"/>
                    <a:pt x="232" y="232"/>
                    <a:pt x="228" y="236"/>
                  </a:cubicBezTo>
                  <a:cubicBezTo>
                    <a:pt x="224" y="239"/>
                    <a:pt x="221" y="243"/>
                    <a:pt x="217" y="246"/>
                  </a:cubicBezTo>
                  <a:cubicBezTo>
                    <a:pt x="213" y="250"/>
                    <a:pt x="209" y="253"/>
                    <a:pt x="205" y="256"/>
                  </a:cubicBezTo>
                  <a:cubicBezTo>
                    <a:pt x="201" y="259"/>
                    <a:pt x="197" y="263"/>
                    <a:pt x="193" y="266"/>
                  </a:cubicBezTo>
                  <a:cubicBezTo>
                    <a:pt x="189" y="269"/>
                    <a:pt x="185" y="272"/>
                    <a:pt x="181" y="275"/>
                  </a:cubicBezTo>
                  <a:cubicBezTo>
                    <a:pt x="177" y="279"/>
                    <a:pt x="173" y="282"/>
                    <a:pt x="169" y="286"/>
                  </a:cubicBezTo>
                  <a:cubicBezTo>
                    <a:pt x="165" y="289"/>
                    <a:pt x="161" y="292"/>
                    <a:pt x="157" y="294"/>
                  </a:cubicBezTo>
                  <a:cubicBezTo>
                    <a:pt x="153" y="298"/>
                    <a:pt x="149" y="301"/>
                    <a:pt x="144" y="305"/>
                  </a:cubicBezTo>
                  <a:cubicBezTo>
                    <a:pt x="141" y="307"/>
                    <a:pt x="137" y="310"/>
                    <a:pt x="134" y="312"/>
                  </a:cubicBezTo>
                  <a:cubicBezTo>
                    <a:pt x="129" y="316"/>
                    <a:pt x="125" y="319"/>
                    <a:pt x="120" y="323"/>
                  </a:cubicBezTo>
                  <a:cubicBezTo>
                    <a:pt x="117" y="325"/>
                    <a:pt x="113" y="327"/>
                    <a:pt x="110" y="329"/>
                  </a:cubicBezTo>
                  <a:cubicBezTo>
                    <a:pt x="105" y="333"/>
                    <a:pt x="101" y="336"/>
                    <a:pt x="96" y="340"/>
                  </a:cubicBezTo>
                  <a:cubicBezTo>
                    <a:pt x="64" y="347"/>
                    <a:pt x="32" y="352"/>
                    <a:pt x="0" y="356"/>
                  </a:cubicBezTo>
                  <a:cubicBezTo>
                    <a:pt x="0" y="357"/>
                    <a:pt x="0" y="357"/>
                    <a:pt x="0" y="357"/>
                  </a:cubicBezTo>
                  <a:cubicBezTo>
                    <a:pt x="32" y="353"/>
                    <a:pt x="63" y="347"/>
                    <a:pt x="94" y="341"/>
                  </a:cubicBezTo>
                  <a:cubicBezTo>
                    <a:pt x="87" y="346"/>
                    <a:pt x="79" y="351"/>
                    <a:pt x="71" y="356"/>
                  </a:cubicBezTo>
                  <a:cubicBezTo>
                    <a:pt x="70" y="357"/>
                    <a:pt x="70" y="357"/>
                    <a:pt x="70" y="357"/>
                  </a:cubicBezTo>
                  <a:cubicBezTo>
                    <a:pt x="66" y="360"/>
                    <a:pt x="62" y="362"/>
                    <a:pt x="58" y="365"/>
                  </a:cubicBezTo>
                  <a:cubicBezTo>
                    <a:pt x="53" y="368"/>
                    <a:pt x="49" y="371"/>
                    <a:pt x="45" y="373"/>
                  </a:cubicBezTo>
                  <a:cubicBezTo>
                    <a:pt x="41" y="376"/>
                    <a:pt x="37" y="378"/>
                    <a:pt x="33" y="380"/>
                  </a:cubicBezTo>
                  <a:cubicBezTo>
                    <a:pt x="28" y="383"/>
                    <a:pt x="24" y="386"/>
                    <a:pt x="19" y="389"/>
                  </a:cubicBezTo>
                  <a:cubicBezTo>
                    <a:pt x="16" y="391"/>
                    <a:pt x="12" y="393"/>
                    <a:pt x="8" y="395"/>
                  </a:cubicBezTo>
                  <a:cubicBezTo>
                    <a:pt x="8" y="396"/>
                    <a:pt x="7" y="396"/>
                    <a:pt x="6" y="397"/>
                  </a:cubicBezTo>
                  <a:cubicBezTo>
                    <a:pt x="4" y="397"/>
                    <a:pt x="2" y="397"/>
                    <a:pt x="0" y="397"/>
                  </a:cubicBezTo>
                  <a:cubicBezTo>
                    <a:pt x="0" y="398"/>
                    <a:pt x="0" y="398"/>
                    <a:pt x="0" y="398"/>
                  </a:cubicBezTo>
                  <a:cubicBezTo>
                    <a:pt x="0" y="398"/>
                    <a:pt x="1" y="398"/>
                    <a:pt x="2" y="398"/>
                  </a:cubicBezTo>
                  <a:cubicBezTo>
                    <a:pt x="3" y="398"/>
                    <a:pt x="4" y="397"/>
                    <a:pt x="5" y="397"/>
                  </a:cubicBezTo>
                  <a:cubicBezTo>
                    <a:pt x="3" y="398"/>
                    <a:pt x="1" y="399"/>
                    <a:pt x="0" y="400"/>
                  </a:cubicBezTo>
                  <a:cubicBezTo>
                    <a:pt x="0" y="401"/>
                    <a:pt x="0" y="401"/>
                    <a:pt x="0" y="401"/>
                  </a:cubicBezTo>
                  <a:cubicBezTo>
                    <a:pt x="2" y="400"/>
                    <a:pt x="4" y="399"/>
                    <a:pt x="6" y="397"/>
                  </a:cubicBezTo>
                  <a:cubicBezTo>
                    <a:pt x="11" y="397"/>
                    <a:pt x="16" y="396"/>
                    <a:pt x="21" y="396"/>
                  </a:cubicBezTo>
                  <a:cubicBezTo>
                    <a:pt x="26" y="396"/>
                    <a:pt x="31" y="395"/>
                    <a:pt x="36" y="394"/>
                  </a:cubicBezTo>
                  <a:cubicBezTo>
                    <a:pt x="42" y="394"/>
                    <a:pt x="47" y="393"/>
                    <a:pt x="53" y="392"/>
                  </a:cubicBezTo>
                  <a:cubicBezTo>
                    <a:pt x="58" y="392"/>
                    <a:pt x="63" y="391"/>
                    <a:pt x="68" y="390"/>
                  </a:cubicBezTo>
                  <a:cubicBezTo>
                    <a:pt x="74" y="389"/>
                    <a:pt x="79" y="388"/>
                    <a:pt x="85" y="387"/>
                  </a:cubicBezTo>
                  <a:cubicBezTo>
                    <a:pt x="90" y="387"/>
                    <a:pt x="94" y="386"/>
                    <a:pt x="99" y="385"/>
                  </a:cubicBezTo>
                  <a:cubicBezTo>
                    <a:pt x="105" y="384"/>
                    <a:pt x="110" y="383"/>
                    <a:pt x="116" y="382"/>
                  </a:cubicBezTo>
                  <a:cubicBezTo>
                    <a:pt x="120" y="381"/>
                    <a:pt x="125" y="379"/>
                    <a:pt x="130" y="378"/>
                  </a:cubicBezTo>
                  <a:cubicBezTo>
                    <a:pt x="135" y="377"/>
                    <a:pt x="141" y="376"/>
                    <a:pt x="146" y="375"/>
                  </a:cubicBezTo>
                  <a:cubicBezTo>
                    <a:pt x="150" y="373"/>
                    <a:pt x="155" y="372"/>
                    <a:pt x="160" y="371"/>
                  </a:cubicBezTo>
                  <a:cubicBezTo>
                    <a:pt x="165" y="370"/>
                    <a:pt x="170" y="368"/>
                    <a:pt x="175" y="367"/>
                  </a:cubicBezTo>
                  <a:cubicBezTo>
                    <a:pt x="180" y="365"/>
                    <a:pt x="184" y="364"/>
                    <a:pt x="189" y="363"/>
                  </a:cubicBezTo>
                  <a:cubicBezTo>
                    <a:pt x="194" y="361"/>
                    <a:pt x="199" y="359"/>
                    <a:pt x="204" y="358"/>
                  </a:cubicBezTo>
                  <a:cubicBezTo>
                    <a:pt x="205" y="357"/>
                    <a:pt x="207" y="357"/>
                    <a:pt x="208" y="356"/>
                  </a:cubicBezTo>
                  <a:cubicBezTo>
                    <a:pt x="207" y="357"/>
                    <a:pt x="207" y="357"/>
                    <a:pt x="207" y="357"/>
                  </a:cubicBezTo>
                  <a:cubicBezTo>
                    <a:pt x="202" y="359"/>
                    <a:pt x="197" y="361"/>
                    <a:pt x="192" y="364"/>
                  </a:cubicBezTo>
                  <a:cubicBezTo>
                    <a:pt x="188" y="366"/>
                    <a:pt x="184" y="368"/>
                    <a:pt x="180" y="370"/>
                  </a:cubicBezTo>
                  <a:cubicBezTo>
                    <a:pt x="175" y="372"/>
                    <a:pt x="170" y="374"/>
                    <a:pt x="165" y="376"/>
                  </a:cubicBezTo>
                  <a:cubicBezTo>
                    <a:pt x="161" y="378"/>
                    <a:pt x="156" y="380"/>
                    <a:pt x="152" y="381"/>
                  </a:cubicBezTo>
                  <a:cubicBezTo>
                    <a:pt x="147" y="383"/>
                    <a:pt x="142" y="385"/>
                    <a:pt x="137" y="387"/>
                  </a:cubicBezTo>
                  <a:cubicBezTo>
                    <a:pt x="132" y="389"/>
                    <a:pt x="128" y="390"/>
                    <a:pt x="123" y="392"/>
                  </a:cubicBezTo>
                  <a:cubicBezTo>
                    <a:pt x="118" y="394"/>
                    <a:pt x="113" y="395"/>
                    <a:pt x="108" y="397"/>
                  </a:cubicBezTo>
                  <a:cubicBezTo>
                    <a:pt x="103" y="398"/>
                    <a:pt x="99" y="400"/>
                    <a:pt x="94" y="401"/>
                  </a:cubicBezTo>
                  <a:cubicBezTo>
                    <a:pt x="89" y="403"/>
                    <a:pt x="84" y="404"/>
                    <a:pt x="78" y="406"/>
                  </a:cubicBezTo>
                  <a:cubicBezTo>
                    <a:pt x="74" y="407"/>
                    <a:pt x="69" y="409"/>
                    <a:pt x="65" y="410"/>
                  </a:cubicBezTo>
                  <a:cubicBezTo>
                    <a:pt x="59" y="411"/>
                    <a:pt x="54" y="412"/>
                    <a:pt x="49" y="414"/>
                  </a:cubicBezTo>
                  <a:cubicBezTo>
                    <a:pt x="44" y="415"/>
                    <a:pt x="39" y="416"/>
                    <a:pt x="34" y="417"/>
                  </a:cubicBezTo>
                  <a:cubicBezTo>
                    <a:pt x="29" y="418"/>
                    <a:pt x="24" y="419"/>
                    <a:pt x="19" y="420"/>
                  </a:cubicBezTo>
                  <a:cubicBezTo>
                    <a:pt x="17" y="421"/>
                    <a:pt x="15" y="421"/>
                    <a:pt x="13" y="421"/>
                  </a:cubicBezTo>
                  <a:cubicBezTo>
                    <a:pt x="11" y="422"/>
                    <a:pt x="9" y="422"/>
                    <a:pt x="7" y="422"/>
                  </a:cubicBezTo>
                  <a:cubicBezTo>
                    <a:pt x="4" y="423"/>
                    <a:pt x="2" y="423"/>
                    <a:pt x="0" y="424"/>
                  </a:cubicBezTo>
                  <a:cubicBezTo>
                    <a:pt x="0" y="425"/>
                    <a:pt x="0" y="425"/>
                    <a:pt x="0" y="425"/>
                  </a:cubicBezTo>
                  <a:cubicBezTo>
                    <a:pt x="1" y="424"/>
                    <a:pt x="3" y="424"/>
                    <a:pt x="5" y="424"/>
                  </a:cubicBezTo>
                  <a:cubicBezTo>
                    <a:pt x="8" y="423"/>
                    <a:pt x="10" y="423"/>
                    <a:pt x="13" y="422"/>
                  </a:cubicBezTo>
                  <a:cubicBezTo>
                    <a:pt x="19" y="421"/>
                    <a:pt x="25" y="420"/>
                    <a:pt x="30" y="419"/>
                  </a:cubicBezTo>
                  <a:cubicBezTo>
                    <a:pt x="36" y="418"/>
                    <a:pt x="42" y="417"/>
                    <a:pt x="48" y="416"/>
                  </a:cubicBezTo>
                  <a:cubicBezTo>
                    <a:pt x="54" y="414"/>
                    <a:pt x="61" y="413"/>
                    <a:pt x="67" y="411"/>
                  </a:cubicBezTo>
                  <a:cubicBezTo>
                    <a:pt x="73" y="410"/>
                    <a:pt x="79" y="409"/>
                    <a:pt x="85" y="407"/>
                  </a:cubicBezTo>
                  <a:cubicBezTo>
                    <a:pt x="91" y="406"/>
                    <a:pt x="97" y="404"/>
                    <a:pt x="104" y="402"/>
                  </a:cubicBezTo>
                  <a:cubicBezTo>
                    <a:pt x="109" y="401"/>
                    <a:pt x="115" y="399"/>
                    <a:pt x="120" y="398"/>
                  </a:cubicBezTo>
                  <a:cubicBezTo>
                    <a:pt x="127" y="396"/>
                    <a:pt x="133" y="394"/>
                    <a:pt x="139" y="392"/>
                  </a:cubicBezTo>
                  <a:cubicBezTo>
                    <a:pt x="145" y="390"/>
                    <a:pt x="150" y="388"/>
                    <a:pt x="155" y="387"/>
                  </a:cubicBezTo>
                  <a:cubicBezTo>
                    <a:pt x="162" y="385"/>
                    <a:pt x="168" y="383"/>
                    <a:pt x="174" y="380"/>
                  </a:cubicBezTo>
                  <a:cubicBezTo>
                    <a:pt x="179" y="378"/>
                    <a:pt x="184" y="376"/>
                    <a:pt x="189" y="374"/>
                  </a:cubicBezTo>
                  <a:cubicBezTo>
                    <a:pt x="195" y="372"/>
                    <a:pt x="201" y="370"/>
                    <a:pt x="207" y="367"/>
                  </a:cubicBezTo>
                  <a:cubicBezTo>
                    <a:pt x="212" y="365"/>
                    <a:pt x="217" y="363"/>
                    <a:pt x="223" y="361"/>
                  </a:cubicBezTo>
                  <a:cubicBezTo>
                    <a:pt x="228" y="358"/>
                    <a:pt x="234" y="356"/>
                    <a:pt x="240" y="353"/>
                  </a:cubicBezTo>
                  <a:cubicBezTo>
                    <a:pt x="245" y="351"/>
                    <a:pt x="250" y="348"/>
                    <a:pt x="255" y="346"/>
                  </a:cubicBezTo>
                  <a:cubicBezTo>
                    <a:pt x="260" y="343"/>
                    <a:pt x="266" y="341"/>
                    <a:pt x="271" y="338"/>
                  </a:cubicBezTo>
                  <a:cubicBezTo>
                    <a:pt x="276" y="335"/>
                    <a:pt x="281" y="333"/>
                    <a:pt x="286" y="330"/>
                  </a:cubicBezTo>
                  <a:cubicBezTo>
                    <a:pt x="291" y="327"/>
                    <a:pt x="296" y="324"/>
                    <a:pt x="301" y="321"/>
                  </a:cubicBezTo>
                  <a:cubicBezTo>
                    <a:pt x="306" y="318"/>
                    <a:pt x="311" y="315"/>
                    <a:pt x="315" y="313"/>
                  </a:cubicBezTo>
                  <a:cubicBezTo>
                    <a:pt x="320" y="309"/>
                    <a:pt x="325" y="306"/>
                    <a:pt x="330" y="303"/>
                  </a:cubicBezTo>
                  <a:cubicBezTo>
                    <a:pt x="335" y="300"/>
                    <a:pt x="339" y="297"/>
                    <a:pt x="344" y="294"/>
                  </a:cubicBezTo>
                  <a:cubicBezTo>
                    <a:pt x="349" y="291"/>
                    <a:pt x="354" y="287"/>
                    <a:pt x="358" y="284"/>
                  </a:cubicBezTo>
                  <a:cubicBezTo>
                    <a:pt x="363" y="281"/>
                    <a:pt x="367" y="277"/>
                    <a:pt x="371" y="274"/>
                  </a:cubicBezTo>
                  <a:cubicBezTo>
                    <a:pt x="374" y="272"/>
                    <a:pt x="377" y="270"/>
                    <a:pt x="380" y="268"/>
                  </a:cubicBezTo>
                  <a:cubicBezTo>
                    <a:pt x="379" y="269"/>
                    <a:pt x="378" y="270"/>
                    <a:pt x="376" y="271"/>
                  </a:cubicBezTo>
                  <a:cubicBezTo>
                    <a:pt x="374" y="273"/>
                    <a:pt x="371" y="276"/>
                    <a:pt x="368" y="278"/>
                  </a:cubicBezTo>
                  <a:cubicBezTo>
                    <a:pt x="365" y="281"/>
                    <a:pt x="362" y="283"/>
                    <a:pt x="360" y="285"/>
                  </a:cubicBezTo>
                  <a:cubicBezTo>
                    <a:pt x="357" y="288"/>
                    <a:pt x="354" y="290"/>
                    <a:pt x="351" y="292"/>
                  </a:cubicBezTo>
                  <a:cubicBezTo>
                    <a:pt x="348" y="295"/>
                    <a:pt x="345" y="297"/>
                    <a:pt x="343" y="300"/>
                  </a:cubicBezTo>
                  <a:cubicBezTo>
                    <a:pt x="340" y="302"/>
                    <a:pt x="337" y="304"/>
                    <a:pt x="334" y="306"/>
                  </a:cubicBezTo>
                  <a:cubicBezTo>
                    <a:pt x="331" y="309"/>
                    <a:pt x="328" y="311"/>
                    <a:pt x="325" y="313"/>
                  </a:cubicBezTo>
                  <a:cubicBezTo>
                    <a:pt x="322" y="316"/>
                    <a:pt x="319" y="318"/>
                    <a:pt x="317" y="320"/>
                  </a:cubicBezTo>
                  <a:cubicBezTo>
                    <a:pt x="313" y="322"/>
                    <a:pt x="310" y="324"/>
                    <a:pt x="307" y="327"/>
                  </a:cubicBezTo>
                  <a:cubicBezTo>
                    <a:pt x="304" y="329"/>
                    <a:pt x="301" y="331"/>
                    <a:pt x="299" y="333"/>
                  </a:cubicBezTo>
                  <a:cubicBezTo>
                    <a:pt x="295" y="335"/>
                    <a:pt x="292" y="337"/>
                    <a:pt x="289" y="340"/>
                  </a:cubicBezTo>
                  <a:cubicBezTo>
                    <a:pt x="286" y="342"/>
                    <a:pt x="283" y="344"/>
                    <a:pt x="280" y="346"/>
                  </a:cubicBezTo>
                  <a:cubicBezTo>
                    <a:pt x="277" y="348"/>
                    <a:pt x="274" y="350"/>
                    <a:pt x="270" y="352"/>
                  </a:cubicBezTo>
                  <a:cubicBezTo>
                    <a:pt x="268" y="354"/>
                    <a:pt x="265" y="356"/>
                    <a:pt x="262" y="358"/>
                  </a:cubicBezTo>
                  <a:cubicBezTo>
                    <a:pt x="258" y="360"/>
                    <a:pt x="255" y="362"/>
                    <a:pt x="252" y="364"/>
                  </a:cubicBezTo>
                  <a:cubicBezTo>
                    <a:pt x="249" y="366"/>
                    <a:pt x="246" y="368"/>
                    <a:pt x="243" y="370"/>
                  </a:cubicBezTo>
                  <a:cubicBezTo>
                    <a:pt x="239" y="372"/>
                    <a:pt x="236" y="374"/>
                    <a:pt x="232" y="376"/>
                  </a:cubicBezTo>
                  <a:cubicBezTo>
                    <a:pt x="229" y="378"/>
                    <a:pt x="226" y="380"/>
                    <a:pt x="223" y="382"/>
                  </a:cubicBezTo>
                  <a:cubicBezTo>
                    <a:pt x="220" y="384"/>
                    <a:pt x="216" y="386"/>
                    <a:pt x="213" y="388"/>
                  </a:cubicBezTo>
                  <a:cubicBezTo>
                    <a:pt x="210" y="389"/>
                    <a:pt x="207" y="391"/>
                    <a:pt x="204" y="393"/>
                  </a:cubicBezTo>
                  <a:cubicBezTo>
                    <a:pt x="201" y="394"/>
                    <a:pt x="198" y="396"/>
                    <a:pt x="194" y="398"/>
                  </a:cubicBezTo>
                  <a:cubicBezTo>
                    <a:pt x="193" y="398"/>
                    <a:pt x="191" y="399"/>
                    <a:pt x="189" y="400"/>
                  </a:cubicBezTo>
                  <a:cubicBezTo>
                    <a:pt x="185" y="401"/>
                    <a:pt x="181" y="403"/>
                    <a:pt x="177" y="404"/>
                  </a:cubicBezTo>
                  <a:cubicBezTo>
                    <a:pt x="171" y="406"/>
                    <a:pt x="165" y="408"/>
                    <a:pt x="159" y="409"/>
                  </a:cubicBezTo>
                  <a:cubicBezTo>
                    <a:pt x="156" y="410"/>
                    <a:pt x="154" y="411"/>
                    <a:pt x="151" y="412"/>
                  </a:cubicBezTo>
                  <a:cubicBezTo>
                    <a:pt x="145" y="414"/>
                    <a:pt x="139" y="415"/>
                    <a:pt x="134" y="416"/>
                  </a:cubicBezTo>
                  <a:cubicBezTo>
                    <a:pt x="131" y="417"/>
                    <a:pt x="128" y="418"/>
                    <a:pt x="125" y="419"/>
                  </a:cubicBezTo>
                  <a:cubicBezTo>
                    <a:pt x="117" y="420"/>
                    <a:pt x="110" y="422"/>
                    <a:pt x="102" y="424"/>
                  </a:cubicBezTo>
                  <a:cubicBezTo>
                    <a:pt x="101" y="424"/>
                    <a:pt x="100" y="424"/>
                    <a:pt x="99" y="424"/>
                  </a:cubicBezTo>
                  <a:cubicBezTo>
                    <a:pt x="66" y="430"/>
                    <a:pt x="33" y="434"/>
                    <a:pt x="0" y="434"/>
                  </a:cubicBezTo>
                  <a:cubicBezTo>
                    <a:pt x="0" y="435"/>
                    <a:pt x="0" y="435"/>
                    <a:pt x="0" y="435"/>
                  </a:cubicBezTo>
                  <a:cubicBezTo>
                    <a:pt x="64" y="434"/>
                    <a:pt x="128" y="422"/>
                    <a:pt x="189" y="400"/>
                  </a:cubicBezTo>
                  <a:cubicBezTo>
                    <a:pt x="188" y="401"/>
                    <a:pt x="186" y="402"/>
                    <a:pt x="184" y="403"/>
                  </a:cubicBezTo>
                  <a:cubicBezTo>
                    <a:pt x="180" y="405"/>
                    <a:pt x="177" y="407"/>
                    <a:pt x="173" y="409"/>
                  </a:cubicBezTo>
                  <a:cubicBezTo>
                    <a:pt x="170" y="411"/>
                    <a:pt x="167" y="412"/>
                    <a:pt x="164" y="414"/>
                  </a:cubicBezTo>
                  <a:cubicBezTo>
                    <a:pt x="160" y="416"/>
                    <a:pt x="156" y="417"/>
                    <a:pt x="153" y="419"/>
                  </a:cubicBezTo>
                  <a:cubicBezTo>
                    <a:pt x="149" y="421"/>
                    <a:pt x="146" y="422"/>
                    <a:pt x="143" y="424"/>
                  </a:cubicBezTo>
                  <a:cubicBezTo>
                    <a:pt x="139" y="425"/>
                    <a:pt x="136" y="427"/>
                    <a:pt x="132" y="429"/>
                  </a:cubicBezTo>
                  <a:cubicBezTo>
                    <a:pt x="129" y="430"/>
                    <a:pt x="126" y="432"/>
                    <a:pt x="122" y="433"/>
                  </a:cubicBezTo>
                  <a:cubicBezTo>
                    <a:pt x="119" y="435"/>
                    <a:pt x="115" y="436"/>
                    <a:pt x="111" y="438"/>
                  </a:cubicBezTo>
                  <a:cubicBezTo>
                    <a:pt x="108" y="439"/>
                    <a:pt x="105" y="441"/>
                    <a:pt x="101" y="442"/>
                  </a:cubicBezTo>
                  <a:cubicBezTo>
                    <a:pt x="98" y="444"/>
                    <a:pt x="94" y="445"/>
                    <a:pt x="90" y="447"/>
                  </a:cubicBezTo>
                  <a:cubicBezTo>
                    <a:pt x="87" y="448"/>
                    <a:pt x="83" y="449"/>
                    <a:pt x="80" y="450"/>
                  </a:cubicBezTo>
                  <a:cubicBezTo>
                    <a:pt x="76" y="452"/>
                    <a:pt x="72" y="453"/>
                    <a:pt x="68" y="455"/>
                  </a:cubicBezTo>
                  <a:cubicBezTo>
                    <a:pt x="65" y="456"/>
                    <a:pt x="62" y="457"/>
                    <a:pt x="59" y="459"/>
                  </a:cubicBezTo>
                  <a:cubicBezTo>
                    <a:pt x="55" y="460"/>
                    <a:pt x="51" y="461"/>
                    <a:pt x="47" y="463"/>
                  </a:cubicBezTo>
                  <a:cubicBezTo>
                    <a:pt x="43" y="464"/>
                    <a:pt x="40" y="465"/>
                    <a:pt x="37" y="466"/>
                  </a:cubicBezTo>
                  <a:cubicBezTo>
                    <a:pt x="33" y="468"/>
                    <a:pt x="29" y="469"/>
                    <a:pt x="25" y="470"/>
                  </a:cubicBezTo>
                  <a:cubicBezTo>
                    <a:pt x="22" y="471"/>
                    <a:pt x="18" y="472"/>
                    <a:pt x="15" y="473"/>
                  </a:cubicBezTo>
                  <a:cubicBezTo>
                    <a:pt x="11" y="475"/>
                    <a:pt x="7" y="476"/>
                    <a:pt x="3" y="477"/>
                  </a:cubicBezTo>
                  <a:cubicBezTo>
                    <a:pt x="2" y="477"/>
                    <a:pt x="1" y="478"/>
                    <a:pt x="0" y="478"/>
                  </a:cubicBezTo>
                  <a:cubicBezTo>
                    <a:pt x="0" y="479"/>
                    <a:pt x="0" y="479"/>
                    <a:pt x="0" y="479"/>
                  </a:cubicBezTo>
                  <a:cubicBezTo>
                    <a:pt x="28" y="470"/>
                    <a:pt x="56" y="460"/>
                    <a:pt x="83" y="450"/>
                  </a:cubicBezTo>
                  <a:cubicBezTo>
                    <a:pt x="121" y="435"/>
                    <a:pt x="157" y="418"/>
                    <a:pt x="193" y="399"/>
                  </a:cubicBezTo>
                  <a:cubicBezTo>
                    <a:pt x="195" y="398"/>
                    <a:pt x="198" y="397"/>
                    <a:pt x="201" y="396"/>
                  </a:cubicBezTo>
                  <a:cubicBezTo>
                    <a:pt x="204" y="395"/>
                    <a:pt x="206" y="394"/>
                    <a:pt x="209" y="393"/>
                  </a:cubicBezTo>
                  <a:cubicBezTo>
                    <a:pt x="215" y="391"/>
                    <a:pt x="221" y="388"/>
                    <a:pt x="226" y="386"/>
                  </a:cubicBezTo>
                  <a:cubicBezTo>
                    <a:pt x="230" y="385"/>
                    <a:pt x="233" y="383"/>
                    <a:pt x="236" y="381"/>
                  </a:cubicBezTo>
                  <a:cubicBezTo>
                    <a:pt x="241" y="379"/>
                    <a:pt x="246" y="377"/>
                    <a:pt x="251" y="375"/>
                  </a:cubicBezTo>
                  <a:cubicBezTo>
                    <a:pt x="254" y="373"/>
                    <a:pt x="257" y="371"/>
                    <a:pt x="260" y="370"/>
                  </a:cubicBezTo>
                  <a:cubicBezTo>
                    <a:pt x="265" y="367"/>
                    <a:pt x="270" y="365"/>
                    <a:pt x="274" y="363"/>
                  </a:cubicBezTo>
                  <a:cubicBezTo>
                    <a:pt x="277" y="361"/>
                    <a:pt x="281" y="359"/>
                    <a:pt x="284" y="357"/>
                  </a:cubicBezTo>
                  <a:cubicBezTo>
                    <a:pt x="288" y="354"/>
                    <a:pt x="293" y="352"/>
                    <a:pt x="297" y="349"/>
                  </a:cubicBezTo>
                  <a:cubicBezTo>
                    <a:pt x="300" y="347"/>
                    <a:pt x="303" y="345"/>
                    <a:pt x="307" y="343"/>
                  </a:cubicBezTo>
                  <a:cubicBezTo>
                    <a:pt x="311" y="341"/>
                    <a:pt x="315" y="338"/>
                    <a:pt x="319" y="335"/>
                  </a:cubicBezTo>
                  <a:cubicBezTo>
                    <a:pt x="322" y="333"/>
                    <a:pt x="325" y="331"/>
                    <a:pt x="328" y="329"/>
                  </a:cubicBezTo>
                  <a:cubicBezTo>
                    <a:pt x="330" y="327"/>
                    <a:pt x="332" y="326"/>
                    <a:pt x="334" y="325"/>
                  </a:cubicBezTo>
                  <a:cubicBezTo>
                    <a:pt x="332" y="327"/>
                    <a:pt x="329" y="330"/>
                    <a:pt x="327" y="332"/>
                  </a:cubicBezTo>
                  <a:cubicBezTo>
                    <a:pt x="323" y="336"/>
                    <a:pt x="320" y="340"/>
                    <a:pt x="316" y="344"/>
                  </a:cubicBezTo>
                  <a:cubicBezTo>
                    <a:pt x="312" y="349"/>
                    <a:pt x="307" y="354"/>
                    <a:pt x="302" y="359"/>
                  </a:cubicBezTo>
                  <a:cubicBezTo>
                    <a:pt x="299" y="362"/>
                    <a:pt x="295" y="366"/>
                    <a:pt x="292" y="369"/>
                  </a:cubicBezTo>
                  <a:cubicBezTo>
                    <a:pt x="286" y="375"/>
                    <a:pt x="281" y="380"/>
                    <a:pt x="276" y="385"/>
                  </a:cubicBezTo>
                  <a:cubicBezTo>
                    <a:pt x="273" y="388"/>
                    <a:pt x="270" y="391"/>
                    <a:pt x="267" y="394"/>
                  </a:cubicBezTo>
                  <a:cubicBezTo>
                    <a:pt x="260" y="400"/>
                    <a:pt x="254" y="406"/>
                    <a:pt x="247" y="411"/>
                  </a:cubicBezTo>
                  <a:cubicBezTo>
                    <a:pt x="245" y="413"/>
                    <a:pt x="243" y="415"/>
                    <a:pt x="241" y="417"/>
                  </a:cubicBezTo>
                  <a:cubicBezTo>
                    <a:pt x="226" y="430"/>
                    <a:pt x="211" y="443"/>
                    <a:pt x="195" y="455"/>
                  </a:cubicBezTo>
                  <a:cubicBezTo>
                    <a:pt x="194" y="453"/>
                    <a:pt x="192" y="452"/>
                    <a:pt x="189" y="452"/>
                  </a:cubicBezTo>
                  <a:cubicBezTo>
                    <a:pt x="185" y="452"/>
                    <a:pt x="182" y="456"/>
                    <a:pt x="182" y="460"/>
                  </a:cubicBezTo>
                  <a:cubicBezTo>
                    <a:pt x="182" y="461"/>
                    <a:pt x="182" y="462"/>
                    <a:pt x="182" y="463"/>
                  </a:cubicBezTo>
                  <a:cubicBezTo>
                    <a:pt x="127" y="489"/>
                    <a:pt x="67" y="508"/>
                    <a:pt x="3" y="520"/>
                  </a:cubicBezTo>
                  <a:cubicBezTo>
                    <a:pt x="2" y="519"/>
                    <a:pt x="1" y="518"/>
                    <a:pt x="0" y="517"/>
                  </a:cubicBezTo>
                  <a:cubicBezTo>
                    <a:pt x="0" y="518"/>
                    <a:pt x="0" y="518"/>
                    <a:pt x="0" y="518"/>
                  </a:cubicBezTo>
                  <a:cubicBezTo>
                    <a:pt x="0" y="519"/>
                    <a:pt x="1" y="519"/>
                    <a:pt x="2" y="520"/>
                  </a:cubicBezTo>
                  <a:cubicBezTo>
                    <a:pt x="1" y="520"/>
                    <a:pt x="0" y="520"/>
                    <a:pt x="0" y="520"/>
                  </a:cubicBezTo>
                  <a:cubicBezTo>
                    <a:pt x="0" y="521"/>
                    <a:pt x="0" y="521"/>
                    <a:pt x="0" y="521"/>
                  </a:cubicBezTo>
                  <a:cubicBezTo>
                    <a:pt x="1" y="521"/>
                    <a:pt x="2" y="521"/>
                    <a:pt x="3" y="521"/>
                  </a:cubicBezTo>
                  <a:cubicBezTo>
                    <a:pt x="13" y="530"/>
                    <a:pt x="23" y="536"/>
                    <a:pt x="32" y="541"/>
                  </a:cubicBezTo>
                  <a:cubicBezTo>
                    <a:pt x="31" y="541"/>
                    <a:pt x="29" y="542"/>
                    <a:pt x="27" y="543"/>
                  </a:cubicBezTo>
                  <a:cubicBezTo>
                    <a:pt x="24" y="544"/>
                    <a:pt x="21" y="545"/>
                    <a:pt x="17" y="547"/>
                  </a:cubicBezTo>
                  <a:cubicBezTo>
                    <a:pt x="13" y="548"/>
                    <a:pt x="9" y="550"/>
                    <a:pt x="5" y="551"/>
                  </a:cubicBezTo>
                  <a:cubicBezTo>
                    <a:pt x="3" y="552"/>
                    <a:pt x="1" y="553"/>
                    <a:pt x="0" y="554"/>
                  </a:cubicBezTo>
                  <a:cubicBezTo>
                    <a:pt x="0" y="554"/>
                    <a:pt x="0" y="554"/>
                    <a:pt x="0" y="554"/>
                  </a:cubicBezTo>
                  <a:cubicBezTo>
                    <a:pt x="6" y="552"/>
                    <a:pt x="13" y="549"/>
                    <a:pt x="20" y="547"/>
                  </a:cubicBezTo>
                  <a:cubicBezTo>
                    <a:pt x="24" y="545"/>
                    <a:pt x="29" y="543"/>
                    <a:pt x="33" y="541"/>
                  </a:cubicBezTo>
                  <a:cubicBezTo>
                    <a:pt x="41" y="545"/>
                    <a:pt x="50" y="547"/>
                    <a:pt x="57" y="547"/>
                  </a:cubicBezTo>
                  <a:cubicBezTo>
                    <a:pt x="59" y="547"/>
                    <a:pt x="60" y="547"/>
                    <a:pt x="62" y="546"/>
                  </a:cubicBezTo>
                  <a:cubicBezTo>
                    <a:pt x="62" y="547"/>
                    <a:pt x="62" y="547"/>
                    <a:pt x="62" y="547"/>
                  </a:cubicBezTo>
                  <a:cubicBezTo>
                    <a:pt x="58" y="549"/>
                    <a:pt x="55" y="550"/>
                    <a:pt x="51" y="552"/>
                  </a:cubicBezTo>
                  <a:cubicBezTo>
                    <a:pt x="47" y="554"/>
                    <a:pt x="42" y="555"/>
                    <a:pt x="38" y="557"/>
                  </a:cubicBezTo>
                  <a:cubicBezTo>
                    <a:pt x="32" y="559"/>
                    <a:pt x="27" y="561"/>
                    <a:pt x="21" y="563"/>
                  </a:cubicBezTo>
                  <a:cubicBezTo>
                    <a:pt x="17" y="565"/>
                    <a:pt x="12" y="566"/>
                    <a:pt x="8" y="568"/>
                  </a:cubicBezTo>
                  <a:cubicBezTo>
                    <a:pt x="5" y="569"/>
                    <a:pt x="2" y="570"/>
                    <a:pt x="0" y="571"/>
                  </a:cubicBezTo>
                  <a:cubicBezTo>
                    <a:pt x="0" y="571"/>
                    <a:pt x="0" y="571"/>
                    <a:pt x="0" y="571"/>
                  </a:cubicBezTo>
                  <a:cubicBezTo>
                    <a:pt x="1" y="571"/>
                    <a:pt x="1" y="571"/>
                    <a:pt x="2" y="570"/>
                  </a:cubicBezTo>
                  <a:cubicBezTo>
                    <a:pt x="5" y="569"/>
                    <a:pt x="8" y="568"/>
                    <a:pt x="11" y="567"/>
                  </a:cubicBezTo>
                  <a:cubicBezTo>
                    <a:pt x="20" y="564"/>
                    <a:pt x="29" y="561"/>
                    <a:pt x="38" y="558"/>
                  </a:cubicBezTo>
                  <a:cubicBezTo>
                    <a:pt x="37" y="558"/>
                    <a:pt x="37" y="558"/>
                    <a:pt x="37" y="558"/>
                  </a:cubicBezTo>
                  <a:cubicBezTo>
                    <a:pt x="31" y="561"/>
                    <a:pt x="24" y="563"/>
                    <a:pt x="18" y="566"/>
                  </a:cubicBezTo>
                  <a:cubicBezTo>
                    <a:pt x="14" y="567"/>
                    <a:pt x="10" y="569"/>
                    <a:pt x="6" y="570"/>
                  </a:cubicBezTo>
                  <a:cubicBezTo>
                    <a:pt x="4" y="571"/>
                    <a:pt x="2" y="571"/>
                    <a:pt x="0" y="572"/>
                  </a:cubicBezTo>
                  <a:cubicBezTo>
                    <a:pt x="0" y="573"/>
                    <a:pt x="0" y="573"/>
                    <a:pt x="0" y="573"/>
                  </a:cubicBezTo>
                  <a:cubicBezTo>
                    <a:pt x="0" y="573"/>
                    <a:pt x="1" y="573"/>
                    <a:pt x="2" y="572"/>
                  </a:cubicBezTo>
                  <a:cubicBezTo>
                    <a:pt x="5" y="571"/>
                    <a:pt x="9" y="570"/>
                    <a:pt x="12" y="569"/>
                  </a:cubicBezTo>
                  <a:cubicBezTo>
                    <a:pt x="13" y="568"/>
                    <a:pt x="14" y="568"/>
                    <a:pt x="15" y="568"/>
                  </a:cubicBezTo>
                  <a:cubicBezTo>
                    <a:pt x="23" y="565"/>
                    <a:pt x="32" y="562"/>
                    <a:pt x="40" y="558"/>
                  </a:cubicBezTo>
                  <a:cubicBezTo>
                    <a:pt x="42" y="558"/>
                    <a:pt x="43" y="557"/>
                    <a:pt x="44" y="556"/>
                  </a:cubicBezTo>
                  <a:cubicBezTo>
                    <a:pt x="50" y="554"/>
                    <a:pt x="56" y="551"/>
                    <a:pt x="62" y="548"/>
                  </a:cubicBezTo>
                  <a:cubicBezTo>
                    <a:pt x="64" y="551"/>
                    <a:pt x="66" y="553"/>
                    <a:pt x="69" y="553"/>
                  </a:cubicBezTo>
                  <a:cubicBezTo>
                    <a:pt x="74" y="553"/>
                    <a:pt x="77" y="549"/>
                    <a:pt x="77" y="545"/>
                  </a:cubicBezTo>
                  <a:cubicBezTo>
                    <a:pt x="77" y="544"/>
                    <a:pt x="77" y="543"/>
                    <a:pt x="77" y="542"/>
                  </a:cubicBezTo>
                  <a:cubicBezTo>
                    <a:pt x="79" y="542"/>
                    <a:pt x="81" y="541"/>
                    <a:pt x="83" y="540"/>
                  </a:cubicBezTo>
                  <a:cubicBezTo>
                    <a:pt x="84" y="539"/>
                    <a:pt x="85" y="539"/>
                    <a:pt x="86" y="538"/>
                  </a:cubicBezTo>
                  <a:cubicBezTo>
                    <a:pt x="91" y="536"/>
                    <a:pt x="95" y="534"/>
                    <a:pt x="99" y="532"/>
                  </a:cubicBezTo>
                  <a:cubicBezTo>
                    <a:pt x="100" y="532"/>
                    <a:pt x="101" y="531"/>
                    <a:pt x="103" y="530"/>
                  </a:cubicBezTo>
                  <a:cubicBezTo>
                    <a:pt x="104" y="529"/>
                    <a:pt x="106" y="528"/>
                    <a:pt x="108" y="527"/>
                  </a:cubicBezTo>
                  <a:cubicBezTo>
                    <a:pt x="109" y="527"/>
                    <a:pt x="109" y="527"/>
                    <a:pt x="109" y="527"/>
                  </a:cubicBezTo>
                  <a:cubicBezTo>
                    <a:pt x="117" y="523"/>
                    <a:pt x="125" y="519"/>
                    <a:pt x="132" y="515"/>
                  </a:cubicBezTo>
                  <a:cubicBezTo>
                    <a:pt x="135" y="513"/>
                    <a:pt x="137" y="512"/>
                    <a:pt x="140" y="511"/>
                  </a:cubicBezTo>
                  <a:cubicBezTo>
                    <a:pt x="146" y="508"/>
                    <a:pt x="151" y="504"/>
                    <a:pt x="157" y="501"/>
                  </a:cubicBezTo>
                  <a:cubicBezTo>
                    <a:pt x="160" y="500"/>
                    <a:pt x="162" y="498"/>
                    <a:pt x="164" y="497"/>
                  </a:cubicBezTo>
                  <a:cubicBezTo>
                    <a:pt x="172" y="493"/>
                    <a:pt x="180" y="488"/>
                    <a:pt x="187" y="484"/>
                  </a:cubicBezTo>
                  <a:cubicBezTo>
                    <a:pt x="189" y="482"/>
                    <a:pt x="191" y="481"/>
                    <a:pt x="193" y="480"/>
                  </a:cubicBezTo>
                  <a:cubicBezTo>
                    <a:pt x="198" y="476"/>
                    <a:pt x="204" y="472"/>
                    <a:pt x="210" y="469"/>
                  </a:cubicBezTo>
                  <a:cubicBezTo>
                    <a:pt x="213" y="467"/>
                    <a:pt x="215" y="465"/>
                    <a:pt x="218" y="464"/>
                  </a:cubicBezTo>
                  <a:cubicBezTo>
                    <a:pt x="219" y="462"/>
                    <a:pt x="221" y="461"/>
                    <a:pt x="223" y="460"/>
                  </a:cubicBezTo>
                  <a:cubicBezTo>
                    <a:pt x="227" y="457"/>
                    <a:pt x="231" y="454"/>
                    <a:pt x="235" y="452"/>
                  </a:cubicBezTo>
                  <a:cubicBezTo>
                    <a:pt x="237" y="450"/>
                    <a:pt x="238" y="449"/>
                    <a:pt x="240" y="448"/>
                  </a:cubicBezTo>
                  <a:cubicBezTo>
                    <a:pt x="247" y="443"/>
                    <a:pt x="254" y="438"/>
                    <a:pt x="261" y="432"/>
                  </a:cubicBezTo>
                  <a:cubicBezTo>
                    <a:pt x="264" y="431"/>
                    <a:pt x="266" y="429"/>
                    <a:pt x="268" y="427"/>
                  </a:cubicBezTo>
                  <a:cubicBezTo>
                    <a:pt x="273" y="423"/>
                    <a:pt x="278" y="419"/>
                    <a:pt x="283" y="415"/>
                  </a:cubicBezTo>
                  <a:cubicBezTo>
                    <a:pt x="286" y="413"/>
                    <a:pt x="288" y="411"/>
                    <a:pt x="290" y="410"/>
                  </a:cubicBezTo>
                  <a:cubicBezTo>
                    <a:pt x="297" y="404"/>
                    <a:pt x="304" y="398"/>
                    <a:pt x="310" y="393"/>
                  </a:cubicBezTo>
                  <a:cubicBezTo>
                    <a:pt x="311" y="392"/>
                    <a:pt x="311" y="392"/>
                    <a:pt x="311" y="392"/>
                  </a:cubicBezTo>
                  <a:cubicBezTo>
                    <a:pt x="313" y="391"/>
                    <a:pt x="314" y="389"/>
                    <a:pt x="316" y="388"/>
                  </a:cubicBezTo>
                  <a:cubicBezTo>
                    <a:pt x="317" y="387"/>
                    <a:pt x="319" y="385"/>
                    <a:pt x="320" y="384"/>
                  </a:cubicBezTo>
                  <a:cubicBezTo>
                    <a:pt x="322" y="382"/>
                    <a:pt x="324" y="381"/>
                    <a:pt x="326" y="379"/>
                  </a:cubicBezTo>
                  <a:cubicBezTo>
                    <a:pt x="328" y="377"/>
                    <a:pt x="330" y="376"/>
                    <a:pt x="332" y="374"/>
                  </a:cubicBezTo>
                  <a:cubicBezTo>
                    <a:pt x="333" y="372"/>
                    <a:pt x="335" y="371"/>
                    <a:pt x="336" y="369"/>
                  </a:cubicBezTo>
                  <a:cubicBezTo>
                    <a:pt x="339" y="367"/>
                    <a:pt x="341" y="365"/>
                    <a:pt x="344" y="362"/>
                  </a:cubicBezTo>
                  <a:cubicBezTo>
                    <a:pt x="345" y="361"/>
                    <a:pt x="346" y="360"/>
                    <a:pt x="347" y="359"/>
                  </a:cubicBezTo>
                  <a:cubicBezTo>
                    <a:pt x="349" y="357"/>
                    <a:pt x="350" y="356"/>
                    <a:pt x="352" y="354"/>
                  </a:cubicBezTo>
                  <a:cubicBezTo>
                    <a:pt x="353" y="355"/>
                    <a:pt x="355" y="356"/>
                    <a:pt x="357" y="356"/>
                  </a:cubicBezTo>
                  <a:cubicBezTo>
                    <a:pt x="361" y="356"/>
                    <a:pt x="365" y="352"/>
                    <a:pt x="365" y="348"/>
                  </a:cubicBezTo>
                  <a:cubicBezTo>
                    <a:pt x="365" y="346"/>
                    <a:pt x="364" y="345"/>
                    <a:pt x="363" y="343"/>
                  </a:cubicBezTo>
                  <a:cubicBezTo>
                    <a:pt x="364" y="342"/>
                    <a:pt x="365" y="341"/>
                    <a:pt x="366" y="340"/>
                  </a:cubicBezTo>
                  <a:cubicBezTo>
                    <a:pt x="366" y="340"/>
                    <a:pt x="366" y="340"/>
                    <a:pt x="366" y="340"/>
                  </a:cubicBezTo>
                  <a:cubicBezTo>
                    <a:pt x="368" y="338"/>
                    <a:pt x="370" y="336"/>
                    <a:pt x="371" y="334"/>
                  </a:cubicBezTo>
                  <a:cubicBezTo>
                    <a:pt x="374" y="331"/>
                    <a:pt x="377" y="328"/>
                    <a:pt x="380" y="325"/>
                  </a:cubicBezTo>
                  <a:cubicBezTo>
                    <a:pt x="384" y="322"/>
                    <a:pt x="387" y="318"/>
                    <a:pt x="390" y="314"/>
                  </a:cubicBezTo>
                  <a:cubicBezTo>
                    <a:pt x="393" y="311"/>
                    <a:pt x="396" y="308"/>
                    <a:pt x="398" y="305"/>
                  </a:cubicBezTo>
                  <a:cubicBezTo>
                    <a:pt x="402" y="301"/>
                    <a:pt x="405" y="298"/>
                    <a:pt x="408" y="294"/>
                  </a:cubicBezTo>
                  <a:cubicBezTo>
                    <a:pt x="411" y="291"/>
                    <a:pt x="414" y="287"/>
                    <a:pt x="416" y="284"/>
                  </a:cubicBezTo>
                  <a:cubicBezTo>
                    <a:pt x="419" y="280"/>
                    <a:pt x="422" y="277"/>
                    <a:pt x="426" y="273"/>
                  </a:cubicBezTo>
                  <a:cubicBezTo>
                    <a:pt x="426" y="272"/>
                    <a:pt x="427" y="271"/>
                    <a:pt x="428" y="270"/>
                  </a:cubicBezTo>
                  <a:cubicBezTo>
                    <a:pt x="430" y="267"/>
                    <a:pt x="433" y="263"/>
                    <a:pt x="436" y="260"/>
                  </a:cubicBezTo>
                  <a:cubicBezTo>
                    <a:pt x="440" y="254"/>
                    <a:pt x="444" y="249"/>
                    <a:pt x="448" y="243"/>
                  </a:cubicBezTo>
                  <a:cubicBezTo>
                    <a:pt x="451" y="240"/>
                    <a:pt x="453" y="237"/>
                    <a:pt x="456" y="233"/>
                  </a:cubicBezTo>
                  <a:cubicBezTo>
                    <a:pt x="461" y="226"/>
                    <a:pt x="466" y="219"/>
                    <a:pt x="471" y="212"/>
                  </a:cubicBezTo>
                  <a:cubicBezTo>
                    <a:pt x="473" y="208"/>
                    <a:pt x="475" y="205"/>
                    <a:pt x="478" y="201"/>
                  </a:cubicBezTo>
                  <a:cubicBezTo>
                    <a:pt x="483" y="194"/>
                    <a:pt x="488" y="186"/>
                    <a:pt x="492" y="178"/>
                  </a:cubicBezTo>
                  <a:cubicBezTo>
                    <a:pt x="494" y="175"/>
                    <a:pt x="496" y="173"/>
                    <a:pt x="497" y="170"/>
                  </a:cubicBezTo>
                  <a:cubicBezTo>
                    <a:pt x="497" y="170"/>
                    <a:pt x="498" y="169"/>
                    <a:pt x="498" y="169"/>
                  </a:cubicBezTo>
                  <a:cubicBezTo>
                    <a:pt x="499" y="169"/>
                    <a:pt x="500" y="169"/>
                    <a:pt x="501" y="169"/>
                  </a:cubicBezTo>
                  <a:cubicBezTo>
                    <a:pt x="505" y="169"/>
                    <a:pt x="509" y="166"/>
                    <a:pt x="509" y="161"/>
                  </a:cubicBezTo>
                  <a:cubicBezTo>
                    <a:pt x="509" y="159"/>
                    <a:pt x="507" y="157"/>
                    <a:pt x="506" y="156"/>
                  </a:cubicBezTo>
                  <a:cubicBezTo>
                    <a:pt x="508" y="152"/>
                    <a:pt x="510" y="149"/>
                    <a:pt x="511" y="146"/>
                  </a:cubicBezTo>
                  <a:cubicBezTo>
                    <a:pt x="512" y="145"/>
                    <a:pt x="513" y="143"/>
                    <a:pt x="513" y="142"/>
                  </a:cubicBezTo>
                  <a:cubicBezTo>
                    <a:pt x="517" y="136"/>
                    <a:pt x="520" y="130"/>
                    <a:pt x="523" y="124"/>
                  </a:cubicBezTo>
                  <a:cubicBezTo>
                    <a:pt x="523" y="124"/>
                    <a:pt x="523" y="124"/>
                    <a:pt x="523" y="124"/>
                  </a:cubicBezTo>
                  <a:cubicBezTo>
                    <a:pt x="524" y="123"/>
                    <a:pt x="524" y="123"/>
                    <a:pt x="524" y="123"/>
                  </a:cubicBezTo>
                  <a:cubicBezTo>
                    <a:pt x="525" y="121"/>
                    <a:pt x="526" y="119"/>
                    <a:pt x="527" y="117"/>
                  </a:cubicBezTo>
                  <a:cubicBezTo>
                    <a:pt x="528" y="117"/>
                    <a:pt x="529" y="118"/>
                    <a:pt x="530" y="118"/>
                  </a:cubicBezTo>
                  <a:cubicBezTo>
                    <a:pt x="535" y="118"/>
                    <a:pt x="538" y="114"/>
                    <a:pt x="538" y="110"/>
                  </a:cubicBezTo>
                  <a:cubicBezTo>
                    <a:pt x="538" y="107"/>
                    <a:pt x="536" y="104"/>
                    <a:pt x="534" y="103"/>
                  </a:cubicBezTo>
                  <a:cubicBezTo>
                    <a:pt x="535" y="101"/>
                    <a:pt x="536" y="99"/>
                    <a:pt x="537" y="98"/>
                  </a:cubicBezTo>
                  <a:cubicBezTo>
                    <a:pt x="537" y="98"/>
                    <a:pt x="538" y="98"/>
                    <a:pt x="540" y="98"/>
                  </a:cubicBezTo>
                  <a:cubicBezTo>
                    <a:pt x="544" y="98"/>
                    <a:pt x="547" y="95"/>
                    <a:pt x="547" y="90"/>
                  </a:cubicBezTo>
                  <a:cubicBezTo>
                    <a:pt x="547" y="87"/>
                    <a:pt x="546" y="85"/>
                    <a:pt x="543" y="84"/>
                  </a:cubicBezTo>
                  <a:cubicBezTo>
                    <a:pt x="544" y="82"/>
                    <a:pt x="545" y="80"/>
                    <a:pt x="546" y="78"/>
                  </a:cubicBezTo>
                  <a:cubicBezTo>
                    <a:pt x="547" y="75"/>
                    <a:pt x="549" y="71"/>
                    <a:pt x="550" y="68"/>
                  </a:cubicBezTo>
                  <a:cubicBezTo>
                    <a:pt x="551" y="67"/>
                    <a:pt x="551" y="66"/>
                    <a:pt x="552" y="65"/>
                  </a:cubicBezTo>
                  <a:cubicBezTo>
                    <a:pt x="554" y="60"/>
                    <a:pt x="556" y="55"/>
                    <a:pt x="558" y="50"/>
                  </a:cubicBezTo>
                  <a:cubicBezTo>
                    <a:pt x="559" y="47"/>
                    <a:pt x="560" y="45"/>
                    <a:pt x="561" y="43"/>
                  </a:cubicBezTo>
                  <a:cubicBezTo>
                    <a:pt x="561" y="42"/>
                    <a:pt x="562" y="41"/>
                    <a:pt x="562" y="40"/>
                  </a:cubicBezTo>
                  <a:cubicBezTo>
                    <a:pt x="563" y="39"/>
                    <a:pt x="563" y="39"/>
                    <a:pt x="563" y="39"/>
                  </a:cubicBezTo>
                  <a:cubicBezTo>
                    <a:pt x="563" y="39"/>
                    <a:pt x="563" y="39"/>
                    <a:pt x="563" y="39"/>
                  </a:cubicBezTo>
                  <a:cubicBezTo>
                    <a:pt x="567" y="39"/>
                    <a:pt x="571" y="36"/>
                    <a:pt x="571" y="31"/>
                  </a:cubicBezTo>
                  <a:cubicBezTo>
                    <a:pt x="571" y="29"/>
                    <a:pt x="570" y="27"/>
                    <a:pt x="568" y="25"/>
                  </a:cubicBezTo>
                  <a:cubicBezTo>
                    <a:pt x="568" y="25"/>
                    <a:pt x="569" y="24"/>
                    <a:pt x="569" y="24"/>
                  </a:cubicBezTo>
                  <a:cubicBezTo>
                    <a:pt x="569" y="23"/>
                    <a:pt x="569" y="22"/>
                    <a:pt x="570" y="21"/>
                  </a:cubicBezTo>
                  <a:cubicBezTo>
                    <a:pt x="571" y="19"/>
                    <a:pt x="572" y="16"/>
                    <a:pt x="573" y="14"/>
                  </a:cubicBezTo>
                  <a:cubicBezTo>
                    <a:pt x="573" y="13"/>
                    <a:pt x="573" y="13"/>
                    <a:pt x="573" y="12"/>
                  </a:cubicBezTo>
                  <a:cubicBezTo>
                    <a:pt x="574" y="11"/>
                    <a:pt x="574" y="11"/>
                    <a:pt x="574" y="10"/>
                  </a:cubicBezTo>
                  <a:cubicBezTo>
                    <a:pt x="575" y="7"/>
                    <a:pt x="576" y="3"/>
                    <a:pt x="578" y="0"/>
                  </a:cubicBezTo>
                  <a:cubicBezTo>
                    <a:pt x="578" y="0"/>
                    <a:pt x="579" y="1"/>
                    <a:pt x="580" y="1"/>
                  </a:cubicBezTo>
                  <a:cubicBezTo>
                    <a:pt x="581" y="1"/>
                    <a:pt x="582" y="0"/>
                    <a:pt x="58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4" name="Freeform 9"/>
            <p:cNvSpPr>
              <a:spLocks noEditPoints="1"/>
            </p:cNvSpPr>
            <p:nvPr/>
          </p:nvSpPr>
          <p:spPr bwMode="auto">
            <a:xfrm>
              <a:off x="-4618" y="3835"/>
              <a:ext cx="1465" cy="1476"/>
            </a:xfrm>
            <a:custGeom>
              <a:avLst/>
              <a:gdLst>
                <a:gd name="T0" fmla="*/ 179 w 564"/>
                <a:gd name="T1" fmla="*/ 189 h 568"/>
                <a:gd name="T2" fmla="*/ 442 w 564"/>
                <a:gd name="T3" fmla="*/ 264 h 568"/>
                <a:gd name="T4" fmla="*/ 418 w 564"/>
                <a:gd name="T5" fmla="*/ 263 h 568"/>
                <a:gd name="T6" fmla="*/ 414 w 564"/>
                <a:gd name="T7" fmla="*/ 214 h 568"/>
                <a:gd name="T8" fmla="*/ 377 w 564"/>
                <a:gd name="T9" fmla="*/ 262 h 568"/>
                <a:gd name="T10" fmla="*/ 564 w 564"/>
                <a:gd name="T11" fmla="*/ 337 h 568"/>
                <a:gd name="T12" fmla="*/ 562 w 564"/>
                <a:gd name="T13" fmla="*/ 289 h 568"/>
                <a:gd name="T14" fmla="*/ 436 w 564"/>
                <a:gd name="T15" fmla="*/ 217 h 568"/>
                <a:gd name="T16" fmla="*/ 188 w 564"/>
                <a:gd name="T17" fmla="*/ 115 h 568"/>
                <a:gd name="T18" fmla="*/ 231 w 564"/>
                <a:gd name="T19" fmla="*/ 189 h 568"/>
                <a:gd name="T20" fmla="*/ 279 w 564"/>
                <a:gd name="T21" fmla="*/ 111 h 568"/>
                <a:gd name="T22" fmla="*/ 324 w 564"/>
                <a:gd name="T23" fmla="*/ 183 h 568"/>
                <a:gd name="T24" fmla="*/ 351 w 564"/>
                <a:gd name="T25" fmla="*/ 170 h 568"/>
                <a:gd name="T26" fmla="*/ 417 w 564"/>
                <a:gd name="T27" fmla="*/ 485 h 568"/>
                <a:gd name="T28" fmla="*/ 516 w 564"/>
                <a:gd name="T29" fmla="*/ 480 h 568"/>
                <a:gd name="T30" fmla="*/ 523 w 564"/>
                <a:gd name="T31" fmla="*/ 465 h 568"/>
                <a:gd name="T32" fmla="*/ 522 w 564"/>
                <a:gd name="T33" fmla="*/ 464 h 568"/>
                <a:gd name="T34" fmla="*/ 484 w 564"/>
                <a:gd name="T35" fmla="*/ 433 h 568"/>
                <a:gd name="T36" fmla="*/ 403 w 564"/>
                <a:gd name="T37" fmla="*/ 438 h 568"/>
                <a:gd name="T38" fmla="*/ 413 w 564"/>
                <a:gd name="T39" fmla="*/ 464 h 568"/>
                <a:gd name="T40" fmla="*/ 408 w 564"/>
                <a:gd name="T41" fmla="*/ 481 h 568"/>
                <a:gd name="T42" fmla="*/ 378 w 564"/>
                <a:gd name="T43" fmla="*/ 473 h 568"/>
                <a:gd name="T44" fmla="*/ 507 w 564"/>
                <a:gd name="T45" fmla="*/ 541 h 568"/>
                <a:gd name="T46" fmla="*/ 564 w 564"/>
                <a:gd name="T47" fmla="*/ 568 h 568"/>
                <a:gd name="T48" fmla="*/ 498 w 564"/>
                <a:gd name="T49" fmla="*/ 538 h 568"/>
                <a:gd name="T50" fmla="*/ 465 w 564"/>
                <a:gd name="T51" fmla="*/ 511 h 568"/>
                <a:gd name="T52" fmla="*/ 440 w 564"/>
                <a:gd name="T53" fmla="*/ 489 h 568"/>
                <a:gd name="T54" fmla="*/ 561 w 564"/>
                <a:gd name="T55" fmla="*/ 525 h 568"/>
                <a:gd name="T56" fmla="*/ 564 w 564"/>
                <a:gd name="T57" fmla="*/ 493 h 568"/>
                <a:gd name="T58" fmla="*/ 541 w 564"/>
                <a:gd name="T59" fmla="*/ 471 h 568"/>
                <a:gd name="T60" fmla="*/ 545 w 564"/>
                <a:gd name="T61" fmla="*/ 461 h 568"/>
                <a:gd name="T62" fmla="*/ 188 w 564"/>
                <a:gd name="T63" fmla="*/ 309 h 568"/>
                <a:gd name="T64" fmla="*/ 246 w 564"/>
                <a:gd name="T65" fmla="*/ 365 h 568"/>
                <a:gd name="T66" fmla="*/ 188 w 564"/>
                <a:gd name="T67" fmla="*/ 304 h 568"/>
                <a:gd name="T68" fmla="*/ 220 w 564"/>
                <a:gd name="T69" fmla="*/ 326 h 568"/>
                <a:gd name="T70" fmla="*/ 348 w 564"/>
                <a:gd name="T71" fmla="*/ 279 h 568"/>
                <a:gd name="T72" fmla="*/ 212 w 564"/>
                <a:gd name="T73" fmla="*/ 227 h 568"/>
                <a:gd name="T74" fmla="*/ 217 w 564"/>
                <a:gd name="T75" fmla="*/ 227 h 568"/>
                <a:gd name="T76" fmla="*/ 345 w 564"/>
                <a:gd name="T77" fmla="*/ 249 h 568"/>
                <a:gd name="T78" fmla="*/ 291 w 564"/>
                <a:gd name="T79" fmla="*/ 203 h 568"/>
                <a:gd name="T80" fmla="*/ 250 w 564"/>
                <a:gd name="T81" fmla="*/ 219 h 568"/>
                <a:gd name="T82" fmla="*/ 193 w 564"/>
                <a:gd name="T83" fmla="*/ 216 h 568"/>
                <a:gd name="T84" fmla="*/ 195 w 564"/>
                <a:gd name="T85" fmla="*/ 248 h 568"/>
                <a:gd name="T86" fmla="*/ 244 w 564"/>
                <a:gd name="T87" fmla="*/ 289 h 568"/>
                <a:gd name="T88" fmla="*/ 340 w 564"/>
                <a:gd name="T89" fmla="*/ 351 h 568"/>
                <a:gd name="T90" fmla="*/ 361 w 564"/>
                <a:gd name="T91" fmla="*/ 352 h 568"/>
                <a:gd name="T92" fmla="*/ 376 w 564"/>
                <a:gd name="T93" fmla="*/ 268 h 568"/>
                <a:gd name="T94" fmla="*/ 68 w 564"/>
                <a:gd name="T95" fmla="*/ 122 h 568"/>
                <a:gd name="T96" fmla="*/ 29 w 564"/>
                <a:gd name="T97" fmla="*/ 37 h 568"/>
                <a:gd name="T98" fmla="*/ 46 w 564"/>
                <a:gd name="T99" fmla="*/ 77 h 568"/>
                <a:gd name="T100" fmla="*/ 0 w 564"/>
                <a:gd name="T101" fmla="*/ 0 h 568"/>
                <a:gd name="T102" fmla="*/ 94 w 564"/>
                <a:gd name="T103" fmla="*/ 185 h 568"/>
                <a:gd name="T104" fmla="*/ 62 w 564"/>
                <a:gd name="T105" fmla="*/ 103 h 568"/>
                <a:gd name="T106" fmla="*/ 127 w 564"/>
                <a:gd name="T107" fmla="*/ 172 h 568"/>
                <a:gd name="T108" fmla="*/ 89 w 564"/>
                <a:gd name="T109" fmla="*/ 101 h 568"/>
                <a:gd name="T110" fmla="*/ 44 w 564"/>
                <a:gd name="T111" fmla="*/ 33 h 568"/>
                <a:gd name="T112" fmla="*/ 126 w 564"/>
                <a:gd name="T113" fmla="*/ 105 h 568"/>
                <a:gd name="T114" fmla="*/ 131 w 564"/>
                <a:gd name="T115" fmla="*/ 112 h 568"/>
                <a:gd name="T116" fmla="*/ 171 w 564"/>
                <a:gd name="T117" fmla="*/ 145 h 568"/>
                <a:gd name="T118" fmla="*/ 102 w 564"/>
                <a:gd name="T119" fmla="*/ 0 h 568"/>
                <a:gd name="T120" fmla="*/ 188 w 564"/>
                <a:gd name="T121" fmla="*/ 19 h 568"/>
                <a:gd name="T122" fmla="*/ 434 w 564"/>
                <a:gd name="T123" fmla="*/ 101 h 568"/>
                <a:gd name="T124" fmla="*/ 504 w 564"/>
                <a:gd name="T125" fmla="*/ 8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4" h="568">
                  <a:moveTo>
                    <a:pt x="150" y="189"/>
                  </a:moveTo>
                  <a:cubicBezTo>
                    <a:pt x="148" y="189"/>
                    <a:pt x="148" y="189"/>
                    <a:pt x="148" y="189"/>
                  </a:cubicBezTo>
                  <a:cubicBezTo>
                    <a:pt x="149" y="190"/>
                    <a:pt x="150" y="190"/>
                    <a:pt x="151" y="191"/>
                  </a:cubicBezTo>
                  <a:cubicBezTo>
                    <a:pt x="155" y="194"/>
                    <a:pt x="159" y="197"/>
                    <a:pt x="164" y="200"/>
                  </a:cubicBezTo>
                  <a:cubicBezTo>
                    <a:pt x="165" y="201"/>
                    <a:pt x="167" y="202"/>
                    <a:pt x="169" y="203"/>
                  </a:cubicBezTo>
                  <a:cubicBezTo>
                    <a:pt x="175" y="207"/>
                    <a:pt x="181" y="211"/>
                    <a:pt x="188" y="214"/>
                  </a:cubicBezTo>
                  <a:cubicBezTo>
                    <a:pt x="188" y="214"/>
                    <a:pt x="188" y="215"/>
                    <a:pt x="188" y="215"/>
                  </a:cubicBezTo>
                  <a:cubicBezTo>
                    <a:pt x="188" y="213"/>
                    <a:pt x="188" y="213"/>
                    <a:pt x="188" y="213"/>
                  </a:cubicBezTo>
                  <a:cubicBezTo>
                    <a:pt x="175" y="206"/>
                    <a:pt x="162" y="198"/>
                    <a:pt x="150" y="189"/>
                  </a:cubicBezTo>
                  <a:moveTo>
                    <a:pt x="166" y="189"/>
                  </a:moveTo>
                  <a:cubicBezTo>
                    <a:pt x="165" y="189"/>
                    <a:pt x="165" y="189"/>
                    <a:pt x="165" y="189"/>
                  </a:cubicBezTo>
                  <a:cubicBezTo>
                    <a:pt x="166" y="190"/>
                    <a:pt x="167" y="191"/>
                    <a:pt x="168" y="192"/>
                  </a:cubicBezTo>
                  <a:cubicBezTo>
                    <a:pt x="173" y="197"/>
                    <a:pt x="178" y="202"/>
                    <a:pt x="183" y="207"/>
                  </a:cubicBezTo>
                  <a:cubicBezTo>
                    <a:pt x="184" y="208"/>
                    <a:pt x="185" y="209"/>
                    <a:pt x="186" y="210"/>
                  </a:cubicBezTo>
                  <a:cubicBezTo>
                    <a:pt x="186" y="211"/>
                    <a:pt x="187" y="211"/>
                    <a:pt x="188" y="212"/>
                  </a:cubicBezTo>
                  <a:cubicBezTo>
                    <a:pt x="188" y="211"/>
                    <a:pt x="188" y="211"/>
                    <a:pt x="188" y="211"/>
                  </a:cubicBezTo>
                  <a:cubicBezTo>
                    <a:pt x="187" y="210"/>
                    <a:pt x="186" y="209"/>
                    <a:pt x="185" y="208"/>
                  </a:cubicBezTo>
                  <a:cubicBezTo>
                    <a:pt x="182" y="205"/>
                    <a:pt x="178" y="201"/>
                    <a:pt x="175" y="198"/>
                  </a:cubicBezTo>
                  <a:cubicBezTo>
                    <a:pt x="172" y="196"/>
                    <a:pt x="170" y="193"/>
                    <a:pt x="168" y="191"/>
                  </a:cubicBezTo>
                  <a:cubicBezTo>
                    <a:pt x="167" y="190"/>
                    <a:pt x="166" y="190"/>
                    <a:pt x="166" y="189"/>
                  </a:cubicBezTo>
                  <a:moveTo>
                    <a:pt x="179" y="189"/>
                  </a:moveTo>
                  <a:cubicBezTo>
                    <a:pt x="178" y="189"/>
                    <a:pt x="178" y="189"/>
                    <a:pt x="178" y="189"/>
                  </a:cubicBezTo>
                  <a:cubicBezTo>
                    <a:pt x="180" y="192"/>
                    <a:pt x="182" y="195"/>
                    <a:pt x="184" y="198"/>
                  </a:cubicBezTo>
                  <a:cubicBezTo>
                    <a:pt x="186" y="200"/>
                    <a:pt x="187" y="202"/>
                    <a:pt x="188" y="204"/>
                  </a:cubicBezTo>
                  <a:cubicBezTo>
                    <a:pt x="188" y="203"/>
                    <a:pt x="188" y="203"/>
                    <a:pt x="188" y="203"/>
                  </a:cubicBezTo>
                  <a:cubicBezTo>
                    <a:pt x="187" y="201"/>
                    <a:pt x="186" y="200"/>
                    <a:pt x="185" y="199"/>
                  </a:cubicBezTo>
                  <a:cubicBezTo>
                    <a:pt x="183" y="196"/>
                    <a:pt x="181" y="192"/>
                    <a:pt x="179" y="189"/>
                  </a:cubicBezTo>
                  <a:moveTo>
                    <a:pt x="510" y="303"/>
                  </a:moveTo>
                  <a:cubicBezTo>
                    <a:pt x="500" y="301"/>
                    <a:pt x="489" y="298"/>
                    <a:pt x="479" y="296"/>
                  </a:cubicBezTo>
                  <a:cubicBezTo>
                    <a:pt x="476" y="295"/>
                    <a:pt x="473" y="294"/>
                    <a:pt x="470" y="293"/>
                  </a:cubicBezTo>
                  <a:cubicBezTo>
                    <a:pt x="461" y="290"/>
                    <a:pt x="451" y="288"/>
                    <a:pt x="442" y="285"/>
                  </a:cubicBezTo>
                  <a:cubicBezTo>
                    <a:pt x="438" y="283"/>
                    <a:pt x="434" y="282"/>
                    <a:pt x="429" y="280"/>
                  </a:cubicBezTo>
                  <a:cubicBezTo>
                    <a:pt x="423" y="278"/>
                    <a:pt x="417" y="276"/>
                    <a:pt x="411" y="274"/>
                  </a:cubicBezTo>
                  <a:cubicBezTo>
                    <a:pt x="411" y="274"/>
                    <a:pt x="412" y="274"/>
                    <a:pt x="412" y="274"/>
                  </a:cubicBezTo>
                  <a:cubicBezTo>
                    <a:pt x="418" y="276"/>
                    <a:pt x="424" y="278"/>
                    <a:pt x="431" y="279"/>
                  </a:cubicBezTo>
                  <a:cubicBezTo>
                    <a:pt x="435" y="280"/>
                    <a:pt x="440" y="281"/>
                    <a:pt x="445" y="282"/>
                  </a:cubicBezTo>
                  <a:cubicBezTo>
                    <a:pt x="451" y="283"/>
                    <a:pt x="458" y="285"/>
                    <a:pt x="465" y="286"/>
                  </a:cubicBezTo>
                  <a:cubicBezTo>
                    <a:pt x="469" y="287"/>
                    <a:pt x="474" y="288"/>
                    <a:pt x="478" y="289"/>
                  </a:cubicBezTo>
                  <a:cubicBezTo>
                    <a:pt x="485" y="290"/>
                    <a:pt x="492" y="291"/>
                    <a:pt x="500" y="292"/>
                  </a:cubicBezTo>
                  <a:cubicBezTo>
                    <a:pt x="504" y="293"/>
                    <a:pt x="509" y="294"/>
                    <a:pt x="514" y="294"/>
                  </a:cubicBezTo>
                  <a:cubicBezTo>
                    <a:pt x="515" y="295"/>
                    <a:pt x="517" y="295"/>
                    <a:pt x="518" y="295"/>
                  </a:cubicBezTo>
                  <a:cubicBezTo>
                    <a:pt x="518" y="296"/>
                    <a:pt x="518" y="297"/>
                    <a:pt x="518" y="298"/>
                  </a:cubicBezTo>
                  <a:cubicBezTo>
                    <a:pt x="517" y="298"/>
                    <a:pt x="517" y="298"/>
                    <a:pt x="517" y="298"/>
                  </a:cubicBezTo>
                  <a:cubicBezTo>
                    <a:pt x="514" y="298"/>
                    <a:pt x="511" y="300"/>
                    <a:pt x="510" y="303"/>
                  </a:cubicBezTo>
                  <a:moveTo>
                    <a:pt x="522" y="266"/>
                  </a:moveTo>
                  <a:cubicBezTo>
                    <a:pt x="524" y="266"/>
                    <a:pt x="525" y="265"/>
                    <a:pt x="527" y="264"/>
                  </a:cubicBezTo>
                  <a:cubicBezTo>
                    <a:pt x="537" y="276"/>
                    <a:pt x="547" y="288"/>
                    <a:pt x="557" y="299"/>
                  </a:cubicBezTo>
                  <a:cubicBezTo>
                    <a:pt x="554" y="299"/>
                    <a:pt x="552" y="298"/>
                    <a:pt x="549" y="298"/>
                  </a:cubicBezTo>
                  <a:cubicBezTo>
                    <a:pt x="544" y="298"/>
                    <a:pt x="539" y="297"/>
                    <a:pt x="535" y="297"/>
                  </a:cubicBezTo>
                  <a:cubicBezTo>
                    <a:pt x="529" y="296"/>
                    <a:pt x="524" y="295"/>
                    <a:pt x="519" y="294"/>
                  </a:cubicBezTo>
                  <a:cubicBezTo>
                    <a:pt x="519" y="287"/>
                    <a:pt x="520" y="280"/>
                    <a:pt x="521" y="272"/>
                  </a:cubicBezTo>
                  <a:cubicBezTo>
                    <a:pt x="521" y="270"/>
                    <a:pt x="521" y="268"/>
                    <a:pt x="521" y="266"/>
                  </a:cubicBezTo>
                  <a:cubicBezTo>
                    <a:pt x="522" y="266"/>
                    <a:pt x="522" y="266"/>
                    <a:pt x="522" y="266"/>
                  </a:cubicBezTo>
                  <a:moveTo>
                    <a:pt x="442" y="264"/>
                  </a:moveTo>
                  <a:cubicBezTo>
                    <a:pt x="442" y="264"/>
                    <a:pt x="442" y="264"/>
                    <a:pt x="442" y="264"/>
                  </a:cubicBezTo>
                  <a:cubicBezTo>
                    <a:pt x="443" y="264"/>
                    <a:pt x="443" y="263"/>
                    <a:pt x="444" y="263"/>
                  </a:cubicBezTo>
                  <a:cubicBezTo>
                    <a:pt x="450" y="263"/>
                    <a:pt x="456" y="263"/>
                    <a:pt x="462" y="263"/>
                  </a:cubicBezTo>
                  <a:cubicBezTo>
                    <a:pt x="464" y="263"/>
                    <a:pt x="466" y="263"/>
                    <a:pt x="469" y="263"/>
                  </a:cubicBezTo>
                  <a:cubicBezTo>
                    <a:pt x="473" y="263"/>
                    <a:pt x="477" y="263"/>
                    <a:pt x="482" y="262"/>
                  </a:cubicBezTo>
                  <a:cubicBezTo>
                    <a:pt x="484" y="262"/>
                    <a:pt x="487" y="262"/>
                    <a:pt x="490" y="262"/>
                  </a:cubicBezTo>
                  <a:cubicBezTo>
                    <a:pt x="494" y="261"/>
                    <a:pt x="498" y="261"/>
                    <a:pt x="502" y="261"/>
                  </a:cubicBezTo>
                  <a:cubicBezTo>
                    <a:pt x="505" y="260"/>
                    <a:pt x="509" y="260"/>
                    <a:pt x="512" y="260"/>
                  </a:cubicBezTo>
                  <a:cubicBezTo>
                    <a:pt x="513" y="260"/>
                    <a:pt x="514" y="259"/>
                    <a:pt x="514" y="259"/>
                  </a:cubicBezTo>
                  <a:cubicBezTo>
                    <a:pt x="515" y="263"/>
                    <a:pt x="517" y="265"/>
                    <a:pt x="521" y="266"/>
                  </a:cubicBezTo>
                  <a:cubicBezTo>
                    <a:pt x="520" y="269"/>
                    <a:pt x="520" y="273"/>
                    <a:pt x="520" y="276"/>
                  </a:cubicBezTo>
                  <a:cubicBezTo>
                    <a:pt x="519" y="282"/>
                    <a:pt x="519" y="288"/>
                    <a:pt x="518" y="294"/>
                  </a:cubicBezTo>
                  <a:cubicBezTo>
                    <a:pt x="516" y="294"/>
                    <a:pt x="515" y="294"/>
                    <a:pt x="513" y="294"/>
                  </a:cubicBezTo>
                  <a:cubicBezTo>
                    <a:pt x="508" y="293"/>
                    <a:pt x="504" y="292"/>
                    <a:pt x="499" y="292"/>
                  </a:cubicBezTo>
                  <a:cubicBezTo>
                    <a:pt x="492" y="290"/>
                    <a:pt x="484" y="289"/>
                    <a:pt x="477" y="288"/>
                  </a:cubicBezTo>
                  <a:cubicBezTo>
                    <a:pt x="473" y="287"/>
                    <a:pt x="468" y="286"/>
                    <a:pt x="464" y="286"/>
                  </a:cubicBezTo>
                  <a:cubicBezTo>
                    <a:pt x="455" y="284"/>
                    <a:pt x="446" y="282"/>
                    <a:pt x="437" y="280"/>
                  </a:cubicBezTo>
                  <a:cubicBezTo>
                    <a:pt x="434" y="279"/>
                    <a:pt x="430" y="278"/>
                    <a:pt x="427" y="277"/>
                  </a:cubicBezTo>
                  <a:cubicBezTo>
                    <a:pt x="419" y="275"/>
                    <a:pt x="411" y="273"/>
                    <a:pt x="404" y="271"/>
                  </a:cubicBezTo>
                  <a:cubicBezTo>
                    <a:pt x="400" y="270"/>
                    <a:pt x="396" y="269"/>
                    <a:pt x="393" y="267"/>
                  </a:cubicBezTo>
                  <a:cubicBezTo>
                    <a:pt x="388" y="265"/>
                    <a:pt x="382" y="263"/>
                    <a:pt x="377" y="261"/>
                  </a:cubicBezTo>
                  <a:cubicBezTo>
                    <a:pt x="377" y="261"/>
                    <a:pt x="377" y="260"/>
                    <a:pt x="377" y="260"/>
                  </a:cubicBezTo>
                  <a:cubicBezTo>
                    <a:pt x="379" y="260"/>
                    <a:pt x="380" y="260"/>
                    <a:pt x="381" y="260"/>
                  </a:cubicBezTo>
                  <a:cubicBezTo>
                    <a:pt x="384" y="260"/>
                    <a:pt x="386" y="261"/>
                    <a:pt x="388" y="261"/>
                  </a:cubicBezTo>
                  <a:cubicBezTo>
                    <a:pt x="392" y="261"/>
                    <a:pt x="396" y="262"/>
                    <a:pt x="399" y="262"/>
                  </a:cubicBezTo>
                  <a:cubicBezTo>
                    <a:pt x="402" y="262"/>
                    <a:pt x="404" y="262"/>
                    <a:pt x="406" y="262"/>
                  </a:cubicBezTo>
                  <a:cubicBezTo>
                    <a:pt x="410" y="263"/>
                    <a:pt x="414" y="263"/>
                    <a:pt x="418" y="263"/>
                  </a:cubicBezTo>
                  <a:cubicBezTo>
                    <a:pt x="420" y="263"/>
                    <a:pt x="422" y="263"/>
                    <a:pt x="424" y="263"/>
                  </a:cubicBezTo>
                  <a:cubicBezTo>
                    <a:pt x="430" y="263"/>
                    <a:pt x="436" y="264"/>
                    <a:pt x="442" y="264"/>
                  </a:cubicBezTo>
                  <a:moveTo>
                    <a:pt x="419" y="216"/>
                  </a:moveTo>
                  <a:cubicBezTo>
                    <a:pt x="422" y="216"/>
                    <a:pt x="425" y="215"/>
                    <a:pt x="426" y="212"/>
                  </a:cubicBezTo>
                  <a:cubicBezTo>
                    <a:pt x="433" y="216"/>
                    <a:pt x="440" y="219"/>
                    <a:pt x="447" y="223"/>
                  </a:cubicBezTo>
                  <a:cubicBezTo>
                    <a:pt x="447" y="223"/>
                    <a:pt x="448" y="223"/>
                    <a:pt x="448" y="224"/>
                  </a:cubicBezTo>
                  <a:cubicBezTo>
                    <a:pt x="457" y="228"/>
                    <a:pt x="466" y="232"/>
                    <a:pt x="475" y="236"/>
                  </a:cubicBezTo>
                  <a:cubicBezTo>
                    <a:pt x="477" y="238"/>
                    <a:pt x="480" y="239"/>
                    <a:pt x="483" y="240"/>
                  </a:cubicBezTo>
                  <a:cubicBezTo>
                    <a:pt x="490" y="243"/>
                    <a:pt x="496" y="246"/>
                    <a:pt x="503" y="249"/>
                  </a:cubicBezTo>
                  <a:cubicBezTo>
                    <a:pt x="506" y="251"/>
                    <a:pt x="510" y="252"/>
                    <a:pt x="514" y="254"/>
                  </a:cubicBezTo>
                  <a:cubicBezTo>
                    <a:pt x="514" y="254"/>
                    <a:pt x="515" y="254"/>
                    <a:pt x="515" y="255"/>
                  </a:cubicBezTo>
                  <a:cubicBezTo>
                    <a:pt x="515" y="255"/>
                    <a:pt x="514" y="256"/>
                    <a:pt x="514" y="257"/>
                  </a:cubicBezTo>
                  <a:cubicBezTo>
                    <a:pt x="472" y="253"/>
                    <a:pt x="431" y="246"/>
                    <a:pt x="392" y="237"/>
                  </a:cubicBezTo>
                  <a:cubicBezTo>
                    <a:pt x="399" y="230"/>
                    <a:pt x="407" y="222"/>
                    <a:pt x="414" y="214"/>
                  </a:cubicBezTo>
                  <a:cubicBezTo>
                    <a:pt x="416" y="216"/>
                    <a:pt x="417" y="216"/>
                    <a:pt x="419" y="216"/>
                  </a:cubicBezTo>
                  <a:moveTo>
                    <a:pt x="434" y="189"/>
                  </a:moveTo>
                  <a:cubicBezTo>
                    <a:pt x="433" y="189"/>
                    <a:pt x="433" y="189"/>
                    <a:pt x="433" y="189"/>
                  </a:cubicBezTo>
                  <a:cubicBezTo>
                    <a:pt x="430" y="194"/>
                    <a:pt x="427" y="198"/>
                    <a:pt x="424" y="202"/>
                  </a:cubicBezTo>
                  <a:cubicBezTo>
                    <a:pt x="422" y="201"/>
                    <a:pt x="421" y="201"/>
                    <a:pt x="419" y="201"/>
                  </a:cubicBezTo>
                  <a:cubicBezTo>
                    <a:pt x="416" y="201"/>
                    <a:pt x="414" y="202"/>
                    <a:pt x="413" y="205"/>
                  </a:cubicBezTo>
                  <a:cubicBezTo>
                    <a:pt x="411" y="204"/>
                    <a:pt x="410" y="204"/>
                    <a:pt x="409" y="203"/>
                  </a:cubicBezTo>
                  <a:cubicBezTo>
                    <a:pt x="399" y="198"/>
                    <a:pt x="390" y="194"/>
                    <a:pt x="381" y="189"/>
                  </a:cubicBezTo>
                  <a:cubicBezTo>
                    <a:pt x="379" y="189"/>
                    <a:pt x="379" y="189"/>
                    <a:pt x="379" y="189"/>
                  </a:cubicBezTo>
                  <a:cubicBezTo>
                    <a:pt x="380" y="189"/>
                    <a:pt x="380" y="189"/>
                    <a:pt x="380" y="190"/>
                  </a:cubicBezTo>
                  <a:cubicBezTo>
                    <a:pt x="391" y="195"/>
                    <a:pt x="401" y="200"/>
                    <a:pt x="412" y="205"/>
                  </a:cubicBezTo>
                  <a:cubicBezTo>
                    <a:pt x="412" y="206"/>
                    <a:pt x="411" y="207"/>
                    <a:pt x="411" y="209"/>
                  </a:cubicBezTo>
                  <a:cubicBezTo>
                    <a:pt x="411" y="211"/>
                    <a:pt x="412" y="213"/>
                    <a:pt x="414" y="214"/>
                  </a:cubicBezTo>
                  <a:cubicBezTo>
                    <a:pt x="411" y="217"/>
                    <a:pt x="409" y="219"/>
                    <a:pt x="406" y="222"/>
                  </a:cubicBezTo>
                  <a:cubicBezTo>
                    <a:pt x="406" y="222"/>
                    <a:pt x="405" y="223"/>
                    <a:pt x="405" y="223"/>
                  </a:cubicBezTo>
                  <a:cubicBezTo>
                    <a:pt x="400" y="228"/>
                    <a:pt x="396" y="232"/>
                    <a:pt x="391" y="236"/>
                  </a:cubicBezTo>
                  <a:cubicBezTo>
                    <a:pt x="386" y="235"/>
                    <a:pt x="381" y="234"/>
                    <a:pt x="376" y="232"/>
                  </a:cubicBezTo>
                  <a:cubicBezTo>
                    <a:pt x="376" y="233"/>
                    <a:pt x="376" y="233"/>
                    <a:pt x="376" y="233"/>
                  </a:cubicBezTo>
                  <a:cubicBezTo>
                    <a:pt x="381" y="234"/>
                    <a:pt x="386" y="236"/>
                    <a:pt x="391" y="237"/>
                  </a:cubicBezTo>
                  <a:cubicBezTo>
                    <a:pt x="386" y="241"/>
                    <a:pt x="382" y="245"/>
                    <a:pt x="378" y="249"/>
                  </a:cubicBezTo>
                  <a:cubicBezTo>
                    <a:pt x="377" y="249"/>
                    <a:pt x="377" y="250"/>
                    <a:pt x="376" y="250"/>
                  </a:cubicBezTo>
                  <a:cubicBezTo>
                    <a:pt x="376" y="251"/>
                    <a:pt x="376" y="251"/>
                    <a:pt x="376" y="251"/>
                  </a:cubicBezTo>
                  <a:cubicBezTo>
                    <a:pt x="377" y="250"/>
                    <a:pt x="378" y="250"/>
                    <a:pt x="378" y="249"/>
                  </a:cubicBezTo>
                  <a:cubicBezTo>
                    <a:pt x="381" y="247"/>
                    <a:pt x="384" y="244"/>
                    <a:pt x="387" y="241"/>
                  </a:cubicBezTo>
                  <a:cubicBezTo>
                    <a:pt x="389" y="240"/>
                    <a:pt x="390" y="239"/>
                    <a:pt x="391" y="237"/>
                  </a:cubicBezTo>
                  <a:cubicBezTo>
                    <a:pt x="431" y="247"/>
                    <a:pt x="472" y="254"/>
                    <a:pt x="514" y="258"/>
                  </a:cubicBezTo>
                  <a:cubicBezTo>
                    <a:pt x="514" y="258"/>
                    <a:pt x="514" y="258"/>
                    <a:pt x="514" y="258"/>
                  </a:cubicBezTo>
                  <a:cubicBezTo>
                    <a:pt x="514" y="259"/>
                    <a:pt x="514" y="259"/>
                    <a:pt x="514" y="259"/>
                  </a:cubicBezTo>
                  <a:cubicBezTo>
                    <a:pt x="513" y="259"/>
                    <a:pt x="511" y="259"/>
                    <a:pt x="510" y="259"/>
                  </a:cubicBezTo>
                  <a:cubicBezTo>
                    <a:pt x="507" y="260"/>
                    <a:pt x="503" y="260"/>
                    <a:pt x="500" y="260"/>
                  </a:cubicBezTo>
                  <a:cubicBezTo>
                    <a:pt x="497" y="260"/>
                    <a:pt x="493" y="261"/>
                    <a:pt x="489" y="261"/>
                  </a:cubicBezTo>
                  <a:cubicBezTo>
                    <a:pt x="486" y="261"/>
                    <a:pt x="484" y="261"/>
                    <a:pt x="481" y="262"/>
                  </a:cubicBezTo>
                  <a:cubicBezTo>
                    <a:pt x="477" y="262"/>
                    <a:pt x="473" y="262"/>
                    <a:pt x="468" y="262"/>
                  </a:cubicBezTo>
                  <a:cubicBezTo>
                    <a:pt x="466" y="262"/>
                    <a:pt x="464" y="262"/>
                    <a:pt x="461" y="262"/>
                  </a:cubicBezTo>
                  <a:cubicBezTo>
                    <a:pt x="455" y="263"/>
                    <a:pt x="449" y="263"/>
                    <a:pt x="442" y="263"/>
                  </a:cubicBezTo>
                  <a:cubicBezTo>
                    <a:pt x="420" y="263"/>
                    <a:pt x="398" y="262"/>
                    <a:pt x="377" y="259"/>
                  </a:cubicBezTo>
                  <a:cubicBezTo>
                    <a:pt x="378" y="259"/>
                    <a:pt x="378" y="259"/>
                    <a:pt x="378" y="259"/>
                  </a:cubicBezTo>
                  <a:cubicBezTo>
                    <a:pt x="378" y="257"/>
                    <a:pt x="377" y="255"/>
                    <a:pt x="376" y="254"/>
                  </a:cubicBezTo>
                  <a:cubicBezTo>
                    <a:pt x="376" y="263"/>
                    <a:pt x="376" y="263"/>
                    <a:pt x="376" y="263"/>
                  </a:cubicBezTo>
                  <a:cubicBezTo>
                    <a:pt x="376" y="263"/>
                    <a:pt x="377" y="262"/>
                    <a:pt x="377" y="262"/>
                  </a:cubicBezTo>
                  <a:cubicBezTo>
                    <a:pt x="381" y="263"/>
                    <a:pt x="385" y="265"/>
                    <a:pt x="390" y="267"/>
                  </a:cubicBezTo>
                  <a:cubicBezTo>
                    <a:pt x="392" y="268"/>
                    <a:pt x="395" y="269"/>
                    <a:pt x="398" y="270"/>
                  </a:cubicBezTo>
                  <a:cubicBezTo>
                    <a:pt x="397" y="270"/>
                    <a:pt x="397" y="270"/>
                    <a:pt x="397" y="270"/>
                  </a:cubicBezTo>
                  <a:cubicBezTo>
                    <a:pt x="393" y="269"/>
                    <a:pt x="389" y="267"/>
                    <a:pt x="385" y="266"/>
                  </a:cubicBezTo>
                  <a:cubicBezTo>
                    <a:pt x="382" y="265"/>
                    <a:pt x="379" y="264"/>
                    <a:pt x="376" y="263"/>
                  </a:cubicBezTo>
                  <a:cubicBezTo>
                    <a:pt x="376" y="264"/>
                    <a:pt x="376" y="264"/>
                    <a:pt x="376" y="264"/>
                  </a:cubicBezTo>
                  <a:cubicBezTo>
                    <a:pt x="378" y="265"/>
                    <a:pt x="379" y="265"/>
                    <a:pt x="381" y="265"/>
                  </a:cubicBezTo>
                  <a:cubicBezTo>
                    <a:pt x="386" y="267"/>
                    <a:pt x="392" y="269"/>
                    <a:pt x="397" y="270"/>
                  </a:cubicBezTo>
                  <a:cubicBezTo>
                    <a:pt x="399" y="271"/>
                    <a:pt x="401" y="271"/>
                    <a:pt x="403" y="272"/>
                  </a:cubicBezTo>
                  <a:cubicBezTo>
                    <a:pt x="404" y="272"/>
                    <a:pt x="405" y="273"/>
                    <a:pt x="405" y="273"/>
                  </a:cubicBezTo>
                  <a:cubicBezTo>
                    <a:pt x="412" y="275"/>
                    <a:pt x="418" y="277"/>
                    <a:pt x="424" y="279"/>
                  </a:cubicBezTo>
                  <a:cubicBezTo>
                    <a:pt x="430" y="281"/>
                    <a:pt x="436" y="283"/>
                    <a:pt x="442" y="285"/>
                  </a:cubicBezTo>
                  <a:cubicBezTo>
                    <a:pt x="449" y="288"/>
                    <a:pt x="457" y="290"/>
                    <a:pt x="464" y="292"/>
                  </a:cubicBezTo>
                  <a:cubicBezTo>
                    <a:pt x="469" y="293"/>
                    <a:pt x="474" y="295"/>
                    <a:pt x="479" y="296"/>
                  </a:cubicBezTo>
                  <a:cubicBezTo>
                    <a:pt x="489" y="299"/>
                    <a:pt x="499" y="302"/>
                    <a:pt x="510" y="304"/>
                  </a:cubicBezTo>
                  <a:cubicBezTo>
                    <a:pt x="510" y="305"/>
                    <a:pt x="509" y="305"/>
                    <a:pt x="509" y="306"/>
                  </a:cubicBezTo>
                  <a:cubicBezTo>
                    <a:pt x="509" y="310"/>
                    <a:pt x="513" y="314"/>
                    <a:pt x="517" y="314"/>
                  </a:cubicBezTo>
                  <a:cubicBezTo>
                    <a:pt x="518" y="313"/>
                    <a:pt x="518" y="313"/>
                    <a:pt x="518" y="313"/>
                  </a:cubicBezTo>
                  <a:cubicBezTo>
                    <a:pt x="518" y="318"/>
                    <a:pt x="519" y="323"/>
                    <a:pt x="519" y="328"/>
                  </a:cubicBezTo>
                  <a:cubicBezTo>
                    <a:pt x="521" y="346"/>
                    <a:pt x="522" y="362"/>
                    <a:pt x="524" y="379"/>
                  </a:cubicBezTo>
                  <a:cubicBezTo>
                    <a:pt x="524" y="379"/>
                    <a:pt x="524" y="379"/>
                    <a:pt x="524" y="379"/>
                  </a:cubicBezTo>
                  <a:cubicBezTo>
                    <a:pt x="522" y="358"/>
                    <a:pt x="520" y="336"/>
                    <a:pt x="518" y="313"/>
                  </a:cubicBezTo>
                  <a:cubicBezTo>
                    <a:pt x="520" y="313"/>
                    <a:pt x="522" y="312"/>
                    <a:pt x="523" y="310"/>
                  </a:cubicBezTo>
                  <a:cubicBezTo>
                    <a:pt x="528" y="314"/>
                    <a:pt x="533" y="317"/>
                    <a:pt x="538" y="321"/>
                  </a:cubicBezTo>
                  <a:cubicBezTo>
                    <a:pt x="541" y="323"/>
                    <a:pt x="544" y="325"/>
                    <a:pt x="547" y="327"/>
                  </a:cubicBezTo>
                  <a:cubicBezTo>
                    <a:pt x="553" y="331"/>
                    <a:pt x="558" y="334"/>
                    <a:pt x="564" y="338"/>
                  </a:cubicBezTo>
                  <a:cubicBezTo>
                    <a:pt x="564" y="337"/>
                    <a:pt x="564" y="337"/>
                    <a:pt x="564" y="337"/>
                  </a:cubicBezTo>
                  <a:cubicBezTo>
                    <a:pt x="561" y="336"/>
                    <a:pt x="559" y="334"/>
                    <a:pt x="557" y="332"/>
                  </a:cubicBezTo>
                  <a:cubicBezTo>
                    <a:pt x="554" y="330"/>
                    <a:pt x="550" y="328"/>
                    <a:pt x="547" y="326"/>
                  </a:cubicBezTo>
                  <a:cubicBezTo>
                    <a:pt x="540" y="321"/>
                    <a:pt x="532" y="315"/>
                    <a:pt x="524" y="310"/>
                  </a:cubicBezTo>
                  <a:cubicBezTo>
                    <a:pt x="525" y="309"/>
                    <a:pt x="525" y="307"/>
                    <a:pt x="525" y="306"/>
                  </a:cubicBezTo>
                  <a:cubicBezTo>
                    <a:pt x="525" y="302"/>
                    <a:pt x="522" y="299"/>
                    <a:pt x="518" y="298"/>
                  </a:cubicBezTo>
                  <a:cubicBezTo>
                    <a:pt x="518" y="297"/>
                    <a:pt x="519" y="296"/>
                    <a:pt x="519" y="295"/>
                  </a:cubicBezTo>
                  <a:cubicBezTo>
                    <a:pt x="527" y="296"/>
                    <a:pt x="536" y="297"/>
                    <a:pt x="545" y="298"/>
                  </a:cubicBezTo>
                  <a:cubicBezTo>
                    <a:pt x="549" y="299"/>
                    <a:pt x="553" y="299"/>
                    <a:pt x="557" y="300"/>
                  </a:cubicBezTo>
                  <a:cubicBezTo>
                    <a:pt x="559" y="302"/>
                    <a:pt x="561" y="304"/>
                    <a:pt x="564" y="306"/>
                  </a:cubicBezTo>
                  <a:cubicBezTo>
                    <a:pt x="564" y="305"/>
                    <a:pt x="564" y="305"/>
                    <a:pt x="564" y="305"/>
                  </a:cubicBezTo>
                  <a:cubicBezTo>
                    <a:pt x="563" y="305"/>
                    <a:pt x="563" y="304"/>
                    <a:pt x="562" y="304"/>
                  </a:cubicBezTo>
                  <a:cubicBezTo>
                    <a:pt x="561" y="303"/>
                    <a:pt x="560" y="301"/>
                    <a:pt x="558" y="300"/>
                  </a:cubicBezTo>
                  <a:cubicBezTo>
                    <a:pt x="560" y="300"/>
                    <a:pt x="562" y="300"/>
                    <a:pt x="564" y="300"/>
                  </a:cubicBezTo>
                  <a:cubicBezTo>
                    <a:pt x="564" y="299"/>
                    <a:pt x="564" y="299"/>
                    <a:pt x="564" y="299"/>
                  </a:cubicBezTo>
                  <a:cubicBezTo>
                    <a:pt x="562" y="299"/>
                    <a:pt x="560" y="299"/>
                    <a:pt x="558" y="299"/>
                  </a:cubicBezTo>
                  <a:cubicBezTo>
                    <a:pt x="556" y="297"/>
                    <a:pt x="555" y="295"/>
                    <a:pt x="553" y="294"/>
                  </a:cubicBezTo>
                  <a:cubicBezTo>
                    <a:pt x="551" y="292"/>
                    <a:pt x="550" y="290"/>
                    <a:pt x="548" y="288"/>
                  </a:cubicBezTo>
                  <a:cubicBezTo>
                    <a:pt x="545" y="284"/>
                    <a:pt x="541" y="280"/>
                    <a:pt x="538" y="277"/>
                  </a:cubicBezTo>
                  <a:cubicBezTo>
                    <a:pt x="537" y="275"/>
                    <a:pt x="535" y="273"/>
                    <a:pt x="533" y="271"/>
                  </a:cubicBezTo>
                  <a:cubicBezTo>
                    <a:pt x="531" y="269"/>
                    <a:pt x="529" y="266"/>
                    <a:pt x="527" y="264"/>
                  </a:cubicBezTo>
                  <a:cubicBezTo>
                    <a:pt x="528" y="263"/>
                    <a:pt x="528" y="263"/>
                    <a:pt x="528" y="263"/>
                  </a:cubicBezTo>
                  <a:cubicBezTo>
                    <a:pt x="531" y="266"/>
                    <a:pt x="534" y="268"/>
                    <a:pt x="537" y="271"/>
                  </a:cubicBezTo>
                  <a:cubicBezTo>
                    <a:pt x="541" y="274"/>
                    <a:pt x="544" y="276"/>
                    <a:pt x="548" y="279"/>
                  </a:cubicBezTo>
                  <a:cubicBezTo>
                    <a:pt x="553" y="283"/>
                    <a:pt x="557" y="286"/>
                    <a:pt x="562" y="290"/>
                  </a:cubicBezTo>
                  <a:cubicBezTo>
                    <a:pt x="563" y="291"/>
                    <a:pt x="563" y="291"/>
                    <a:pt x="564" y="291"/>
                  </a:cubicBezTo>
                  <a:cubicBezTo>
                    <a:pt x="564" y="290"/>
                    <a:pt x="564" y="290"/>
                    <a:pt x="564" y="290"/>
                  </a:cubicBezTo>
                  <a:cubicBezTo>
                    <a:pt x="563" y="290"/>
                    <a:pt x="562" y="290"/>
                    <a:pt x="562" y="289"/>
                  </a:cubicBezTo>
                  <a:cubicBezTo>
                    <a:pt x="557" y="286"/>
                    <a:pt x="553" y="282"/>
                    <a:pt x="548" y="278"/>
                  </a:cubicBezTo>
                  <a:cubicBezTo>
                    <a:pt x="544" y="275"/>
                    <a:pt x="540" y="272"/>
                    <a:pt x="536" y="269"/>
                  </a:cubicBezTo>
                  <a:cubicBezTo>
                    <a:pt x="534" y="267"/>
                    <a:pt x="531" y="265"/>
                    <a:pt x="528" y="263"/>
                  </a:cubicBezTo>
                  <a:cubicBezTo>
                    <a:pt x="529" y="262"/>
                    <a:pt x="529" y="262"/>
                    <a:pt x="529" y="262"/>
                  </a:cubicBezTo>
                  <a:cubicBezTo>
                    <a:pt x="534" y="264"/>
                    <a:pt x="539" y="267"/>
                    <a:pt x="544" y="269"/>
                  </a:cubicBezTo>
                  <a:cubicBezTo>
                    <a:pt x="549" y="271"/>
                    <a:pt x="554" y="273"/>
                    <a:pt x="558" y="276"/>
                  </a:cubicBezTo>
                  <a:cubicBezTo>
                    <a:pt x="560" y="276"/>
                    <a:pt x="562" y="277"/>
                    <a:pt x="564" y="278"/>
                  </a:cubicBezTo>
                  <a:cubicBezTo>
                    <a:pt x="564" y="277"/>
                    <a:pt x="564" y="277"/>
                    <a:pt x="564" y="277"/>
                  </a:cubicBezTo>
                  <a:cubicBezTo>
                    <a:pt x="563" y="277"/>
                    <a:pt x="563" y="277"/>
                    <a:pt x="563" y="277"/>
                  </a:cubicBezTo>
                  <a:cubicBezTo>
                    <a:pt x="557" y="274"/>
                    <a:pt x="551" y="271"/>
                    <a:pt x="545" y="269"/>
                  </a:cubicBezTo>
                  <a:cubicBezTo>
                    <a:pt x="541" y="267"/>
                    <a:pt x="537" y="265"/>
                    <a:pt x="533" y="263"/>
                  </a:cubicBezTo>
                  <a:cubicBezTo>
                    <a:pt x="541" y="266"/>
                    <a:pt x="550" y="269"/>
                    <a:pt x="558" y="273"/>
                  </a:cubicBezTo>
                  <a:cubicBezTo>
                    <a:pt x="558" y="273"/>
                    <a:pt x="559" y="273"/>
                    <a:pt x="559" y="273"/>
                  </a:cubicBezTo>
                  <a:cubicBezTo>
                    <a:pt x="561" y="274"/>
                    <a:pt x="562" y="274"/>
                    <a:pt x="564" y="275"/>
                  </a:cubicBezTo>
                  <a:cubicBezTo>
                    <a:pt x="564" y="274"/>
                    <a:pt x="564" y="274"/>
                    <a:pt x="564" y="274"/>
                  </a:cubicBezTo>
                  <a:cubicBezTo>
                    <a:pt x="562" y="273"/>
                    <a:pt x="561" y="273"/>
                    <a:pt x="559" y="272"/>
                  </a:cubicBezTo>
                  <a:cubicBezTo>
                    <a:pt x="550" y="269"/>
                    <a:pt x="541" y="265"/>
                    <a:pt x="532" y="261"/>
                  </a:cubicBezTo>
                  <a:cubicBezTo>
                    <a:pt x="531" y="261"/>
                    <a:pt x="530" y="260"/>
                    <a:pt x="529" y="260"/>
                  </a:cubicBezTo>
                  <a:cubicBezTo>
                    <a:pt x="529" y="259"/>
                    <a:pt x="530" y="259"/>
                    <a:pt x="530" y="258"/>
                  </a:cubicBezTo>
                  <a:cubicBezTo>
                    <a:pt x="530" y="254"/>
                    <a:pt x="526" y="250"/>
                    <a:pt x="522" y="250"/>
                  </a:cubicBezTo>
                  <a:cubicBezTo>
                    <a:pt x="519" y="250"/>
                    <a:pt x="517" y="252"/>
                    <a:pt x="515" y="254"/>
                  </a:cubicBezTo>
                  <a:cubicBezTo>
                    <a:pt x="511" y="252"/>
                    <a:pt x="507" y="251"/>
                    <a:pt x="504" y="249"/>
                  </a:cubicBezTo>
                  <a:cubicBezTo>
                    <a:pt x="501" y="248"/>
                    <a:pt x="498" y="246"/>
                    <a:pt x="495" y="245"/>
                  </a:cubicBezTo>
                  <a:cubicBezTo>
                    <a:pt x="488" y="242"/>
                    <a:pt x="482" y="239"/>
                    <a:pt x="475" y="236"/>
                  </a:cubicBezTo>
                  <a:cubicBezTo>
                    <a:pt x="472" y="234"/>
                    <a:pt x="468" y="233"/>
                    <a:pt x="465" y="231"/>
                  </a:cubicBezTo>
                  <a:cubicBezTo>
                    <a:pt x="459" y="228"/>
                    <a:pt x="453" y="225"/>
                    <a:pt x="448" y="223"/>
                  </a:cubicBezTo>
                  <a:cubicBezTo>
                    <a:pt x="444" y="221"/>
                    <a:pt x="440" y="219"/>
                    <a:pt x="436" y="217"/>
                  </a:cubicBezTo>
                  <a:cubicBezTo>
                    <a:pt x="433" y="215"/>
                    <a:pt x="430" y="213"/>
                    <a:pt x="426" y="212"/>
                  </a:cubicBezTo>
                  <a:cubicBezTo>
                    <a:pt x="427" y="211"/>
                    <a:pt x="427" y="210"/>
                    <a:pt x="427" y="209"/>
                  </a:cubicBezTo>
                  <a:cubicBezTo>
                    <a:pt x="429" y="209"/>
                    <a:pt x="431" y="209"/>
                    <a:pt x="432" y="209"/>
                  </a:cubicBezTo>
                  <a:cubicBezTo>
                    <a:pt x="435" y="209"/>
                    <a:pt x="437" y="210"/>
                    <a:pt x="439" y="210"/>
                  </a:cubicBezTo>
                  <a:cubicBezTo>
                    <a:pt x="445" y="210"/>
                    <a:pt x="452" y="210"/>
                    <a:pt x="458" y="210"/>
                  </a:cubicBezTo>
                  <a:cubicBezTo>
                    <a:pt x="467" y="210"/>
                    <a:pt x="476" y="210"/>
                    <a:pt x="485" y="209"/>
                  </a:cubicBezTo>
                  <a:cubicBezTo>
                    <a:pt x="486" y="209"/>
                    <a:pt x="488" y="209"/>
                    <a:pt x="490" y="209"/>
                  </a:cubicBezTo>
                  <a:cubicBezTo>
                    <a:pt x="497" y="209"/>
                    <a:pt x="505" y="209"/>
                    <a:pt x="512" y="208"/>
                  </a:cubicBezTo>
                  <a:cubicBezTo>
                    <a:pt x="515" y="208"/>
                    <a:pt x="517" y="208"/>
                    <a:pt x="520" y="208"/>
                  </a:cubicBezTo>
                  <a:cubicBezTo>
                    <a:pt x="527" y="207"/>
                    <a:pt x="533" y="207"/>
                    <a:pt x="540" y="206"/>
                  </a:cubicBezTo>
                  <a:cubicBezTo>
                    <a:pt x="543" y="206"/>
                    <a:pt x="546" y="205"/>
                    <a:pt x="549" y="205"/>
                  </a:cubicBezTo>
                  <a:cubicBezTo>
                    <a:pt x="554" y="205"/>
                    <a:pt x="559" y="204"/>
                    <a:pt x="564" y="204"/>
                  </a:cubicBezTo>
                  <a:cubicBezTo>
                    <a:pt x="564" y="203"/>
                    <a:pt x="564" y="203"/>
                    <a:pt x="564" y="203"/>
                  </a:cubicBezTo>
                  <a:cubicBezTo>
                    <a:pt x="557" y="204"/>
                    <a:pt x="551" y="204"/>
                    <a:pt x="544" y="205"/>
                  </a:cubicBezTo>
                  <a:cubicBezTo>
                    <a:pt x="543" y="205"/>
                    <a:pt x="542" y="205"/>
                    <a:pt x="540" y="205"/>
                  </a:cubicBezTo>
                  <a:cubicBezTo>
                    <a:pt x="532" y="206"/>
                    <a:pt x="523" y="207"/>
                    <a:pt x="515" y="207"/>
                  </a:cubicBezTo>
                  <a:cubicBezTo>
                    <a:pt x="514" y="207"/>
                    <a:pt x="513" y="207"/>
                    <a:pt x="512" y="207"/>
                  </a:cubicBezTo>
                  <a:cubicBezTo>
                    <a:pt x="504" y="208"/>
                    <a:pt x="496" y="208"/>
                    <a:pt x="488" y="209"/>
                  </a:cubicBezTo>
                  <a:cubicBezTo>
                    <a:pt x="487" y="209"/>
                    <a:pt x="486" y="209"/>
                    <a:pt x="485" y="209"/>
                  </a:cubicBezTo>
                  <a:cubicBezTo>
                    <a:pt x="476" y="209"/>
                    <a:pt x="467" y="209"/>
                    <a:pt x="458" y="209"/>
                  </a:cubicBezTo>
                  <a:cubicBezTo>
                    <a:pt x="451" y="209"/>
                    <a:pt x="445" y="209"/>
                    <a:pt x="439" y="209"/>
                  </a:cubicBezTo>
                  <a:cubicBezTo>
                    <a:pt x="435" y="209"/>
                    <a:pt x="431" y="209"/>
                    <a:pt x="427" y="208"/>
                  </a:cubicBezTo>
                  <a:cubicBezTo>
                    <a:pt x="427" y="206"/>
                    <a:pt x="426" y="204"/>
                    <a:pt x="424" y="203"/>
                  </a:cubicBezTo>
                  <a:cubicBezTo>
                    <a:pt x="425" y="202"/>
                    <a:pt x="425" y="201"/>
                    <a:pt x="425" y="201"/>
                  </a:cubicBezTo>
                  <a:cubicBezTo>
                    <a:pt x="427" y="199"/>
                    <a:pt x="428" y="197"/>
                    <a:pt x="429" y="196"/>
                  </a:cubicBezTo>
                  <a:cubicBezTo>
                    <a:pt x="431" y="194"/>
                    <a:pt x="432" y="191"/>
                    <a:pt x="434" y="189"/>
                  </a:cubicBezTo>
                  <a:moveTo>
                    <a:pt x="188" y="115"/>
                  </a:moveTo>
                  <a:cubicBezTo>
                    <a:pt x="188" y="120"/>
                    <a:pt x="188" y="120"/>
                    <a:pt x="188" y="120"/>
                  </a:cubicBezTo>
                  <a:cubicBezTo>
                    <a:pt x="188" y="122"/>
                    <a:pt x="188" y="125"/>
                    <a:pt x="189" y="127"/>
                  </a:cubicBezTo>
                  <a:cubicBezTo>
                    <a:pt x="189" y="129"/>
                    <a:pt x="189" y="130"/>
                    <a:pt x="189" y="132"/>
                  </a:cubicBezTo>
                  <a:cubicBezTo>
                    <a:pt x="190" y="138"/>
                    <a:pt x="191" y="144"/>
                    <a:pt x="192" y="150"/>
                  </a:cubicBezTo>
                  <a:cubicBezTo>
                    <a:pt x="190" y="150"/>
                    <a:pt x="189" y="149"/>
                    <a:pt x="188" y="148"/>
                  </a:cubicBezTo>
                  <a:cubicBezTo>
                    <a:pt x="188" y="149"/>
                    <a:pt x="188" y="149"/>
                    <a:pt x="188" y="149"/>
                  </a:cubicBezTo>
                  <a:cubicBezTo>
                    <a:pt x="189" y="150"/>
                    <a:pt x="191" y="150"/>
                    <a:pt x="192" y="151"/>
                  </a:cubicBezTo>
                  <a:cubicBezTo>
                    <a:pt x="192" y="152"/>
                    <a:pt x="192" y="153"/>
                    <a:pt x="192" y="154"/>
                  </a:cubicBezTo>
                  <a:cubicBezTo>
                    <a:pt x="192" y="155"/>
                    <a:pt x="193" y="157"/>
                    <a:pt x="193" y="158"/>
                  </a:cubicBezTo>
                  <a:cubicBezTo>
                    <a:pt x="193" y="160"/>
                    <a:pt x="193" y="161"/>
                    <a:pt x="194" y="163"/>
                  </a:cubicBezTo>
                  <a:cubicBezTo>
                    <a:pt x="193" y="163"/>
                    <a:pt x="193" y="162"/>
                    <a:pt x="192" y="162"/>
                  </a:cubicBezTo>
                  <a:cubicBezTo>
                    <a:pt x="191" y="161"/>
                    <a:pt x="189" y="160"/>
                    <a:pt x="188" y="159"/>
                  </a:cubicBezTo>
                  <a:cubicBezTo>
                    <a:pt x="188" y="159"/>
                    <a:pt x="188" y="159"/>
                    <a:pt x="188" y="159"/>
                  </a:cubicBezTo>
                  <a:cubicBezTo>
                    <a:pt x="189" y="160"/>
                    <a:pt x="191" y="161"/>
                    <a:pt x="193" y="163"/>
                  </a:cubicBezTo>
                  <a:cubicBezTo>
                    <a:pt x="193" y="163"/>
                    <a:pt x="193" y="163"/>
                    <a:pt x="194" y="164"/>
                  </a:cubicBezTo>
                  <a:cubicBezTo>
                    <a:pt x="194" y="169"/>
                    <a:pt x="195" y="174"/>
                    <a:pt x="196" y="179"/>
                  </a:cubicBezTo>
                  <a:cubicBezTo>
                    <a:pt x="196" y="181"/>
                    <a:pt x="196" y="182"/>
                    <a:pt x="197" y="184"/>
                  </a:cubicBezTo>
                  <a:cubicBezTo>
                    <a:pt x="197" y="186"/>
                    <a:pt x="197" y="187"/>
                    <a:pt x="197" y="189"/>
                  </a:cubicBezTo>
                  <a:cubicBezTo>
                    <a:pt x="198" y="189"/>
                    <a:pt x="198" y="189"/>
                    <a:pt x="198" y="189"/>
                  </a:cubicBezTo>
                  <a:cubicBezTo>
                    <a:pt x="197" y="181"/>
                    <a:pt x="196" y="173"/>
                    <a:pt x="194" y="164"/>
                  </a:cubicBezTo>
                  <a:cubicBezTo>
                    <a:pt x="195" y="164"/>
                    <a:pt x="195" y="165"/>
                    <a:pt x="196" y="165"/>
                  </a:cubicBezTo>
                  <a:cubicBezTo>
                    <a:pt x="199" y="168"/>
                    <a:pt x="203" y="171"/>
                    <a:pt x="207" y="173"/>
                  </a:cubicBezTo>
                  <a:cubicBezTo>
                    <a:pt x="208" y="174"/>
                    <a:pt x="210" y="175"/>
                    <a:pt x="211" y="176"/>
                  </a:cubicBezTo>
                  <a:cubicBezTo>
                    <a:pt x="215" y="179"/>
                    <a:pt x="218" y="181"/>
                    <a:pt x="222" y="184"/>
                  </a:cubicBezTo>
                  <a:cubicBezTo>
                    <a:pt x="223" y="185"/>
                    <a:pt x="225" y="186"/>
                    <a:pt x="226" y="186"/>
                  </a:cubicBezTo>
                  <a:cubicBezTo>
                    <a:pt x="227" y="187"/>
                    <a:pt x="229" y="188"/>
                    <a:pt x="230" y="189"/>
                  </a:cubicBezTo>
                  <a:cubicBezTo>
                    <a:pt x="231" y="189"/>
                    <a:pt x="231" y="189"/>
                    <a:pt x="231" y="189"/>
                  </a:cubicBezTo>
                  <a:cubicBezTo>
                    <a:pt x="227" y="186"/>
                    <a:pt x="222" y="183"/>
                    <a:pt x="218" y="180"/>
                  </a:cubicBezTo>
                  <a:cubicBezTo>
                    <a:pt x="216" y="179"/>
                    <a:pt x="215" y="178"/>
                    <a:pt x="213" y="177"/>
                  </a:cubicBezTo>
                  <a:cubicBezTo>
                    <a:pt x="207" y="173"/>
                    <a:pt x="201" y="169"/>
                    <a:pt x="195" y="164"/>
                  </a:cubicBezTo>
                  <a:cubicBezTo>
                    <a:pt x="194" y="164"/>
                    <a:pt x="194" y="164"/>
                    <a:pt x="194" y="164"/>
                  </a:cubicBezTo>
                  <a:cubicBezTo>
                    <a:pt x="194" y="160"/>
                    <a:pt x="193" y="156"/>
                    <a:pt x="193" y="152"/>
                  </a:cubicBezTo>
                  <a:cubicBezTo>
                    <a:pt x="213" y="165"/>
                    <a:pt x="235" y="178"/>
                    <a:pt x="258" y="189"/>
                  </a:cubicBezTo>
                  <a:cubicBezTo>
                    <a:pt x="260" y="189"/>
                    <a:pt x="260" y="189"/>
                    <a:pt x="260" y="189"/>
                  </a:cubicBezTo>
                  <a:cubicBezTo>
                    <a:pt x="236" y="178"/>
                    <a:pt x="214" y="165"/>
                    <a:pt x="193" y="151"/>
                  </a:cubicBezTo>
                  <a:cubicBezTo>
                    <a:pt x="191" y="139"/>
                    <a:pt x="189" y="127"/>
                    <a:pt x="188" y="115"/>
                  </a:cubicBezTo>
                  <a:moveTo>
                    <a:pt x="229" y="0"/>
                  </a:moveTo>
                  <a:cubicBezTo>
                    <a:pt x="228" y="0"/>
                    <a:pt x="228" y="0"/>
                    <a:pt x="228" y="0"/>
                  </a:cubicBezTo>
                  <a:cubicBezTo>
                    <a:pt x="235" y="11"/>
                    <a:pt x="242" y="22"/>
                    <a:pt x="250" y="33"/>
                  </a:cubicBezTo>
                  <a:cubicBezTo>
                    <a:pt x="252" y="37"/>
                    <a:pt x="254" y="40"/>
                    <a:pt x="256" y="43"/>
                  </a:cubicBezTo>
                  <a:cubicBezTo>
                    <a:pt x="261" y="51"/>
                    <a:pt x="266" y="59"/>
                    <a:pt x="271" y="67"/>
                  </a:cubicBezTo>
                  <a:cubicBezTo>
                    <a:pt x="274" y="71"/>
                    <a:pt x="277" y="75"/>
                    <a:pt x="280" y="80"/>
                  </a:cubicBezTo>
                  <a:cubicBezTo>
                    <a:pt x="285" y="86"/>
                    <a:pt x="289" y="93"/>
                    <a:pt x="294" y="100"/>
                  </a:cubicBezTo>
                  <a:cubicBezTo>
                    <a:pt x="297" y="105"/>
                    <a:pt x="301" y="110"/>
                    <a:pt x="304" y="115"/>
                  </a:cubicBezTo>
                  <a:cubicBezTo>
                    <a:pt x="309" y="122"/>
                    <a:pt x="313" y="128"/>
                    <a:pt x="318" y="134"/>
                  </a:cubicBezTo>
                  <a:cubicBezTo>
                    <a:pt x="322" y="140"/>
                    <a:pt x="326" y="146"/>
                    <a:pt x="330" y="152"/>
                  </a:cubicBezTo>
                  <a:cubicBezTo>
                    <a:pt x="333" y="156"/>
                    <a:pt x="336" y="160"/>
                    <a:pt x="339" y="164"/>
                  </a:cubicBezTo>
                  <a:cubicBezTo>
                    <a:pt x="338" y="164"/>
                    <a:pt x="338" y="164"/>
                    <a:pt x="338" y="164"/>
                  </a:cubicBezTo>
                  <a:cubicBezTo>
                    <a:pt x="336" y="162"/>
                    <a:pt x="334" y="161"/>
                    <a:pt x="332" y="159"/>
                  </a:cubicBezTo>
                  <a:cubicBezTo>
                    <a:pt x="328" y="156"/>
                    <a:pt x="325" y="153"/>
                    <a:pt x="321" y="150"/>
                  </a:cubicBezTo>
                  <a:cubicBezTo>
                    <a:pt x="318" y="146"/>
                    <a:pt x="314" y="143"/>
                    <a:pt x="311" y="140"/>
                  </a:cubicBezTo>
                  <a:cubicBezTo>
                    <a:pt x="307" y="137"/>
                    <a:pt x="304" y="134"/>
                    <a:pt x="300" y="130"/>
                  </a:cubicBezTo>
                  <a:cubicBezTo>
                    <a:pt x="297" y="127"/>
                    <a:pt x="293" y="124"/>
                    <a:pt x="290" y="121"/>
                  </a:cubicBezTo>
                  <a:cubicBezTo>
                    <a:pt x="286" y="117"/>
                    <a:pt x="283" y="114"/>
                    <a:pt x="279" y="111"/>
                  </a:cubicBezTo>
                  <a:cubicBezTo>
                    <a:pt x="276" y="108"/>
                    <a:pt x="273" y="104"/>
                    <a:pt x="269" y="101"/>
                  </a:cubicBezTo>
                  <a:cubicBezTo>
                    <a:pt x="266" y="98"/>
                    <a:pt x="262" y="94"/>
                    <a:pt x="258" y="91"/>
                  </a:cubicBezTo>
                  <a:cubicBezTo>
                    <a:pt x="255" y="87"/>
                    <a:pt x="252" y="84"/>
                    <a:pt x="249" y="81"/>
                  </a:cubicBezTo>
                  <a:cubicBezTo>
                    <a:pt x="245" y="77"/>
                    <a:pt x="241" y="74"/>
                    <a:pt x="237" y="70"/>
                  </a:cubicBezTo>
                  <a:cubicBezTo>
                    <a:pt x="235" y="67"/>
                    <a:pt x="232" y="64"/>
                    <a:pt x="229" y="61"/>
                  </a:cubicBezTo>
                  <a:cubicBezTo>
                    <a:pt x="225" y="57"/>
                    <a:pt x="221" y="53"/>
                    <a:pt x="217" y="49"/>
                  </a:cubicBezTo>
                  <a:cubicBezTo>
                    <a:pt x="214" y="46"/>
                    <a:pt x="211" y="43"/>
                    <a:pt x="209" y="41"/>
                  </a:cubicBezTo>
                  <a:cubicBezTo>
                    <a:pt x="202" y="33"/>
                    <a:pt x="195" y="26"/>
                    <a:pt x="188" y="19"/>
                  </a:cubicBezTo>
                  <a:cubicBezTo>
                    <a:pt x="188" y="20"/>
                    <a:pt x="188" y="20"/>
                    <a:pt x="188" y="20"/>
                  </a:cubicBezTo>
                  <a:cubicBezTo>
                    <a:pt x="189" y="21"/>
                    <a:pt x="191" y="23"/>
                    <a:pt x="193" y="25"/>
                  </a:cubicBezTo>
                  <a:cubicBezTo>
                    <a:pt x="194" y="26"/>
                    <a:pt x="195" y="27"/>
                    <a:pt x="196" y="28"/>
                  </a:cubicBezTo>
                  <a:cubicBezTo>
                    <a:pt x="202" y="35"/>
                    <a:pt x="208" y="40"/>
                    <a:pt x="213" y="46"/>
                  </a:cubicBezTo>
                  <a:cubicBezTo>
                    <a:pt x="215" y="48"/>
                    <a:pt x="216" y="49"/>
                    <a:pt x="217" y="50"/>
                  </a:cubicBezTo>
                  <a:cubicBezTo>
                    <a:pt x="223" y="56"/>
                    <a:pt x="229" y="62"/>
                    <a:pt x="235" y="68"/>
                  </a:cubicBezTo>
                  <a:cubicBezTo>
                    <a:pt x="236" y="69"/>
                    <a:pt x="237" y="70"/>
                    <a:pt x="238" y="71"/>
                  </a:cubicBezTo>
                  <a:cubicBezTo>
                    <a:pt x="244" y="77"/>
                    <a:pt x="250" y="83"/>
                    <a:pt x="256" y="89"/>
                  </a:cubicBezTo>
                  <a:cubicBezTo>
                    <a:pt x="257" y="90"/>
                    <a:pt x="258" y="91"/>
                    <a:pt x="258" y="92"/>
                  </a:cubicBezTo>
                  <a:cubicBezTo>
                    <a:pt x="265" y="98"/>
                    <a:pt x="271" y="103"/>
                    <a:pt x="277" y="109"/>
                  </a:cubicBezTo>
                  <a:cubicBezTo>
                    <a:pt x="278" y="110"/>
                    <a:pt x="279" y="111"/>
                    <a:pt x="280" y="112"/>
                  </a:cubicBezTo>
                  <a:cubicBezTo>
                    <a:pt x="286" y="118"/>
                    <a:pt x="293" y="125"/>
                    <a:pt x="300" y="131"/>
                  </a:cubicBezTo>
                  <a:cubicBezTo>
                    <a:pt x="312" y="142"/>
                    <a:pt x="325" y="154"/>
                    <a:pt x="337" y="165"/>
                  </a:cubicBezTo>
                  <a:cubicBezTo>
                    <a:pt x="336" y="166"/>
                    <a:pt x="336" y="168"/>
                    <a:pt x="336" y="170"/>
                  </a:cubicBezTo>
                  <a:cubicBezTo>
                    <a:pt x="336" y="171"/>
                    <a:pt x="336" y="173"/>
                    <a:pt x="337" y="174"/>
                  </a:cubicBezTo>
                  <a:cubicBezTo>
                    <a:pt x="336" y="175"/>
                    <a:pt x="335" y="175"/>
                    <a:pt x="335" y="176"/>
                  </a:cubicBezTo>
                  <a:cubicBezTo>
                    <a:pt x="334" y="176"/>
                    <a:pt x="334" y="176"/>
                    <a:pt x="334" y="176"/>
                  </a:cubicBezTo>
                  <a:cubicBezTo>
                    <a:pt x="331" y="178"/>
                    <a:pt x="328" y="181"/>
                    <a:pt x="325" y="183"/>
                  </a:cubicBezTo>
                  <a:cubicBezTo>
                    <a:pt x="324" y="183"/>
                    <a:pt x="324" y="183"/>
                    <a:pt x="324" y="183"/>
                  </a:cubicBezTo>
                  <a:cubicBezTo>
                    <a:pt x="321" y="185"/>
                    <a:pt x="318" y="187"/>
                    <a:pt x="314" y="189"/>
                  </a:cubicBezTo>
                  <a:cubicBezTo>
                    <a:pt x="316" y="189"/>
                    <a:pt x="316" y="189"/>
                    <a:pt x="316" y="189"/>
                  </a:cubicBezTo>
                  <a:cubicBezTo>
                    <a:pt x="317" y="188"/>
                    <a:pt x="319" y="187"/>
                    <a:pt x="320" y="186"/>
                  </a:cubicBezTo>
                  <a:cubicBezTo>
                    <a:pt x="322" y="185"/>
                    <a:pt x="323" y="184"/>
                    <a:pt x="325" y="183"/>
                  </a:cubicBezTo>
                  <a:cubicBezTo>
                    <a:pt x="326" y="182"/>
                    <a:pt x="328" y="181"/>
                    <a:pt x="330" y="180"/>
                  </a:cubicBezTo>
                  <a:cubicBezTo>
                    <a:pt x="331" y="179"/>
                    <a:pt x="333" y="178"/>
                    <a:pt x="334" y="177"/>
                  </a:cubicBezTo>
                  <a:cubicBezTo>
                    <a:pt x="335" y="176"/>
                    <a:pt x="336" y="175"/>
                    <a:pt x="337" y="175"/>
                  </a:cubicBezTo>
                  <a:cubicBezTo>
                    <a:pt x="339" y="176"/>
                    <a:pt x="341" y="178"/>
                    <a:pt x="343" y="178"/>
                  </a:cubicBezTo>
                  <a:cubicBezTo>
                    <a:pt x="343" y="181"/>
                    <a:pt x="344" y="184"/>
                    <a:pt x="344" y="187"/>
                  </a:cubicBezTo>
                  <a:cubicBezTo>
                    <a:pt x="344" y="188"/>
                    <a:pt x="344" y="188"/>
                    <a:pt x="344" y="189"/>
                  </a:cubicBezTo>
                  <a:cubicBezTo>
                    <a:pt x="344" y="189"/>
                    <a:pt x="344" y="189"/>
                    <a:pt x="344" y="189"/>
                  </a:cubicBezTo>
                  <a:cubicBezTo>
                    <a:pt x="344" y="188"/>
                    <a:pt x="344" y="186"/>
                    <a:pt x="344" y="184"/>
                  </a:cubicBezTo>
                  <a:cubicBezTo>
                    <a:pt x="344" y="182"/>
                    <a:pt x="344" y="180"/>
                    <a:pt x="344" y="177"/>
                  </a:cubicBezTo>
                  <a:cubicBezTo>
                    <a:pt x="345" y="177"/>
                    <a:pt x="345" y="177"/>
                    <a:pt x="345" y="177"/>
                  </a:cubicBezTo>
                  <a:cubicBezTo>
                    <a:pt x="345" y="179"/>
                    <a:pt x="346" y="181"/>
                    <a:pt x="346" y="183"/>
                  </a:cubicBezTo>
                  <a:cubicBezTo>
                    <a:pt x="346" y="185"/>
                    <a:pt x="347" y="187"/>
                    <a:pt x="347" y="189"/>
                  </a:cubicBezTo>
                  <a:cubicBezTo>
                    <a:pt x="348" y="189"/>
                    <a:pt x="348" y="189"/>
                    <a:pt x="348" y="189"/>
                  </a:cubicBezTo>
                  <a:cubicBezTo>
                    <a:pt x="347" y="185"/>
                    <a:pt x="346" y="181"/>
                    <a:pt x="345" y="177"/>
                  </a:cubicBezTo>
                  <a:cubicBezTo>
                    <a:pt x="347" y="177"/>
                    <a:pt x="349" y="175"/>
                    <a:pt x="350" y="174"/>
                  </a:cubicBezTo>
                  <a:cubicBezTo>
                    <a:pt x="351" y="174"/>
                    <a:pt x="353" y="175"/>
                    <a:pt x="354" y="176"/>
                  </a:cubicBezTo>
                  <a:cubicBezTo>
                    <a:pt x="357" y="177"/>
                    <a:pt x="359" y="179"/>
                    <a:pt x="362" y="180"/>
                  </a:cubicBezTo>
                  <a:cubicBezTo>
                    <a:pt x="366" y="182"/>
                    <a:pt x="371" y="185"/>
                    <a:pt x="376" y="187"/>
                  </a:cubicBezTo>
                  <a:cubicBezTo>
                    <a:pt x="376" y="187"/>
                    <a:pt x="376" y="187"/>
                    <a:pt x="376" y="187"/>
                  </a:cubicBezTo>
                  <a:cubicBezTo>
                    <a:pt x="372" y="185"/>
                    <a:pt x="368" y="182"/>
                    <a:pt x="364" y="180"/>
                  </a:cubicBezTo>
                  <a:cubicBezTo>
                    <a:pt x="363" y="180"/>
                    <a:pt x="363" y="180"/>
                    <a:pt x="362" y="179"/>
                  </a:cubicBezTo>
                  <a:cubicBezTo>
                    <a:pt x="358" y="177"/>
                    <a:pt x="354" y="175"/>
                    <a:pt x="350" y="173"/>
                  </a:cubicBezTo>
                  <a:cubicBezTo>
                    <a:pt x="351" y="172"/>
                    <a:pt x="351" y="171"/>
                    <a:pt x="351" y="170"/>
                  </a:cubicBezTo>
                  <a:cubicBezTo>
                    <a:pt x="351" y="168"/>
                    <a:pt x="351" y="167"/>
                    <a:pt x="350" y="166"/>
                  </a:cubicBezTo>
                  <a:cubicBezTo>
                    <a:pt x="351" y="165"/>
                    <a:pt x="352" y="165"/>
                    <a:pt x="353" y="164"/>
                  </a:cubicBezTo>
                  <a:cubicBezTo>
                    <a:pt x="355" y="163"/>
                    <a:pt x="357" y="161"/>
                    <a:pt x="359" y="160"/>
                  </a:cubicBezTo>
                  <a:cubicBezTo>
                    <a:pt x="362" y="158"/>
                    <a:pt x="365" y="156"/>
                    <a:pt x="368" y="154"/>
                  </a:cubicBezTo>
                  <a:cubicBezTo>
                    <a:pt x="370" y="152"/>
                    <a:pt x="372" y="151"/>
                    <a:pt x="374" y="149"/>
                  </a:cubicBezTo>
                  <a:cubicBezTo>
                    <a:pt x="375" y="149"/>
                    <a:pt x="375" y="148"/>
                    <a:pt x="376" y="148"/>
                  </a:cubicBezTo>
                  <a:cubicBezTo>
                    <a:pt x="376" y="147"/>
                    <a:pt x="376" y="147"/>
                    <a:pt x="376" y="147"/>
                  </a:cubicBezTo>
                  <a:cubicBezTo>
                    <a:pt x="375" y="148"/>
                    <a:pt x="375" y="148"/>
                    <a:pt x="374" y="149"/>
                  </a:cubicBezTo>
                  <a:cubicBezTo>
                    <a:pt x="372" y="150"/>
                    <a:pt x="369" y="152"/>
                    <a:pt x="367" y="153"/>
                  </a:cubicBezTo>
                  <a:cubicBezTo>
                    <a:pt x="364" y="155"/>
                    <a:pt x="362" y="157"/>
                    <a:pt x="359" y="159"/>
                  </a:cubicBezTo>
                  <a:cubicBezTo>
                    <a:pt x="357" y="160"/>
                    <a:pt x="355" y="161"/>
                    <a:pt x="354" y="162"/>
                  </a:cubicBezTo>
                  <a:cubicBezTo>
                    <a:pt x="353" y="163"/>
                    <a:pt x="351" y="164"/>
                    <a:pt x="350" y="165"/>
                  </a:cubicBezTo>
                  <a:cubicBezTo>
                    <a:pt x="348" y="163"/>
                    <a:pt x="346" y="162"/>
                    <a:pt x="343" y="162"/>
                  </a:cubicBezTo>
                  <a:cubicBezTo>
                    <a:pt x="342" y="162"/>
                    <a:pt x="340" y="162"/>
                    <a:pt x="339" y="163"/>
                  </a:cubicBezTo>
                  <a:cubicBezTo>
                    <a:pt x="316" y="131"/>
                    <a:pt x="293" y="98"/>
                    <a:pt x="272" y="67"/>
                  </a:cubicBezTo>
                  <a:cubicBezTo>
                    <a:pt x="271" y="65"/>
                    <a:pt x="270" y="63"/>
                    <a:pt x="268" y="61"/>
                  </a:cubicBezTo>
                  <a:cubicBezTo>
                    <a:pt x="262" y="52"/>
                    <a:pt x="256" y="42"/>
                    <a:pt x="250" y="33"/>
                  </a:cubicBezTo>
                  <a:cubicBezTo>
                    <a:pt x="248" y="30"/>
                    <a:pt x="246" y="27"/>
                    <a:pt x="244" y="23"/>
                  </a:cubicBezTo>
                  <a:cubicBezTo>
                    <a:pt x="239" y="16"/>
                    <a:pt x="234" y="8"/>
                    <a:pt x="229" y="1"/>
                  </a:cubicBezTo>
                  <a:cubicBezTo>
                    <a:pt x="229" y="0"/>
                    <a:pt x="229" y="0"/>
                    <a:pt x="229" y="0"/>
                  </a:cubicBezTo>
                  <a:moveTo>
                    <a:pt x="416" y="488"/>
                  </a:moveTo>
                  <a:cubicBezTo>
                    <a:pt x="415" y="487"/>
                    <a:pt x="414" y="486"/>
                    <a:pt x="413" y="485"/>
                  </a:cubicBezTo>
                  <a:cubicBezTo>
                    <a:pt x="413" y="485"/>
                    <a:pt x="414" y="486"/>
                    <a:pt x="415" y="486"/>
                  </a:cubicBezTo>
                  <a:cubicBezTo>
                    <a:pt x="415" y="486"/>
                    <a:pt x="416" y="486"/>
                    <a:pt x="416" y="486"/>
                  </a:cubicBezTo>
                  <a:cubicBezTo>
                    <a:pt x="416" y="487"/>
                    <a:pt x="416" y="487"/>
                    <a:pt x="416" y="487"/>
                  </a:cubicBezTo>
                  <a:cubicBezTo>
                    <a:pt x="416" y="488"/>
                    <a:pt x="416" y="488"/>
                    <a:pt x="416" y="488"/>
                  </a:cubicBezTo>
                  <a:moveTo>
                    <a:pt x="417" y="485"/>
                  </a:moveTo>
                  <a:cubicBezTo>
                    <a:pt x="415" y="485"/>
                    <a:pt x="414" y="485"/>
                    <a:pt x="413" y="485"/>
                  </a:cubicBezTo>
                  <a:cubicBezTo>
                    <a:pt x="412" y="485"/>
                    <a:pt x="411" y="484"/>
                    <a:pt x="411" y="484"/>
                  </a:cubicBezTo>
                  <a:cubicBezTo>
                    <a:pt x="408" y="483"/>
                    <a:pt x="406" y="481"/>
                    <a:pt x="403" y="480"/>
                  </a:cubicBezTo>
                  <a:cubicBezTo>
                    <a:pt x="405" y="480"/>
                    <a:pt x="407" y="481"/>
                    <a:pt x="409" y="482"/>
                  </a:cubicBezTo>
                  <a:cubicBezTo>
                    <a:pt x="411" y="483"/>
                    <a:pt x="413" y="483"/>
                    <a:pt x="415" y="484"/>
                  </a:cubicBezTo>
                  <a:cubicBezTo>
                    <a:pt x="415" y="484"/>
                    <a:pt x="416" y="484"/>
                    <a:pt x="417" y="485"/>
                  </a:cubicBezTo>
                  <a:cubicBezTo>
                    <a:pt x="417" y="485"/>
                    <a:pt x="417" y="485"/>
                    <a:pt x="417" y="485"/>
                  </a:cubicBezTo>
                  <a:moveTo>
                    <a:pt x="418" y="482"/>
                  </a:moveTo>
                  <a:cubicBezTo>
                    <a:pt x="412" y="477"/>
                    <a:pt x="407" y="473"/>
                    <a:pt x="401" y="468"/>
                  </a:cubicBezTo>
                  <a:cubicBezTo>
                    <a:pt x="399" y="467"/>
                    <a:pt x="397" y="465"/>
                    <a:pt x="395" y="463"/>
                  </a:cubicBezTo>
                  <a:cubicBezTo>
                    <a:pt x="393" y="461"/>
                    <a:pt x="390" y="459"/>
                    <a:pt x="388" y="457"/>
                  </a:cubicBezTo>
                  <a:cubicBezTo>
                    <a:pt x="390" y="458"/>
                    <a:pt x="391" y="458"/>
                    <a:pt x="393" y="459"/>
                  </a:cubicBezTo>
                  <a:cubicBezTo>
                    <a:pt x="396" y="460"/>
                    <a:pt x="399" y="461"/>
                    <a:pt x="403" y="462"/>
                  </a:cubicBezTo>
                  <a:cubicBezTo>
                    <a:pt x="406" y="463"/>
                    <a:pt x="410" y="464"/>
                    <a:pt x="414" y="465"/>
                  </a:cubicBezTo>
                  <a:cubicBezTo>
                    <a:pt x="417" y="466"/>
                    <a:pt x="420" y="467"/>
                    <a:pt x="423" y="467"/>
                  </a:cubicBezTo>
                  <a:cubicBezTo>
                    <a:pt x="427" y="468"/>
                    <a:pt x="431" y="469"/>
                    <a:pt x="435" y="470"/>
                  </a:cubicBezTo>
                  <a:cubicBezTo>
                    <a:pt x="438" y="470"/>
                    <a:pt x="441" y="471"/>
                    <a:pt x="444" y="472"/>
                  </a:cubicBezTo>
                  <a:cubicBezTo>
                    <a:pt x="449" y="472"/>
                    <a:pt x="453" y="473"/>
                    <a:pt x="457" y="474"/>
                  </a:cubicBezTo>
                  <a:cubicBezTo>
                    <a:pt x="460" y="474"/>
                    <a:pt x="463" y="474"/>
                    <a:pt x="465" y="475"/>
                  </a:cubicBezTo>
                  <a:cubicBezTo>
                    <a:pt x="470" y="475"/>
                    <a:pt x="475" y="476"/>
                    <a:pt x="480" y="476"/>
                  </a:cubicBezTo>
                  <a:cubicBezTo>
                    <a:pt x="482" y="476"/>
                    <a:pt x="484" y="476"/>
                    <a:pt x="487" y="477"/>
                  </a:cubicBezTo>
                  <a:cubicBezTo>
                    <a:pt x="494" y="477"/>
                    <a:pt x="501" y="477"/>
                    <a:pt x="508" y="477"/>
                  </a:cubicBezTo>
                  <a:cubicBezTo>
                    <a:pt x="509" y="477"/>
                    <a:pt x="509" y="477"/>
                    <a:pt x="509" y="477"/>
                  </a:cubicBezTo>
                  <a:cubicBezTo>
                    <a:pt x="514" y="477"/>
                    <a:pt x="519" y="477"/>
                    <a:pt x="524" y="477"/>
                  </a:cubicBezTo>
                  <a:cubicBezTo>
                    <a:pt x="525" y="478"/>
                    <a:pt x="525" y="478"/>
                    <a:pt x="525" y="478"/>
                  </a:cubicBezTo>
                  <a:cubicBezTo>
                    <a:pt x="524" y="478"/>
                    <a:pt x="523" y="478"/>
                    <a:pt x="522" y="478"/>
                  </a:cubicBezTo>
                  <a:cubicBezTo>
                    <a:pt x="520" y="479"/>
                    <a:pt x="518" y="480"/>
                    <a:pt x="516" y="480"/>
                  </a:cubicBezTo>
                  <a:cubicBezTo>
                    <a:pt x="515" y="481"/>
                    <a:pt x="514" y="481"/>
                    <a:pt x="513" y="481"/>
                  </a:cubicBezTo>
                  <a:cubicBezTo>
                    <a:pt x="511" y="482"/>
                    <a:pt x="509" y="482"/>
                    <a:pt x="507" y="483"/>
                  </a:cubicBezTo>
                  <a:cubicBezTo>
                    <a:pt x="506" y="483"/>
                    <a:pt x="504" y="483"/>
                    <a:pt x="503" y="484"/>
                  </a:cubicBezTo>
                  <a:cubicBezTo>
                    <a:pt x="501" y="484"/>
                    <a:pt x="499" y="485"/>
                    <a:pt x="497" y="485"/>
                  </a:cubicBezTo>
                  <a:cubicBezTo>
                    <a:pt x="496" y="485"/>
                    <a:pt x="495" y="486"/>
                    <a:pt x="494" y="486"/>
                  </a:cubicBezTo>
                  <a:cubicBezTo>
                    <a:pt x="492" y="486"/>
                    <a:pt x="490" y="486"/>
                    <a:pt x="488" y="487"/>
                  </a:cubicBezTo>
                  <a:cubicBezTo>
                    <a:pt x="487" y="487"/>
                    <a:pt x="486" y="487"/>
                    <a:pt x="484" y="487"/>
                  </a:cubicBezTo>
                  <a:cubicBezTo>
                    <a:pt x="482" y="488"/>
                    <a:pt x="480" y="488"/>
                    <a:pt x="478" y="488"/>
                  </a:cubicBezTo>
                  <a:cubicBezTo>
                    <a:pt x="477" y="488"/>
                    <a:pt x="476" y="488"/>
                    <a:pt x="475" y="489"/>
                  </a:cubicBezTo>
                  <a:cubicBezTo>
                    <a:pt x="473" y="489"/>
                    <a:pt x="471" y="489"/>
                    <a:pt x="468" y="489"/>
                  </a:cubicBezTo>
                  <a:cubicBezTo>
                    <a:pt x="468" y="489"/>
                    <a:pt x="467" y="489"/>
                    <a:pt x="466" y="489"/>
                  </a:cubicBezTo>
                  <a:cubicBezTo>
                    <a:pt x="462" y="489"/>
                    <a:pt x="459" y="489"/>
                    <a:pt x="456" y="489"/>
                  </a:cubicBezTo>
                  <a:cubicBezTo>
                    <a:pt x="451" y="489"/>
                    <a:pt x="445" y="489"/>
                    <a:pt x="440" y="489"/>
                  </a:cubicBezTo>
                  <a:cubicBezTo>
                    <a:pt x="438" y="489"/>
                    <a:pt x="437" y="488"/>
                    <a:pt x="435" y="488"/>
                  </a:cubicBezTo>
                  <a:cubicBezTo>
                    <a:pt x="434" y="488"/>
                    <a:pt x="433" y="488"/>
                    <a:pt x="432" y="488"/>
                  </a:cubicBezTo>
                  <a:cubicBezTo>
                    <a:pt x="432" y="487"/>
                    <a:pt x="432" y="487"/>
                    <a:pt x="432" y="487"/>
                  </a:cubicBezTo>
                  <a:cubicBezTo>
                    <a:pt x="432" y="483"/>
                    <a:pt x="428" y="479"/>
                    <a:pt x="424" y="479"/>
                  </a:cubicBezTo>
                  <a:cubicBezTo>
                    <a:pt x="422" y="479"/>
                    <a:pt x="420" y="480"/>
                    <a:pt x="418" y="482"/>
                  </a:cubicBezTo>
                  <a:moveTo>
                    <a:pt x="524" y="379"/>
                  </a:moveTo>
                  <a:cubicBezTo>
                    <a:pt x="524" y="379"/>
                    <a:pt x="524" y="379"/>
                    <a:pt x="524" y="379"/>
                  </a:cubicBezTo>
                  <a:cubicBezTo>
                    <a:pt x="524" y="383"/>
                    <a:pt x="524" y="386"/>
                    <a:pt x="525" y="390"/>
                  </a:cubicBezTo>
                  <a:cubicBezTo>
                    <a:pt x="527" y="412"/>
                    <a:pt x="528" y="434"/>
                    <a:pt x="530" y="454"/>
                  </a:cubicBezTo>
                  <a:cubicBezTo>
                    <a:pt x="530" y="454"/>
                    <a:pt x="530" y="455"/>
                    <a:pt x="531" y="455"/>
                  </a:cubicBezTo>
                  <a:cubicBezTo>
                    <a:pt x="531" y="459"/>
                    <a:pt x="531" y="462"/>
                    <a:pt x="531" y="466"/>
                  </a:cubicBezTo>
                  <a:cubicBezTo>
                    <a:pt x="532" y="466"/>
                    <a:pt x="532" y="467"/>
                    <a:pt x="532" y="467"/>
                  </a:cubicBezTo>
                  <a:cubicBezTo>
                    <a:pt x="530" y="468"/>
                    <a:pt x="528" y="468"/>
                    <a:pt x="527" y="469"/>
                  </a:cubicBezTo>
                  <a:cubicBezTo>
                    <a:pt x="526" y="468"/>
                    <a:pt x="524" y="466"/>
                    <a:pt x="523" y="465"/>
                  </a:cubicBezTo>
                  <a:cubicBezTo>
                    <a:pt x="522" y="463"/>
                    <a:pt x="520" y="462"/>
                    <a:pt x="519" y="460"/>
                  </a:cubicBezTo>
                  <a:cubicBezTo>
                    <a:pt x="517" y="458"/>
                    <a:pt x="515" y="456"/>
                    <a:pt x="514" y="454"/>
                  </a:cubicBezTo>
                  <a:cubicBezTo>
                    <a:pt x="512" y="453"/>
                    <a:pt x="511" y="451"/>
                    <a:pt x="510" y="450"/>
                  </a:cubicBezTo>
                  <a:cubicBezTo>
                    <a:pt x="508" y="447"/>
                    <a:pt x="506" y="445"/>
                    <a:pt x="504" y="443"/>
                  </a:cubicBezTo>
                  <a:cubicBezTo>
                    <a:pt x="503" y="442"/>
                    <a:pt x="502" y="440"/>
                    <a:pt x="501" y="439"/>
                  </a:cubicBezTo>
                  <a:cubicBezTo>
                    <a:pt x="498" y="436"/>
                    <a:pt x="496" y="434"/>
                    <a:pt x="494" y="431"/>
                  </a:cubicBezTo>
                  <a:cubicBezTo>
                    <a:pt x="493" y="430"/>
                    <a:pt x="492" y="429"/>
                    <a:pt x="491" y="428"/>
                  </a:cubicBezTo>
                  <a:cubicBezTo>
                    <a:pt x="489" y="425"/>
                    <a:pt x="487" y="422"/>
                    <a:pt x="484" y="419"/>
                  </a:cubicBezTo>
                  <a:cubicBezTo>
                    <a:pt x="484" y="418"/>
                    <a:pt x="483" y="417"/>
                    <a:pt x="482" y="416"/>
                  </a:cubicBezTo>
                  <a:cubicBezTo>
                    <a:pt x="480" y="413"/>
                    <a:pt x="477" y="410"/>
                    <a:pt x="475" y="407"/>
                  </a:cubicBezTo>
                  <a:cubicBezTo>
                    <a:pt x="474" y="406"/>
                    <a:pt x="473" y="406"/>
                    <a:pt x="473" y="405"/>
                  </a:cubicBezTo>
                  <a:cubicBezTo>
                    <a:pt x="470" y="401"/>
                    <a:pt x="467" y="398"/>
                    <a:pt x="465" y="394"/>
                  </a:cubicBezTo>
                  <a:cubicBezTo>
                    <a:pt x="464" y="394"/>
                    <a:pt x="464" y="394"/>
                    <a:pt x="464" y="394"/>
                  </a:cubicBezTo>
                  <a:cubicBezTo>
                    <a:pt x="461" y="389"/>
                    <a:pt x="457" y="384"/>
                    <a:pt x="453" y="379"/>
                  </a:cubicBezTo>
                  <a:cubicBezTo>
                    <a:pt x="452" y="379"/>
                    <a:pt x="452" y="379"/>
                    <a:pt x="452" y="379"/>
                  </a:cubicBezTo>
                  <a:cubicBezTo>
                    <a:pt x="456" y="384"/>
                    <a:pt x="460" y="390"/>
                    <a:pt x="464" y="395"/>
                  </a:cubicBezTo>
                  <a:cubicBezTo>
                    <a:pt x="464" y="395"/>
                    <a:pt x="464" y="395"/>
                    <a:pt x="464" y="395"/>
                  </a:cubicBezTo>
                  <a:cubicBezTo>
                    <a:pt x="471" y="403"/>
                    <a:pt x="477" y="412"/>
                    <a:pt x="484" y="420"/>
                  </a:cubicBezTo>
                  <a:cubicBezTo>
                    <a:pt x="484" y="420"/>
                    <a:pt x="484" y="420"/>
                    <a:pt x="484" y="420"/>
                  </a:cubicBezTo>
                  <a:cubicBezTo>
                    <a:pt x="487" y="424"/>
                    <a:pt x="490" y="427"/>
                    <a:pt x="493" y="431"/>
                  </a:cubicBezTo>
                  <a:cubicBezTo>
                    <a:pt x="494" y="432"/>
                    <a:pt x="494" y="432"/>
                    <a:pt x="494" y="432"/>
                  </a:cubicBezTo>
                  <a:cubicBezTo>
                    <a:pt x="496" y="435"/>
                    <a:pt x="499" y="438"/>
                    <a:pt x="502" y="442"/>
                  </a:cubicBezTo>
                  <a:cubicBezTo>
                    <a:pt x="502" y="442"/>
                    <a:pt x="503" y="443"/>
                    <a:pt x="503" y="443"/>
                  </a:cubicBezTo>
                  <a:cubicBezTo>
                    <a:pt x="506" y="446"/>
                    <a:pt x="509" y="449"/>
                    <a:pt x="511" y="452"/>
                  </a:cubicBezTo>
                  <a:cubicBezTo>
                    <a:pt x="512" y="453"/>
                    <a:pt x="512" y="454"/>
                    <a:pt x="513" y="455"/>
                  </a:cubicBezTo>
                  <a:cubicBezTo>
                    <a:pt x="515" y="457"/>
                    <a:pt x="518" y="460"/>
                    <a:pt x="520" y="463"/>
                  </a:cubicBezTo>
                  <a:cubicBezTo>
                    <a:pt x="521" y="463"/>
                    <a:pt x="521" y="464"/>
                    <a:pt x="522" y="464"/>
                  </a:cubicBezTo>
                  <a:cubicBezTo>
                    <a:pt x="522" y="464"/>
                    <a:pt x="522" y="464"/>
                    <a:pt x="522" y="464"/>
                  </a:cubicBezTo>
                  <a:cubicBezTo>
                    <a:pt x="520" y="463"/>
                    <a:pt x="519" y="461"/>
                    <a:pt x="518" y="460"/>
                  </a:cubicBezTo>
                  <a:cubicBezTo>
                    <a:pt x="515" y="458"/>
                    <a:pt x="513" y="456"/>
                    <a:pt x="511" y="453"/>
                  </a:cubicBezTo>
                  <a:cubicBezTo>
                    <a:pt x="510" y="452"/>
                    <a:pt x="509" y="451"/>
                    <a:pt x="508" y="450"/>
                  </a:cubicBezTo>
                  <a:cubicBezTo>
                    <a:pt x="506" y="447"/>
                    <a:pt x="503" y="445"/>
                    <a:pt x="501" y="442"/>
                  </a:cubicBezTo>
                  <a:cubicBezTo>
                    <a:pt x="500" y="442"/>
                    <a:pt x="500" y="441"/>
                    <a:pt x="499" y="441"/>
                  </a:cubicBezTo>
                  <a:cubicBezTo>
                    <a:pt x="490" y="430"/>
                    <a:pt x="481" y="420"/>
                    <a:pt x="472" y="409"/>
                  </a:cubicBezTo>
                  <a:cubicBezTo>
                    <a:pt x="471" y="408"/>
                    <a:pt x="470" y="407"/>
                    <a:pt x="470" y="406"/>
                  </a:cubicBezTo>
                  <a:cubicBezTo>
                    <a:pt x="467" y="403"/>
                    <a:pt x="464" y="399"/>
                    <a:pt x="462" y="396"/>
                  </a:cubicBezTo>
                  <a:cubicBezTo>
                    <a:pt x="461" y="395"/>
                    <a:pt x="460" y="394"/>
                    <a:pt x="459" y="393"/>
                  </a:cubicBezTo>
                  <a:cubicBezTo>
                    <a:pt x="457" y="390"/>
                    <a:pt x="454" y="387"/>
                    <a:pt x="452" y="384"/>
                  </a:cubicBezTo>
                  <a:cubicBezTo>
                    <a:pt x="451" y="383"/>
                    <a:pt x="450" y="381"/>
                    <a:pt x="449" y="380"/>
                  </a:cubicBezTo>
                  <a:cubicBezTo>
                    <a:pt x="449" y="380"/>
                    <a:pt x="448" y="379"/>
                    <a:pt x="448" y="379"/>
                  </a:cubicBezTo>
                  <a:cubicBezTo>
                    <a:pt x="447" y="379"/>
                    <a:pt x="447" y="379"/>
                    <a:pt x="447" y="379"/>
                  </a:cubicBezTo>
                  <a:cubicBezTo>
                    <a:pt x="453" y="387"/>
                    <a:pt x="459" y="394"/>
                    <a:pt x="465" y="401"/>
                  </a:cubicBezTo>
                  <a:cubicBezTo>
                    <a:pt x="466" y="402"/>
                    <a:pt x="466" y="403"/>
                    <a:pt x="467" y="404"/>
                  </a:cubicBezTo>
                  <a:cubicBezTo>
                    <a:pt x="473" y="411"/>
                    <a:pt x="479" y="418"/>
                    <a:pt x="485" y="425"/>
                  </a:cubicBezTo>
                  <a:cubicBezTo>
                    <a:pt x="486" y="426"/>
                    <a:pt x="487" y="427"/>
                    <a:pt x="487" y="428"/>
                  </a:cubicBezTo>
                  <a:cubicBezTo>
                    <a:pt x="493" y="435"/>
                    <a:pt x="499" y="441"/>
                    <a:pt x="505" y="448"/>
                  </a:cubicBezTo>
                  <a:cubicBezTo>
                    <a:pt x="506" y="449"/>
                    <a:pt x="507" y="450"/>
                    <a:pt x="508" y="451"/>
                  </a:cubicBezTo>
                  <a:cubicBezTo>
                    <a:pt x="514" y="457"/>
                    <a:pt x="520" y="463"/>
                    <a:pt x="526" y="469"/>
                  </a:cubicBezTo>
                  <a:cubicBezTo>
                    <a:pt x="526" y="470"/>
                    <a:pt x="526" y="470"/>
                    <a:pt x="526" y="470"/>
                  </a:cubicBezTo>
                  <a:cubicBezTo>
                    <a:pt x="526" y="470"/>
                    <a:pt x="526" y="470"/>
                    <a:pt x="526" y="470"/>
                  </a:cubicBezTo>
                  <a:cubicBezTo>
                    <a:pt x="523" y="468"/>
                    <a:pt x="520" y="465"/>
                    <a:pt x="517" y="463"/>
                  </a:cubicBezTo>
                  <a:cubicBezTo>
                    <a:pt x="514" y="460"/>
                    <a:pt x="510" y="457"/>
                    <a:pt x="507" y="454"/>
                  </a:cubicBezTo>
                  <a:cubicBezTo>
                    <a:pt x="503" y="450"/>
                    <a:pt x="499" y="446"/>
                    <a:pt x="495" y="443"/>
                  </a:cubicBezTo>
                  <a:cubicBezTo>
                    <a:pt x="491" y="440"/>
                    <a:pt x="488" y="436"/>
                    <a:pt x="484" y="433"/>
                  </a:cubicBezTo>
                  <a:cubicBezTo>
                    <a:pt x="480" y="429"/>
                    <a:pt x="476" y="425"/>
                    <a:pt x="472" y="422"/>
                  </a:cubicBezTo>
                  <a:cubicBezTo>
                    <a:pt x="468" y="418"/>
                    <a:pt x="465" y="415"/>
                    <a:pt x="461" y="412"/>
                  </a:cubicBezTo>
                  <a:cubicBezTo>
                    <a:pt x="457" y="408"/>
                    <a:pt x="453" y="403"/>
                    <a:pt x="449" y="399"/>
                  </a:cubicBezTo>
                  <a:cubicBezTo>
                    <a:pt x="446" y="396"/>
                    <a:pt x="442" y="393"/>
                    <a:pt x="439" y="389"/>
                  </a:cubicBezTo>
                  <a:cubicBezTo>
                    <a:pt x="436" y="386"/>
                    <a:pt x="432" y="382"/>
                    <a:pt x="429" y="379"/>
                  </a:cubicBezTo>
                  <a:cubicBezTo>
                    <a:pt x="428" y="379"/>
                    <a:pt x="428" y="379"/>
                    <a:pt x="428" y="379"/>
                  </a:cubicBezTo>
                  <a:cubicBezTo>
                    <a:pt x="429" y="380"/>
                    <a:pt x="430" y="381"/>
                    <a:pt x="430" y="381"/>
                  </a:cubicBezTo>
                  <a:cubicBezTo>
                    <a:pt x="434" y="385"/>
                    <a:pt x="436" y="388"/>
                    <a:pt x="439" y="391"/>
                  </a:cubicBezTo>
                  <a:cubicBezTo>
                    <a:pt x="443" y="395"/>
                    <a:pt x="447" y="398"/>
                    <a:pt x="451" y="402"/>
                  </a:cubicBezTo>
                  <a:cubicBezTo>
                    <a:pt x="455" y="406"/>
                    <a:pt x="458" y="410"/>
                    <a:pt x="462" y="414"/>
                  </a:cubicBezTo>
                  <a:cubicBezTo>
                    <a:pt x="466" y="417"/>
                    <a:pt x="469" y="420"/>
                    <a:pt x="473" y="423"/>
                  </a:cubicBezTo>
                  <a:cubicBezTo>
                    <a:pt x="477" y="427"/>
                    <a:pt x="481" y="431"/>
                    <a:pt x="485" y="435"/>
                  </a:cubicBezTo>
                  <a:cubicBezTo>
                    <a:pt x="488" y="438"/>
                    <a:pt x="492" y="441"/>
                    <a:pt x="495" y="444"/>
                  </a:cubicBezTo>
                  <a:cubicBezTo>
                    <a:pt x="499" y="448"/>
                    <a:pt x="504" y="452"/>
                    <a:pt x="508" y="456"/>
                  </a:cubicBezTo>
                  <a:cubicBezTo>
                    <a:pt x="511" y="458"/>
                    <a:pt x="514" y="461"/>
                    <a:pt x="517" y="463"/>
                  </a:cubicBezTo>
                  <a:cubicBezTo>
                    <a:pt x="520" y="466"/>
                    <a:pt x="523" y="468"/>
                    <a:pt x="526" y="471"/>
                  </a:cubicBezTo>
                  <a:cubicBezTo>
                    <a:pt x="525" y="471"/>
                    <a:pt x="525" y="472"/>
                    <a:pt x="524" y="473"/>
                  </a:cubicBezTo>
                  <a:cubicBezTo>
                    <a:pt x="522" y="473"/>
                    <a:pt x="520" y="472"/>
                    <a:pt x="517" y="472"/>
                  </a:cubicBezTo>
                  <a:cubicBezTo>
                    <a:pt x="513" y="471"/>
                    <a:pt x="509" y="470"/>
                    <a:pt x="505" y="469"/>
                  </a:cubicBezTo>
                  <a:cubicBezTo>
                    <a:pt x="500" y="468"/>
                    <a:pt x="496" y="467"/>
                    <a:pt x="491" y="466"/>
                  </a:cubicBezTo>
                  <a:cubicBezTo>
                    <a:pt x="487" y="465"/>
                    <a:pt x="483" y="464"/>
                    <a:pt x="479" y="463"/>
                  </a:cubicBezTo>
                  <a:cubicBezTo>
                    <a:pt x="474" y="462"/>
                    <a:pt x="470" y="460"/>
                    <a:pt x="465" y="459"/>
                  </a:cubicBezTo>
                  <a:cubicBezTo>
                    <a:pt x="461" y="458"/>
                    <a:pt x="457" y="457"/>
                    <a:pt x="453" y="456"/>
                  </a:cubicBezTo>
                  <a:cubicBezTo>
                    <a:pt x="448" y="454"/>
                    <a:pt x="444" y="453"/>
                    <a:pt x="439" y="451"/>
                  </a:cubicBezTo>
                  <a:cubicBezTo>
                    <a:pt x="436" y="450"/>
                    <a:pt x="432" y="449"/>
                    <a:pt x="428" y="447"/>
                  </a:cubicBezTo>
                  <a:cubicBezTo>
                    <a:pt x="423" y="446"/>
                    <a:pt x="418" y="444"/>
                    <a:pt x="413" y="442"/>
                  </a:cubicBezTo>
                  <a:cubicBezTo>
                    <a:pt x="410" y="441"/>
                    <a:pt x="406" y="439"/>
                    <a:pt x="403" y="438"/>
                  </a:cubicBezTo>
                  <a:cubicBezTo>
                    <a:pt x="397" y="436"/>
                    <a:pt x="391" y="433"/>
                    <a:pt x="385" y="431"/>
                  </a:cubicBezTo>
                  <a:cubicBezTo>
                    <a:pt x="383" y="430"/>
                    <a:pt x="381" y="429"/>
                    <a:pt x="379" y="428"/>
                  </a:cubicBezTo>
                  <a:cubicBezTo>
                    <a:pt x="378" y="427"/>
                    <a:pt x="377" y="427"/>
                    <a:pt x="376" y="427"/>
                  </a:cubicBezTo>
                  <a:cubicBezTo>
                    <a:pt x="376" y="427"/>
                    <a:pt x="376" y="427"/>
                    <a:pt x="376" y="427"/>
                  </a:cubicBezTo>
                  <a:cubicBezTo>
                    <a:pt x="377" y="428"/>
                    <a:pt x="378" y="428"/>
                    <a:pt x="379" y="429"/>
                  </a:cubicBezTo>
                  <a:cubicBezTo>
                    <a:pt x="384" y="431"/>
                    <a:pt x="389" y="433"/>
                    <a:pt x="394" y="435"/>
                  </a:cubicBezTo>
                  <a:cubicBezTo>
                    <a:pt x="397" y="436"/>
                    <a:pt x="400" y="438"/>
                    <a:pt x="403" y="439"/>
                  </a:cubicBezTo>
                  <a:cubicBezTo>
                    <a:pt x="409" y="441"/>
                    <a:pt x="414" y="443"/>
                    <a:pt x="419" y="445"/>
                  </a:cubicBezTo>
                  <a:cubicBezTo>
                    <a:pt x="422" y="446"/>
                    <a:pt x="425" y="447"/>
                    <a:pt x="428" y="448"/>
                  </a:cubicBezTo>
                  <a:cubicBezTo>
                    <a:pt x="435" y="451"/>
                    <a:pt x="442" y="453"/>
                    <a:pt x="449" y="455"/>
                  </a:cubicBezTo>
                  <a:cubicBezTo>
                    <a:pt x="451" y="456"/>
                    <a:pt x="452" y="456"/>
                    <a:pt x="453" y="456"/>
                  </a:cubicBezTo>
                  <a:cubicBezTo>
                    <a:pt x="462" y="459"/>
                    <a:pt x="470" y="461"/>
                    <a:pt x="479" y="464"/>
                  </a:cubicBezTo>
                  <a:cubicBezTo>
                    <a:pt x="481" y="464"/>
                    <a:pt x="484" y="465"/>
                    <a:pt x="486" y="466"/>
                  </a:cubicBezTo>
                  <a:cubicBezTo>
                    <a:pt x="492" y="467"/>
                    <a:pt x="499" y="469"/>
                    <a:pt x="505" y="470"/>
                  </a:cubicBezTo>
                  <a:cubicBezTo>
                    <a:pt x="508" y="471"/>
                    <a:pt x="511" y="471"/>
                    <a:pt x="515" y="472"/>
                  </a:cubicBezTo>
                  <a:cubicBezTo>
                    <a:pt x="518" y="473"/>
                    <a:pt x="521" y="473"/>
                    <a:pt x="524" y="474"/>
                  </a:cubicBezTo>
                  <a:cubicBezTo>
                    <a:pt x="524" y="474"/>
                    <a:pt x="524" y="475"/>
                    <a:pt x="524" y="475"/>
                  </a:cubicBezTo>
                  <a:cubicBezTo>
                    <a:pt x="524" y="476"/>
                    <a:pt x="524" y="476"/>
                    <a:pt x="524" y="476"/>
                  </a:cubicBezTo>
                  <a:cubicBezTo>
                    <a:pt x="519" y="476"/>
                    <a:pt x="513" y="477"/>
                    <a:pt x="508" y="477"/>
                  </a:cubicBezTo>
                  <a:cubicBezTo>
                    <a:pt x="501" y="477"/>
                    <a:pt x="494" y="476"/>
                    <a:pt x="487" y="476"/>
                  </a:cubicBezTo>
                  <a:cubicBezTo>
                    <a:pt x="484" y="476"/>
                    <a:pt x="481" y="475"/>
                    <a:pt x="479" y="475"/>
                  </a:cubicBezTo>
                  <a:cubicBezTo>
                    <a:pt x="474" y="475"/>
                    <a:pt x="470" y="475"/>
                    <a:pt x="465" y="474"/>
                  </a:cubicBezTo>
                  <a:cubicBezTo>
                    <a:pt x="462" y="474"/>
                    <a:pt x="458" y="473"/>
                    <a:pt x="455" y="472"/>
                  </a:cubicBezTo>
                  <a:cubicBezTo>
                    <a:pt x="451" y="472"/>
                    <a:pt x="447" y="471"/>
                    <a:pt x="444" y="471"/>
                  </a:cubicBezTo>
                  <a:cubicBezTo>
                    <a:pt x="440" y="470"/>
                    <a:pt x="437" y="469"/>
                    <a:pt x="433" y="469"/>
                  </a:cubicBezTo>
                  <a:cubicBezTo>
                    <a:pt x="430" y="468"/>
                    <a:pt x="426" y="467"/>
                    <a:pt x="423" y="467"/>
                  </a:cubicBezTo>
                  <a:cubicBezTo>
                    <a:pt x="419" y="466"/>
                    <a:pt x="416" y="465"/>
                    <a:pt x="413" y="464"/>
                  </a:cubicBezTo>
                  <a:cubicBezTo>
                    <a:pt x="409" y="463"/>
                    <a:pt x="405" y="462"/>
                    <a:pt x="402" y="461"/>
                  </a:cubicBezTo>
                  <a:cubicBezTo>
                    <a:pt x="399" y="460"/>
                    <a:pt x="396" y="459"/>
                    <a:pt x="393" y="458"/>
                  </a:cubicBezTo>
                  <a:cubicBezTo>
                    <a:pt x="391" y="457"/>
                    <a:pt x="388" y="457"/>
                    <a:pt x="386" y="456"/>
                  </a:cubicBezTo>
                  <a:cubicBezTo>
                    <a:pt x="384" y="453"/>
                    <a:pt x="381" y="451"/>
                    <a:pt x="378" y="449"/>
                  </a:cubicBezTo>
                  <a:cubicBezTo>
                    <a:pt x="377" y="448"/>
                    <a:pt x="377" y="447"/>
                    <a:pt x="376" y="447"/>
                  </a:cubicBezTo>
                  <a:cubicBezTo>
                    <a:pt x="376" y="448"/>
                    <a:pt x="376" y="448"/>
                    <a:pt x="376" y="448"/>
                  </a:cubicBezTo>
                  <a:cubicBezTo>
                    <a:pt x="376" y="448"/>
                    <a:pt x="376" y="448"/>
                    <a:pt x="376" y="448"/>
                  </a:cubicBezTo>
                  <a:cubicBezTo>
                    <a:pt x="379" y="451"/>
                    <a:pt x="382" y="453"/>
                    <a:pt x="385" y="455"/>
                  </a:cubicBezTo>
                  <a:cubicBezTo>
                    <a:pt x="384" y="455"/>
                    <a:pt x="382" y="455"/>
                    <a:pt x="381" y="454"/>
                  </a:cubicBezTo>
                  <a:cubicBezTo>
                    <a:pt x="379" y="454"/>
                    <a:pt x="378" y="453"/>
                    <a:pt x="376" y="452"/>
                  </a:cubicBezTo>
                  <a:cubicBezTo>
                    <a:pt x="376" y="453"/>
                    <a:pt x="376" y="453"/>
                    <a:pt x="376" y="453"/>
                  </a:cubicBezTo>
                  <a:cubicBezTo>
                    <a:pt x="378" y="454"/>
                    <a:pt x="380" y="455"/>
                    <a:pt x="382" y="455"/>
                  </a:cubicBezTo>
                  <a:cubicBezTo>
                    <a:pt x="383" y="456"/>
                    <a:pt x="385" y="456"/>
                    <a:pt x="386" y="457"/>
                  </a:cubicBezTo>
                  <a:cubicBezTo>
                    <a:pt x="391" y="460"/>
                    <a:pt x="395" y="464"/>
                    <a:pt x="399" y="468"/>
                  </a:cubicBezTo>
                  <a:cubicBezTo>
                    <a:pt x="403" y="470"/>
                    <a:pt x="406" y="473"/>
                    <a:pt x="409" y="476"/>
                  </a:cubicBezTo>
                  <a:cubicBezTo>
                    <a:pt x="412" y="478"/>
                    <a:pt x="415" y="480"/>
                    <a:pt x="418" y="482"/>
                  </a:cubicBezTo>
                  <a:cubicBezTo>
                    <a:pt x="417" y="483"/>
                    <a:pt x="417" y="483"/>
                    <a:pt x="417" y="483"/>
                  </a:cubicBezTo>
                  <a:cubicBezTo>
                    <a:pt x="413" y="481"/>
                    <a:pt x="409" y="478"/>
                    <a:pt x="405" y="476"/>
                  </a:cubicBezTo>
                  <a:cubicBezTo>
                    <a:pt x="401" y="474"/>
                    <a:pt x="397" y="472"/>
                    <a:pt x="393" y="470"/>
                  </a:cubicBezTo>
                  <a:cubicBezTo>
                    <a:pt x="387" y="467"/>
                    <a:pt x="382" y="463"/>
                    <a:pt x="376" y="460"/>
                  </a:cubicBezTo>
                  <a:cubicBezTo>
                    <a:pt x="376" y="461"/>
                    <a:pt x="376" y="461"/>
                    <a:pt x="376" y="461"/>
                  </a:cubicBezTo>
                  <a:cubicBezTo>
                    <a:pt x="381" y="464"/>
                    <a:pt x="387" y="467"/>
                    <a:pt x="392" y="470"/>
                  </a:cubicBezTo>
                  <a:cubicBezTo>
                    <a:pt x="396" y="473"/>
                    <a:pt x="400" y="475"/>
                    <a:pt x="404" y="477"/>
                  </a:cubicBezTo>
                  <a:cubicBezTo>
                    <a:pt x="408" y="479"/>
                    <a:pt x="413" y="481"/>
                    <a:pt x="417" y="484"/>
                  </a:cubicBezTo>
                  <a:cubicBezTo>
                    <a:pt x="417" y="484"/>
                    <a:pt x="417" y="484"/>
                    <a:pt x="417" y="484"/>
                  </a:cubicBezTo>
                  <a:cubicBezTo>
                    <a:pt x="416" y="484"/>
                    <a:pt x="415" y="483"/>
                    <a:pt x="415" y="483"/>
                  </a:cubicBezTo>
                  <a:cubicBezTo>
                    <a:pt x="413" y="482"/>
                    <a:pt x="410" y="482"/>
                    <a:pt x="408" y="481"/>
                  </a:cubicBezTo>
                  <a:cubicBezTo>
                    <a:pt x="406" y="480"/>
                    <a:pt x="404" y="479"/>
                    <a:pt x="401" y="478"/>
                  </a:cubicBezTo>
                  <a:cubicBezTo>
                    <a:pt x="401" y="478"/>
                    <a:pt x="400" y="478"/>
                    <a:pt x="400" y="477"/>
                  </a:cubicBezTo>
                  <a:cubicBezTo>
                    <a:pt x="397" y="476"/>
                    <a:pt x="394" y="474"/>
                    <a:pt x="392" y="472"/>
                  </a:cubicBezTo>
                  <a:cubicBezTo>
                    <a:pt x="388" y="470"/>
                    <a:pt x="385" y="468"/>
                    <a:pt x="381" y="465"/>
                  </a:cubicBezTo>
                  <a:cubicBezTo>
                    <a:pt x="380" y="464"/>
                    <a:pt x="378" y="463"/>
                    <a:pt x="376" y="462"/>
                  </a:cubicBezTo>
                  <a:cubicBezTo>
                    <a:pt x="376" y="463"/>
                    <a:pt x="376" y="463"/>
                    <a:pt x="376" y="463"/>
                  </a:cubicBezTo>
                  <a:cubicBezTo>
                    <a:pt x="377" y="464"/>
                    <a:pt x="379" y="464"/>
                    <a:pt x="380" y="465"/>
                  </a:cubicBezTo>
                  <a:cubicBezTo>
                    <a:pt x="384" y="468"/>
                    <a:pt x="388" y="470"/>
                    <a:pt x="392" y="473"/>
                  </a:cubicBezTo>
                  <a:cubicBezTo>
                    <a:pt x="393" y="474"/>
                    <a:pt x="395" y="475"/>
                    <a:pt x="396" y="476"/>
                  </a:cubicBezTo>
                  <a:cubicBezTo>
                    <a:pt x="396" y="476"/>
                    <a:pt x="395" y="476"/>
                    <a:pt x="395" y="475"/>
                  </a:cubicBezTo>
                  <a:cubicBezTo>
                    <a:pt x="392" y="474"/>
                    <a:pt x="390" y="473"/>
                    <a:pt x="388" y="472"/>
                  </a:cubicBezTo>
                  <a:cubicBezTo>
                    <a:pt x="385" y="471"/>
                    <a:pt x="383" y="470"/>
                    <a:pt x="381" y="469"/>
                  </a:cubicBezTo>
                  <a:cubicBezTo>
                    <a:pt x="380" y="468"/>
                    <a:pt x="378" y="468"/>
                    <a:pt x="376" y="467"/>
                  </a:cubicBezTo>
                  <a:cubicBezTo>
                    <a:pt x="376" y="468"/>
                    <a:pt x="376" y="468"/>
                    <a:pt x="376" y="468"/>
                  </a:cubicBezTo>
                  <a:cubicBezTo>
                    <a:pt x="378" y="469"/>
                    <a:pt x="380" y="470"/>
                    <a:pt x="382" y="471"/>
                  </a:cubicBezTo>
                  <a:cubicBezTo>
                    <a:pt x="383" y="471"/>
                    <a:pt x="384" y="471"/>
                    <a:pt x="385" y="472"/>
                  </a:cubicBezTo>
                  <a:cubicBezTo>
                    <a:pt x="388" y="473"/>
                    <a:pt x="392" y="475"/>
                    <a:pt x="396" y="476"/>
                  </a:cubicBezTo>
                  <a:cubicBezTo>
                    <a:pt x="397" y="477"/>
                    <a:pt x="398" y="477"/>
                    <a:pt x="399" y="478"/>
                  </a:cubicBezTo>
                  <a:cubicBezTo>
                    <a:pt x="400" y="478"/>
                    <a:pt x="400" y="478"/>
                    <a:pt x="400" y="478"/>
                  </a:cubicBezTo>
                  <a:cubicBezTo>
                    <a:pt x="403" y="480"/>
                    <a:pt x="406" y="482"/>
                    <a:pt x="409" y="484"/>
                  </a:cubicBezTo>
                  <a:cubicBezTo>
                    <a:pt x="408" y="484"/>
                    <a:pt x="408" y="484"/>
                    <a:pt x="407" y="483"/>
                  </a:cubicBezTo>
                  <a:cubicBezTo>
                    <a:pt x="406" y="483"/>
                    <a:pt x="404" y="483"/>
                    <a:pt x="403" y="482"/>
                  </a:cubicBezTo>
                  <a:cubicBezTo>
                    <a:pt x="401" y="482"/>
                    <a:pt x="399" y="481"/>
                    <a:pt x="397" y="481"/>
                  </a:cubicBezTo>
                  <a:cubicBezTo>
                    <a:pt x="396" y="480"/>
                    <a:pt x="394" y="480"/>
                    <a:pt x="393" y="479"/>
                  </a:cubicBezTo>
                  <a:cubicBezTo>
                    <a:pt x="391" y="479"/>
                    <a:pt x="389" y="478"/>
                    <a:pt x="388" y="477"/>
                  </a:cubicBezTo>
                  <a:cubicBezTo>
                    <a:pt x="386" y="477"/>
                    <a:pt x="384" y="476"/>
                    <a:pt x="383" y="475"/>
                  </a:cubicBezTo>
                  <a:cubicBezTo>
                    <a:pt x="381" y="475"/>
                    <a:pt x="379" y="474"/>
                    <a:pt x="378" y="473"/>
                  </a:cubicBezTo>
                  <a:cubicBezTo>
                    <a:pt x="377" y="473"/>
                    <a:pt x="377" y="472"/>
                    <a:pt x="376" y="472"/>
                  </a:cubicBezTo>
                  <a:cubicBezTo>
                    <a:pt x="376" y="473"/>
                    <a:pt x="376" y="473"/>
                    <a:pt x="376" y="473"/>
                  </a:cubicBezTo>
                  <a:cubicBezTo>
                    <a:pt x="377" y="474"/>
                    <a:pt x="379" y="474"/>
                    <a:pt x="380" y="475"/>
                  </a:cubicBezTo>
                  <a:cubicBezTo>
                    <a:pt x="381" y="475"/>
                    <a:pt x="382" y="476"/>
                    <a:pt x="383" y="476"/>
                  </a:cubicBezTo>
                  <a:cubicBezTo>
                    <a:pt x="386" y="478"/>
                    <a:pt x="389" y="479"/>
                    <a:pt x="393" y="480"/>
                  </a:cubicBezTo>
                  <a:cubicBezTo>
                    <a:pt x="393" y="480"/>
                    <a:pt x="394" y="480"/>
                    <a:pt x="395" y="480"/>
                  </a:cubicBezTo>
                  <a:cubicBezTo>
                    <a:pt x="397" y="481"/>
                    <a:pt x="400" y="482"/>
                    <a:pt x="402" y="483"/>
                  </a:cubicBezTo>
                  <a:cubicBezTo>
                    <a:pt x="403" y="483"/>
                    <a:pt x="404" y="483"/>
                    <a:pt x="405" y="484"/>
                  </a:cubicBezTo>
                  <a:cubicBezTo>
                    <a:pt x="407" y="484"/>
                    <a:pt x="409" y="485"/>
                    <a:pt x="411" y="485"/>
                  </a:cubicBezTo>
                  <a:cubicBezTo>
                    <a:pt x="411" y="485"/>
                    <a:pt x="411" y="485"/>
                    <a:pt x="411" y="485"/>
                  </a:cubicBezTo>
                  <a:cubicBezTo>
                    <a:pt x="413" y="486"/>
                    <a:pt x="415" y="488"/>
                    <a:pt x="417" y="489"/>
                  </a:cubicBezTo>
                  <a:cubicBezTo>
                    <a:pt x="417" y="492"/>
                    <a:pt x="420" y="495"/>
                    <a:pt x="424" y="495"/>
                  </a:cubicBezTo>
                  <a:cubicBezTo>
                    <a:pt x="425" y="495"/>
                    <a:pt x="426" y="495"/>
                    <a:pt x="426" y="494"/>
                  </a:cubicBezTo>
                  <a:cubicBezTo>
                    <a:pt x="428" y="495"/>
                    <a:pt x="430" y="496"/>
                    <a:pt x="431" y="497"/>
                  </a:cubicBezTo>
                  <a:cubicBezTo>
                    <a:pt x="434" y="499"/>
                    <a:pt x="437" y="501"/>
                    <a:pt x="441" y="503"/>
                  </a:cubicBezTo>
                  <a:cubicBezTo>
                    <a:pt x="444" y="505"/>
                    <a:pt x="448" y="507"/>
                    <a:pt x="452" y="509"/>
                  </a:cubicBezTo>
                  <a:cubicBezTo>
                    <a:pt x="455" y="511"/>
                    <a:pt x="458" y="512"/>
                    <a:pt x="461" y="514"/>
                  </a:cubicBezTo>
                  <a:cubicBezTo>
                    <a:pt x="465" y="516"/>
                    <a:pt x="468" y="518"/>
                    <a:pt x="472" y="520"/>
                  </a:cubicBezTo>
                  <a:cubicBezTo>
                    <a:pt x="475" y="521"/>
                    <a:pt x="479" y="523"/>
                    <a:pt x="482" y="525"/>
                  </a:cubicBezTo>
                  <a:cubicBezTo>
                    <a:pt x="489" y="529"/>
                    <a:pt x="496" y="532"/>
                    <a:pt x="504" y="535"/>
                  </a:cubicBezTo>
                  <a:cubicBezTo>
                    <a:pt x="510" y="539"/>
                    <a:pt x="517" y="542"/>
                    <a:pt x="524" y="545"/>
                  </a:cubicBezTo>
                  <a:cubicBezTo>
                    <a:pt x="527" y="546"/>
                    <a:pt x="529" y="547"/>
                    <a:pt x="532" y="548"/>
                  </a:cubicBezTo>
                  <a:cubicBezTo>
                    <a:pt x="536" y="550"/>
                    <a:pt x="541" y="552"/>
                    <a:pt x="545" y="554"/>
                  </a:cubicBezTo>
                  <a:cubicBezTo>
                    <a:pt x="547" y="555"/>
                    <a:pt x="548" y="555"/>
                    <a:pt x="550" y="556"/>
                  </a:cubicBezTo>
                  <a:cubicBezTo>
                    <a:pt x="548" y="555"/>
                    <a:pt x="546" y="555"/>
                    <a:pt x="544" y="554"/>
                  </a:cubicBezTo>
                  <a:cubicBezTo>
                    <a:pt x="540" y="553"/>
                    <a:pt x="537" y="552"/>
                    <a:pt x="533" y="550"/>
                  </a:cubicBezTo>
                  <a:cubicBezTo>
                    <a:pt x="524" y="547"/>
                    <a:pt x="516" y="544"/>
                    <a:pt x="507" y="541"/>
                  </a:cubicBezTo>
                  <a:cubicBezTo>
                    <a:pt x="506" y="540"/>
                    <a:pt x="504" y="540"/>
                    <a:pt x="503" y="539"/>
                  </a:cubicBezTo>
                  <a:cubicBezTo>
                    <a:pt x="492" y="535"/>
                    <a:pt x="482" y="531"/>
                    <a:pt x="472" y="527"/>
                  </a:cubicBezTo>
                  <a:cubicBezTo>
                    <a:pt x="471" y="526"/>
                    <a:pt x="471" y="526"/>
                    <a:pt x="471" y="526"/>
                  </a:cubicBezTo>
                  <a:cubicBezTo>
                    <a:pt x="462" y="522"/>
                    <a:pt x="452" y="517"/>
                    <a:pt x="443" y="513"/>
                  </a:cubicBezTo>
                  <a:cubicBezTo>
                    <a:pt x="440" y="511"/>
                    <a:pt x="437" y="510"/>
                    <a:pt x="435" y="509"/>
                  </a:cubicBezTo>
                  <a:cubicBezTo>
                    <a:pt x="428" y="505"/>
                    <a:pt x="421" y="501"/>
                    <a:pt x="414" y="497"/>
                  </a:cubicBezTo>
                  <a:cubicBezTo>
                    <a:pt x="410" y="495"/>
                    <a:pt x="407" y="493"/>
                    <a:pt x="403" y="491"/>
                  </a:cubicBezTo>
                  <a:cubicBezTo>
                    <a:pt x="397" y="488"/>
                    <a:pt x="391" y="484"/>
                    <a:pt x="385" y="481"/>
                  </a:cubicBezTo>
                  <a:cubicBezTo>
                    <a:pt x="382" y="479"/>
                    <a:pt x="379" y="477"/>
                    <a:pt x="376" y="475"/>
                  </a:cubicBezTo>
                  <a:cubicBezTo>
                    <a:pt x="376" y="476"/>
                    <a:pt x="376" y="476"/>
                    <a:pt x="376" y="476"/>
                  </a:cubicBezTo>
                  <a:cubicBezTo>
                    <a:pt x="379" y="478"/>
                    <a:pt x="382" y="480"/>
                    <a:pt x="385" y="482"/>
                  </a:cubicBezTo>
                  <a:cubicBezTo>
                    <a:pt x="386" y="483"/>
                    <a:pt x="388" y="484"/>
                    <a:pt x="390" y="485"/>
                  </a:cubicBezTo>
                  <a:cubicBezTo>
                    <a:pt x="400" y="491"/>
                    <a:pt x="410" y="497"/>
                    <a:pt x="420" y="502"/>
                  </a:cubicBezTo>
                  <a:cubicBezTo>
                    <a:pt x="422" y="503"/>
                    <a:pt x="423" y="504"/>
                    <a:pt x="425" y="505"/>
                  </a:cubicBezTo>
                  <a:cubicBezTo>
                    <a:pt x="435" y="511"/>
                    <a:pt x="446" y="517"/>
                    <a:pt x="456" y="522"/>
                  </a:cubicBezTo>
                  <a:cubicBezTo>
                    <a:pt x="458" y="523"/>
                    <a:pt x="460" y="524"/>
                    <a:pt x="461" y="524"/>
                  </a:cubicBezTo>
                  <a:cubicBezTo>
                    <a:pt x="470" y="529"/>
                    <a:pt x="479" y="533"/>
                    <a:pt x="488" y="538"/>
                  </a:cubicBezTo>
                  <a:cubicBezTo>
                    <a:pt x="490" y="538"/>
                    <a:pt x="492" y="539"/>
                    <a:pt x="493" y="540"/>
                  </a:cubicBezTo>
                  <a:cubicBezTo>
                    <a:pt x="494" y="540"/>
                    <a:pt x="495" y="540"/>
                    <a:pt x="495" y="541"/>
                  </a:cubicBezTo>
                  <a:cubicBezTo>
                    <a:pt x="498" y="542"/>
                    <a:pt x="500" y="543"/>
                    <a:pt x="502" y="544"/>
                  </a:cubicBezTo>
                  <a:cubicBezTo>
                    <a:pt x="505" y="545"/>
                    <a:pt x="508" y="546"/>
                    <a:pt x="511" y="547"/>
                  </a:cubicBezTo>
                  <a:cubicBezTo>
                    <a:pt x="514" y="549"/>
                    <a:pt x="518" y="550"/>
                    <a:pt x="522" y="552"/>
                  </a:cubicBezTo>
                  <a:cubicBezTo>
                    <a:pt x="524" y="553"/>
                    <a:pt x="527" y="554"/>
                    <a:pt x="530" y="555"/>
                  </a:cubicBezTo>
                  <a:cubicBezTo>
                    <a:pt x="534" y="557"/>
                    <a:pt x="537" y="558"/>
                    <a:pt x="541" y="560"/>
                  </a:cubicBezTo>
                  <a:cubicBezTo>
                    <a:pt x="544" y="561"/>
                    <a:pt x="547" y="562"/>
                    <a:pt x="550" y="563"/>
                  </a:cubicBezTo>
                  <a:cubicBezTo>
                    <a:pt x="553" y="564"/>
                    <a:pt x="557" y="566"/>
                    <a:pt x="560" y="567"/>
                  </a:cubicBezTo>
                  <a:cubicBezTo>
                    <a:pt x="561" y="567"/>
                    <a:pt x="563" y="568"/>
                    <a:pt x="564" y="568"/>
                  </a:cubicBezTo>
                  <a:cubicBezTo>
                    <a:pt x="564" y="567"/>
                    <a:pt x="564" y="567"/>
                    <a:pt x="564" y="567"/>
                  </a:cubicBezTo>
                  <a:cubicBezTo>
                    <a:pt x="538" y="558"/>
                    <a:pt x="513" y="548"/>
                    <a:pt x="488" y="537"/>
                  </a:cubicBezTo>
                  <a:cubicBezTo>
                    <a:pt x="491" y="538"/>
                    <a:pt x="493" y="539"/>
                    <a:pt x="495" y="540"/>
                  </a:cubicBezTo>
                  <a:cubicBezTo>
                    <a:pt x="499" y="542"/>
                    <a:pt x="504" y="543"/>
                    <a:pt x="508" y="545"/>
                  </a:cubicBezTo>
                  <a:cubicBezTo>
                    <a:pt x="511" y="547"/>
                    <a:pt x="515" y="548"/>
                    <a:pt x="518" y="549"/>
                  </a:cubicBezTo>
                  <a:cubicBezTo>
                    <a:pt x="522" y="551"/>
                    <a:pt x="526" y="553"/>
                    <a:pt x="531" y="554"/>
                  </a:cubicBezTo>
                  <a:cubicBezTo>
                    <a:pt x="534" y="556"/>
                    <a:pt x="537" y="557"/>
                    <a:pt x="541" y="558"/>
                  </a:cubicBezTo>
                  <a:cubicBezTo>
                    <a:pt x="545" y="560"/>
                    <a:pt x="549" y="561"/>
                    <a:pt x="554" y="563"/>
                  </a:cubicBezTo>
                  <a:cubicBezTo>
                    <a:pt x="557" y="564"/>
                    <a:pt x="560" y="565"/>
                    <a:pt x="564" y="567"/>
                  </a:cubicBezTo>
                  <a:cubicBezTo>
                    <a:pt x="564" y="566"/>
                    <a:pt x="564" y="566"/>
                    <a:pt x="564" y="566"/>
                  </a:cubicBezTo>
                  <a:cubicBezTo>
                    <a:pt x="560" y="565"/>
                    <a:pt x="557" y="564"/>
                    <a:pt x="554" y="562"/>
                  </a:cubicBezTo>
                  <a:cubicBezTo>
                    <a:pt x="550" y="561"/>
                    <a:pt x="547" y="560"/>
                    <a:pt x="543" y="559"/>
                  </a:cubicBezTo>
                  <a:cubicBezTo>
                    <a:pt x="540" y="557"/>
                    <a:pt x="536" y="556"/>
                    <a:pt x="532" y="554"/>
                  </a:cubicBezTo>
                  <a:cubicBezTo>
                    <a:pt x="529" y="553"/>
                    <a:pt x="525" y="552"/>
                    <a:pt x="522" y="550"/>
                  </a:cubicBezTo>
                  <a:cubicBezTo>
                    <a:pt x="518" y="549"/>
                    <a:pt x="515" y="547"/>
                    <a:pt x="511" y="546"/>
                  </a:cubicBezTo>
                  <a:cubicBezTo>
                    <a:pt x="508" y="544"/>
                    <a:pt x="504" y="543"/>
                    <a:pt x="501" y="542"/>
                  </a:cubicBezTo>
                  <a:cubicBezTo>
                    <a:pt x="497" y="540"/>
                    <a:pt x="494" y="538"/>
                    <a:pt x="490" y="537"/>
                  </a:cubicBezTo>
                  <a:cubicBezTo>
                    <a:pt x="487" y="535"/>
                    <a:pt x="483" y="534"/>
                    <a:pt x="480" y="532"/>
                  </a:cubicBezTo>
                  <a:cubicBezTo>
                    <a:pt x="476" y="530"/>
                    <a:pt x="473" y="529"/>
                    <a:pt x="469" y="527"/>
                  </a:cubicBezTo>
                  <a:cubicBezTo>
                    <a:pt x="466" y="525"/>
                    <a:pt x="463" y="524"/>
                    <a:pt x="460" y="522"/>
                  </a:cubicBezTo>
                  <a:cubicBezTo>
                    <a:pt x="456" y="520"/>
                    <a:pt x="452" y="518"/>
                    <a:pt x="448" y="517"/>
                  </a:cubicBezTo>
                  <a:cubicBezTo>
                    <a:pt x="445" y="515"/>
                    <a:pt x="442" y="513"/>
                    <a:pt x="439" y="512"/>
                  </a:cubicBezTo>
                  <a:cubicBezTo>
                    <a:pt x="439" y="511"/>
                    <a:pt x="438" y="511"/>
                    <a:pt x="437" y="511"/>
                  </a:cubicBezTo>
                  <a:cubicBezTo>
                    <a:pt x="447" y="516"/>
                    <a:pt x="457" y="520"/>
                    <a:pt x="466" y="525"/>
                  </a:cubicBezTo>
                  <a:cubicBezTo>
                    <a:pt x="467" y="525"/>
                    <a:pt x="467" y="525"/>
                    <a:pt x="467" y="525"/>
                  </a:cubicBezTo>
                  <a:cubicBezTo>
                    <a:pt x="467" y="525"/>
                    <a:pt x="468" y="525"/>
                    <a:pt x="468" y="526"/>
                  </a:cubicBezTo>
                  <a:cubicBezTo>
                    <a:pt x="478" y="530"/>
                    <a:pt x="488" y="534"/>
                    <a:pt x="498" y="538"/>
                  </a:cubicBezTo>
                  <a:cubicBezTo>
                    <a:pt x="498" y="538"/>
                    <a:pt x="499" y="538"/>
                    <a:pt x="499" y="539"/>
                  </a:cubicBezTo>
                  <a:cubicBezTo>
                    <a:pt x="504" y="540"/>
                    <a:pt x="508" y="542"/>
                    <a:pt x="513" y="544"/>
                  </a:cubicBezTo>
                  <a:cubicBezTo>
                    <a:pt x="515" y="545"/>
                    <a:pt x="517" y="545"/>
                    <a:pt x="519" y="546"/>
                  </a:cubicBezTo>
                  <a:cubicBezTo>
                    <a:pt x="523" y="548"/>
                    <a:pt x="527" y="549"/>
                    <a:pt x="531" y="551"/>
                  </a:cubicBezTo>
                  <a:cubicBezTo>
                    <a:pt x="537" y="552"/>
                    <a:pt x="542" y="554"/>
                    <a:pt x="548" y="556"/>
                  </a:cubicBezTo>
                  <a:cubicBezTo>
                    <a:pt x="551" y="557"/>
                    <a:pt x="554" y="558"/>
                    <a:pt x="557" y="559"/>
                  </a:cubicBezTo>
                  <a:cubicBezTo>
                    <a:pt x="557" y="559"/>
                    <a:pt x="558" y="559"/>
                    <a:pt x="558" y="559"/>
                  </a:cubicBezTo>
                  <a:cubicBezTo>
                    <a:pt x="560" y="560"/>
                    <a:pt x="562" y="561"/>
                    <a:pt x="564" y="561"/>
                  </a:cubicBezTo>
                  <a:cubicBezTo>
                    <a:pt x="564" y="560"/>
                    <a:pt x="564" y="560"/>
                    <a:pt x="564" y="560"/>
                  </a:cubicBezTo>
                  <a:cubicBezTo>
                    <a:pt x="562" y="560"/>
                    <a:pt x="561" y="559"/>
                    <a:pt x="559" y="559"/>
                  </a:cubicBezTo>
                  <a:cubicBezTo>
                    <a:pt x="558" y="558"/>
                    <a:pt x="557" y="558"/>
                    <a:pt x="556" y="557"/>
                  </a:cubicBezTo>
                  <a:cubicBezTo>
                    <a:pt x="553" y="556"/>
                    <a:pt x="550" y="555"/>
                    <a:pt x="547" y="554"/>
                  </a:cubicBezTo>
                  <a:cubicBezTo>
                    <a:pt x="542" y="552"/>
                    <a:pt x="537" y="550"/>
                    <a:pt x="532" y="548"/>
                  </a:cubicBezTo>
                  <a:cubicBezTo>
                    <a:pt x="530" y="547"/>
                    <a:pt x="528" y="546"/>
                    <a:pt x="526" y="545"/>
                  </a:cubicBezTo>
                  <a:cubicBezTo>
                    <a:pt x="519" y="542"/>
                    <a:pt x="512" y="539"/>
                    <a:pt x="506" y="536"/>
                  </a:cubicBezTo>
                  <a:cubicBezTo>
                    <a:pt x="505" y="535"/>
                    <a:pt x="505" y="535"/>
                    <a:pt x="504" y="535"/>
                  </a:cubicBezTo>
                  <a:cubicBezTo>
                    <a:pt x="497" y="532"/>
                    <a:pt x="490" y="528"/>
                    <a:pt x="483" y="525"/>
                  </a:cubicBezTo>
                  <a:cubicBezTo>
                    <a:pt x="481" y="524"/>
                    <a:pt x="480" y="523"/>
                    <a:pt x="478" y="522"/>
                  </a:cubicBezTo>
                  <a:cubicBezTo>
                    <a:pt x="473" y="519"/>
                    <a:pt x="468" y="517"/>
                    <a:pt x="462" y="514"/>
                  </a:cubicBezTo>
                  <a:cubicBezTo>
                    <a:pt x="460" y="512"/>
                    <a:pt x="457" y="511"/>
                    <a:pt x="455" y="510"/>
                  </a:cubicBezTo>
                  <a:cubicBezTo>
                    <a:pt x="450" y="507"/>
                    <a:pt x="446" y="505"/>
                    <a:pt x="442" y="502"/>
                  </a:cubicBezTo>
                  <a:cubicBezTo>
                    <a:pt x="439" y="501"/>
                    <a:pt x="436" y="499"/>
                    <a:pt x="433" y="497"/>
                  </a:cubicBezTo>
                  <a:cubicBezTo>
                    <a:pt x="431" y="496"/>
                    <a:pt x="429" y="495"/>
                    <a:pt x="427" y="494"/>
                  </a:cubicBezTo>
                  <a:cubicBezTo>
                    <a:pt x="429" y="493"/>
                    <a:pt x="430" y="492"/>
                    <a:pt x="431" y="491"/>
                  </a:cubicBezTo>
                  <a:cubicBezTo>
                    <a:pt x="435" y="494"/>
                    <a:pt x="440" y="497"/>
                    <a:pt x="445" y="499"/>
                  </a:cubicBezTo>
                  <a:cubicBezTo>
                    <a:pt x="446" y="500"/>
                    <a:pt x="448" y="501"/>
                    <a:pt x="449" y="502"/>
                  </a:cubicBezTo>
                  <a:cubicBezTo>
                    <a:pt x="455" y="505"/>
                    <a:pt x="460" y="508"/>
                    <a:pt x="465" y="511"/>
                  </a:cubicBezTo>
                  <a:cubicBezTo>
                    <a:pt x="468" y="512"/>
                    <a:pt x="470" y="513"/>
                    <a:pt x="473" y="515"/>
                  </a:cubicBezTo>
                  <a:cubicBezTo>
                    <a:pt x="477" y="517"/>
                    <a:pt x="482" y="519"/>
                    <a:pt x="487" y="522"/>
                  </a:cubicBezTo>
                  <a:cubicBezTo>
                    <a:pt x="489" y="523"/>
                    <a:pt x="492" y="525"/>
                    <a:pt x="495" y="526"/>
                  </a:cubicBezTo>
                  <a:cubicBezTo>
                    <a:pt x="499" y="528"/>
                    <a:pt x="503" y="530"/>
                    <a:pt x="508" y="532"/>
                  </a:cubicBezTo>
                  <a:cubicBezTo>
                    <a:pt x="511" y="534"/>
                    <a:pt x="514" y="535"/>
                    <a:pt x="517" y="536"/>
                  </a:cubicBezTo>
                  <a:cubicBezTo>
                    <a:pt x="521" y="538"/>
                    <a:pt x="525" y="540"/>
                    <a:pt x="529" y="542"/>
                  </a:cubicBezTo>
                  <a:cubicBezTo>
                    <a:pt x="532" y="544"/>
                    <a:pt x="536" y="545"/>
                    <a:pt x="539" y="546"/>
                  </a:cubicBezTo>
                  <a:cubicBezTo>
                    <a:pt x="543" y="548"/>
                    <a:pt x="547" y="550"/>
                    <a:pt x="551" y="552"/>
                  </a:cubicBezTo>
                  <a:cubicBezTo>
                    <a:pt x="554" y="553"/>
                    <a:pt x="557" y="554"/>
                    <a:pt x="561" y="556"/>
                  </a:cubicBezTo>
                  <a:cubicBezTo>
                    <a:pt x="562" y="556"/>
                    <a:pt x="563" y="556"/>
                    <a:pt x="564" y="557"/>
                  </a:cubicBezTo>
                  <a:cubicBezTo>
                    <a:pt x="564" y="556"/>
                    <a:pt x="564" y="556"/>
                    <a:pt x="564" y="556"/>
                  </a:cubicBezTo>
                  <a:cubicBezTo>
                    <a:pt x="563" y="556"/>
                    <a:pt x="563" y="556"/>
                    <a:pt x="562" y="555"/>
                  </a:cubicBezTo>
                  <a:cubicBezTo>
                    <a:pt x="559" y="554"/>
                    <a:pt x="556" y="553"/>
                    <a:pt x="553" y="552"/>
                  </a:cubicBezTo>
                  <a:cubicBezTo>
                    <a:pt x="548" y="550"/>
                    <a:pt x="543" y="548"/>
                    <a:pt x="539" y="546"/>
                  </a:cubicBezTo>
                  <a:cubicBezTo>
                    <a:pt x="536" y="544"/>
                    <a:pt x="534" y="543"/>
                    <a:pt x="531" y="542"/>
                  </a:cubicBezTo>
                  <a:cubicBezTo>
                    <a:pt x="524" y="539"/>
                    <a:pt x="517" y="536"/>
                    <a:pt x="509" y="532"/>
                  </a:cubicBezTo>
                  <a:cubicBezTo>
                    <a:pt x="509" y="532"/>
                    <a:pt x="508" y="532"/>
                    <a:pt x="508" y="531"/>
                  </a:cubicBezTo>
                  <a:cubicBezTo>
                    <a:pt x="501" y="528"/>
                    <a:pt x="494" y="525"/>
                    <a:pt x="488" y="522"/>
                  </a:cubicBezTo>
                  <a:cubicBezTo>
                    <a:pt x="486" y="521"/>
                    <a:pt x="484" y="519"/>
                    <a:pt x="481" y="518"/>
                  </a:cubicBezTo>
                  <a:cubicBezTo>
                    <a:pt x="476" y="516"/>
                    <a:pt x="472" y="513"/>
                    <a:pt x="467" y="511"/>
                  </a:cubicBezTo>
                  <a:cubicBezTo>
                    <a:pt x="464" y="509"/>
                    <a:pt x="462" y="508"/>
                    <a:pt x="459" y="506"/>
                  </a:cubicBezTo>
                  <a:cubicBezTo>
                    <a:pt x="455" y="504"/>
                    <a:pt x="450" y="502"/>
                    <a:pt x="446" y="499"/>
                  </a:cubicBezTo>
                  <a:cubicBezTo>
                    <a:pt x="443" y="498"/>
                    <a:pt x="440" y="496"/>
                    <a:pt x="437" y="494"/>
                  </a:cubicBezTo>
                  <a:cubicBezTo>
                    <a:pt x="435" y="493"/>
                    <a:pt x="433" y="492"/>
                    <a:pt x="431" y="491"/>
                  </a:cubicBezTo>
                  <a:cubicBezTo>
                    <a:pt x="431" y="490"/>
                    <a:pt x="432" y="489"/>
                    <a:pt x="432" y="488"/>
                  </a:cubicBezTo>
                  <a:cubicBezTo>
                    <a:pt x="433" y="488"/>
                    <a:pt x="434" y="489"/>
                    <a:pt x="435" y="489"/>
                  </a:cubicBezTo>
                  <a:cubicBezTo>
                    <a:pt x="437" y="489"/>
                    <a:pt x="439" y="489"/>
                    <a:pt x="440" y="489"/>
                  </a:cubicBezTo>
                  <a:cubicBezTo>
                    <a:pt x="446" y="490"/>
                    <a:pt x="451" y="490"/>
                    <a:pt x="456" y="490"/>
                  </a:cubicBezTo>
                  <a:cubicBezTo>
                    <a:pt x="457" y="490"/>
                    <a:pt x="457" y="490"/>
                    <a:pt x="457" y="490"/>
                  </a:cubicBezTo>
                  <a:cubicBezTo>
                    <a:pt x="460" y="490"/>
                    <a:pt x="463" y="490"/>
                    <a:pt x="466" y="490"/>
                  </a:cubicBezTo>
                  <a:cubicBezTo>
                    <a:pt x="466" y="490"/>
                    <a:pt x="467" y="490"/>
                    <a:pt x="468" y="490"/>
                  </a:cubicBezTo>
                  <a:cubicBezTo>
                    <a:pt x="471" y="490"/>
                    <a:pt x="473" y="489"/>
                    <a:pt x="475" y="489"/>
                  </a:cubicBezTo>
                  <a:cubicBezTo>
                    <a:pt x="476" y="489"/>
                    <a:pt x="477" y="489"/>
                    <a:pt x="477" y="489"/>
                  </a:cubicBezTo>
                  <a:cubicBezTo>
                    <a:pt x="480" y="489"/>
                    <a:pt x="482" y="488"/>
                    <a:pt x="485" y="488"/>
                  </a:cubicBezTo>
                  <a:cubicBezTo>
                    <a:pt x="485" y="488"/>
                    <a:pt x="486" y="488"/>
                    <a:pt x="486" y="488"/>
                  </a:cubicBezTo>
                  <a:cubicBezTo>
                    <a:pt x="489" y="487"/>
                    <a:pt x="491" y="487"/>
                    <a:pt x="494" y="486"/>
                  </a:cubicBezTo>
                  <a:cubicBezTo>
                    <a:pt x="495" y="486"/>
                    <a:pt x="495" y="486"/>
                    <a:pt x="495" y="486"/>
                  </a:cubicBezTo>
                  <a:cubicBezTo>
                    <a:pt x="498" y="486"/>
                    <a:pt x="501" y="485"/>
                    <a:pt x="504" y="484"/>
                  </a:cubicBezTo>
                  <a:cubicBezTo>
                    <a:pt x="504" y="484"/>
                    <a:pt x="504" y="484"/>
                    <a:pt x="504" y="484"/>
                  </a:cubicBezTo>
                  <a:cubicBezTo>
                    <a:pt x="507" y="483"/>
                    <a:pt x="510" y="483"/>
                    <a:pt x="513" y="482"/>
                  </a:cubicBezTo>
                  <a:cubicBezTo>
                    <a:pt x="514" y="482"/>
                    <a:pt x="514" y="482"/>
                    <a:pt x="514" y="482"/>
                  </a:cubicBezTo>
                  <a:cubicBezTo>
                    <a:pt x="517" y="481"/>
                    <a:pt x="520" y="480"/>
                    <a:pt x="523" y="479"/>
                  </a:cubicBezTo>
                  <a:cubicBezTo>
                    <a:pt x="523" y="479"/>
                    <a:pt x="523" y="479"/>
                    <a:pt x="523" y="479"/>
                  </a:cubicBezTo>
                  <a:cubicBezTo>
                    <a:pt x="524" y="479"/>
                    <a:pt x="524" y="478"/>
                    <a:pt x="525" y="478"/>
                  </a:cubicBezTo>
                  <a:cubicBezTo>
                    <a:pt x="525" y="479"/>
                    <a:pt x="526" y="480"/>
                    <a:pt x="527" y="481"/>
                  </a:cubicBezTo>
                  <a:cubicBezTo>
                    <a:pt x="528" y="483"/>
                    <a:pt x="530" y="484"/>
                    <a:pt x="533" y="484"/>
                  </a:cubicBezTo>
                  <a:cubicBezTo>
                    <a:pt x="534" y="484"/>
                    <a:pt x="535" y="484"/>
                    <a:pt x="536" y="483"/>
                  </a:cubicBezTo>
                  <a:cubicBezTo>
                    <a:pt x="540" y="491"/>
                    <a:pt x="544" y="499"/>
                    <a:pt x="548" y="505"/>
                  </a:cubicBezTo>
                  <a:cubicBezTo>
                    <a:pt x="549" y="507"/>
                    <a:pt x="549" y="508"/>
                    <a:pt x="550" y="509"/>
                  </a:cubicBezTo>
                  <a:cubicBezTo>
                    <a:pt x="552" y="512"/>
                    <a:pt x="554" y="516"/>
                    <a:pt x="556" y="519"/>
                  </a:cubicBezTo>
                  <a:cubicBezTo>
                    <a:pt x="557" y="520"/>
                    <a:pt x="558" y="521"/>
                    <a:pt x="559" y="523"/>
                  </a:cubicBezTo>
                  <a:cubicBezTo>
                    <a:pt x="560" y="525"/>
                    <a:pt x="562" y="528"/>
                    <a:pt x="564" y="530"/>
                  </a:cubicBezTo>
                  <a:cubicBezTo>
                    <a:pt x="564" y="529"/>
                    <a:pt x="564" y="529"/>
                    <a:pt x="564" y="529"/>
                  </a:cubicBezTo>
                  <a:cubicBezTo>
                    <a:pt x="563" y="528"/>
                    <a:pt x="562" y="526"/>
                    <a:pt x="561" y="525"/>
                  </a:cubicBezTo>
                  <a:cubicBezTo>
                    <a:pt x="559" y="523"/>
                    <a:pt x="558" y="521"/>
                    <a:pt x="557" y="519"/>
                  </a:cubicBezTo>
                  <a:cubicBezTo>
                    <a:pt x="555" y="517"/>
                    <a:pt x="554" y="514"/>
                    <a:pt x="553" y="512"/>
                  </a:cubicBezTo>
                  <a:cubicBezTo>
                    <a:pt x="551" y="510"/>
                    <a:pt x="550" y="508"/>
                    <a:pt x="549" y="506"/>
                  </a:cubicBezTo>
                  <a:cubicBezTo>
                    <a:pt x="547" y="503"/>
                    <a:pt x="546" y="501"/>
                    <a:pt x="545" y="498"/>
                  </a:cubicBezTo>
                  <a:cubicBezTo>
                    <a:pt x="543" y="496"/>
                    <a:pt x="542" y="494"/>
                    <a:pt x="541" y="491"/>
                  </a:cubicBezTo>
                  <a:cubicBezTo>
                    <a:pt x="539" y="489"/>
                    <a:pt x="538" y="486"/>
                    <a:pt x="537" y="483"/>
                  </a:cubicBezTo>
                  <a:cubicBezTo>
                    <a:pt x="536" y="483"/>
                    <a:pt x="536" y="483"/>
                    <a:pt x="536" y="483"/>
                  </a:cubicBezTo>
                  <a:cubicBezTo>
                    <a:pt x="537" y="483"/>
                    <a:pt x="537" y="482"/>
                    <a:pt x="538" y="482"/>
                  </a:cubicBezTo>
                  <a:cubicBezTo>
                    <a:pt x="539" y="484"/>
                    <a:pt x="541" y="486"/>
                    <a:pt x="542" y="487"/>
                  </a:cubicBezTo>
                  <a:cubicBezTo>
                    <a:pt x="543" y="489"/>
                    <a:pt x="544" y="490"/>
                    <a:pt x="546" y="491"/>
                  </a:cubicBezTo>
                  <a:cubicBezTo>
                    <a:pt x="548" y="494"/>
                    <a:pt x="550" y="496"/>
                    <a:pt x="552" y="498"/>
                  </a:cubicBezTo>
                  <a:cubicBezTo>
                    <a:pt x="553" y="500"/>
                    <a:pt x="554" y="501"/>
                    <a:pt x="556" y="502"/>
                  </a:cubicBezTo>
                  <a:cubicBezTo>
                    <a:pt x="557" y="504"/>
                    <a:pt x="559" y="506"/>
                    <a:pt x="561" y="508"/>
                  </a:cubicBezTo>
                  <a:cubicBezTo>
                    <a:pt x="562" y="509"/>
                    <a:pt x="563" y="510"/>
                    <a:pt x="564" y="511"/>
                  </a:cubicBezTo>
                  <a:cubicBezTo>
                    <a:pt x="564" y="510"/>
                    <a:pt x="564" y="510"/>
                    <a:pt x="564" y="510"/>
                  </a:cubicBezTo>
                  <a:cubicBezTo>
                    <a:pt x="563" y="509"/>
                    <a:pt x="563" y="509"/>
                    <a:pt x="562" y="509"/>
                  </a:cubicBezTo>
                  <a:cubicBezTo>
                    <a:pt x="561" y="507"/>
                    <a:pt x="559" y="505"/>
                    <a:pt x="557" y="503"/>
                  </a:cubicBezTo>
                  <a:cubicBezTo>
                    <a:pt x="556" y="501"/>
                    <a:pt x="554" y="500"/>
                    <a:pt x="553" y="498"/>
                  </a:cubicBezTo>
                  <a:cubicBezTo>
                    <a:pt x="551" y="497"/>
                    <a:pt x="550" y="495"/>
                    <a:pt x="548" y="493"/>
                  </a:cubicBezTo>
                  <a:cubicBezTo>
                    <a:pt x="546" y="491"/>
                    <a:pt x="545" y="489"/>
                    <a:pt x="543" y="488"/>
                  </a:cubicBezTo>
                  <a:cubicBezTo>
                    <a:pt x="542" y="486"/>
                    <a:pt x="540" y="484"/>
                    <a:pt x="539" y="482"/>
                  </a:cubicBezTo>
                  <a:cubicBezTo>
                    <a:pt x="538" y="482"/>
                    <a:pt x="538" y="482"/>
                    <a:pt x="538" y="482"/>
                  </a:cubicBezTo>
                  <a:cubicBezTo>
                    <a:pt x="539" y="481"/>
                    <a:pt x="539" y="481"/>
                    <a:pt x="539" y="480"/>
                  </a:cubicBezTo>
                  <a:cubicBezTo>
                    <a:pt x="541" y="481"/>
                    <a:pt x="542" y="482"/>
                    <a:pt x="544" y="482"/>
                  </a:cubicBezTo>
                  <a:cubicBezTo>
                    <a:pt x="549" y="485"/>
                    <a:pt x="554" y="489"/>
                    <a:pt x="559" y="491"/>
                  </a:cubicBezTo>
                  <a:cubicBezTo>
                    <a:pt x="561" y="492"/>
                    <a:pt x="562" y="493"/>
                    <a:pt x="564" y="494"/>
                  </a:cubicBezTo>
                  <a:cubicBezTo>
                    <a:pt x="564" y="493"/>
                    <a:pt x="564" y="493"/>
                    <a:pt x="564" y="493"/>
                  </a:cubicBezTo>
                  <a:cubicBezTo>
                    <a:pt x="562" y="492"/>
                    <a:pt x="561" y="492"/>
                    <a:pt x="560" y="491"/>
                  </a:cubicBezTo>
                  <a:cubicBezTo>
                    <a:pt x="556" y="489"/>
                    <a:pt x="552" y="486"/>
                    <a:pt x="547" y="484"/>
                  </a:cubicBezTo>
                  <a:cubicBezTo>
                    <a:pt x="545" y="482"/>
                    <a:pt x="542" y="481"/>
                    <a:pt x="540" y="479"/>
                  </a:cubicBezTo>
                  <a:cubicBezTo>
                    <a:pt x="540" y="479"/>
                    <a:pt x="540" y="479"/>
                    <a:pt x="540" y="479"/>
                  </a:cubicBezTo>
                  <a:cubicBezTo>
                    <a:pt x="545" y="480"/>
                    <a:pt x="549" y="481"/>
                    <a:pt x="554" y="483"/>
                  </a:cubicBezTo>
                  <a:cubicBezTo>
                    <a:pt x="557" y="484"/>
                    <a:pt x="560" y="485"/>
                    <a:pt x="564" y="486"/>
                  </a:cubicBezTo>
                  <a:cubicBezTo>
                    <a:pt x="564" y="485"/>
                    <a:pt x="564" y="485"/>
                    <a:pt x="564" y="485"/>
                  </a:cubicBezTo>
                  <a:cubicBezTo>
                    <a:pt x="560" y="484"/>
                    <a:pt x="557" y="483"/>
                    <a:pt x="553" y="482"/>
                  </a:cubicBezTo>
                  <a:cubicBezTo>
                    <a:pt x="549" y="481"/>
                    <a:pt x="545" y="479"/>
                    <a:pt x="540" y="478"/>
                  </a:cubicBezTo>
                  <a:cubicBezTo>
                    <a:pt x="540" y="478"/>
                    <a:pt x="541" y="477"/>
                    <a:pt x="541" y="477"/>
                  </a:cubicBezTo>
                  <a:cubicBezTo>
                    <a:pt x="542" y="477"/>
                    <a:pt x="544" y="477"/>
                    <a:pt x="546" y="477"/>
                  </a:cubicBezTo>
                  <a:cubicBezTo>
                    <a:pt x="549" y="478"/>
                    <a:pt x="552" y="478"/>
                    <a:pt x="556" y="478"/>
                  </a:cubicBezTo>
                  <a:cubicBezTo>
                    <a:pt x="558" y="479"/>
                    <a:pt x="561" y="479"/>
                    <a:pt x="564" y="479"/>
                  </a:cubicBezTo>
                  <a:cubicBezTo>
                    <a:pt x="564" y="478"/>
                    <a:pt x="564" y="478"/>
                    <a:pt x="564" y="478"/>
                  </a:cubicBezTo>
                  <a:cubicBezTo>
                    <a:pt x="561" y="478"/>
                    <a:pt x="558" y="478"/>
                    <a:pt x="555" y="478"/>
                  </a:cubicBezTo>
                  <a:cubicBezTo>
                    <a:pt x="552" y="477"/>
                    <a:pt x="548" y="477"/>
                    <a:pt x="544" y="476"/>
                  </a:cubicBezTo>
                  <a:cubicBezTo>
                    <a:pt x="543" y="476"/>
                    <a:pt x="542" y="476"/>
                    <a:pt x="541" y="476"/>
                  </a:cubicBezTo>
                  <a:cubicBezTo>
                    <a:pt x="541" y="476"/>
                    <a:pt x="540" y="475"/>
                    <a:pt x="540" y="475"/>
                  </a:cubicBezTo>
                  <a:cubicBezTo>
                    <a:pt x="542" y="474"/>
                    <a:pt x="544" y="474"/>
                    <a:pt x="545" y="474"/>
                  </a:cubicBezTo>
                  <a:cubicBezTo>
                    <a:pt x="549" y="473"/>
                    <a:pt x="552" y="472"/>
                    <a:pt x="555" y="472"/>
                  </a:cubicBezTo>
                  <a:cubicBezTo>
                    <a:pt x="558" y="471"/>
                    <a:pt x="561" y="470"/>
                    <a:pt x="564" y="469"/>
                  </a:cubicBezTo>
                  <a:cubicBezTo>
                    <a:pt x="564" y="469"/>
                    <a:pt x="564" y="469"/>
                    <a:pt x="564" y="469"/>
                  </a:cubicBezTo>
                  <a:cubicBezTo>
                    <a:pt x="561" y="469"/>
                    <a:pt x="558" y="470"/>
                    <a:pt x="555" y="471"/>
                  </a:cubicBezTo>
                  <a:cubicBezTo>
                    <a:pt x="552" y="472"/>
                    <a:pt x="549" y="472"/>
                    <a:pt x="546" y="473"/>
                  </a:cubicBezTo>
                  <a:cubicBezTo>
                    <a:pt x="544" y="473"/>
                    <a:pt x="542" y="474"/>
                    <a:pt x="540" y="474"/>
                  </a:cubicBezTo>
                  <a:cubicBezTo>
                    <a:pt x="540" y="473"/>
                    <a:pt x="540" y="473"/>
                    <a:pt x="540" y="472"/>
                  </a:cubicBezTo>
                  <a:cubicBezTo>
                    <a:pt x="540" y="472"/>
                    <a:pt x="541" y="472"/>
                    <a:pt x="541" y="471"/>
                  </a:cubicBezTo>
                  <a:cubicBezTo>
                    <a:pt x="543" y="470"/>
                    <a:pt x="545" y="469"/>
                    <a:pt x="546" y="468"/>
                  </a:cubicBezTo>
                  <a:cubicBezTo>
                    <a:pt x="549" y="467"/>
                    <a:pt x="551" y="465"/>
                    <a:pt x="554" y="463"/>
                  </a:cubicBezTo>
                  <a:cubicBezTo>
                    <a:pt x="556" y="462"/>
                    <a:pt x="557" y="461"/>
                    <a:pt x="559" y="459"/>
                  </a:cubicBezTo>
                  <a:cubicBezTo>
                    <a:pt x="561" y="458"/>
                    <a:pt x="562" y="457"/>
                    <a:pt x="564" y="456"/>
                  </a:cubicBezTo>
                  <a:cubicBezTo>
                    <a:pt x="564" y="455"/>
                    <a:pt x="564" y="455"/>
                    <a:pt x="564" y="455"/>
                  </a:cubicBezTo>
                  <a:cubicBezTo>
                    <a:pt x="562" y="456"/>
                    <a:pt x="560" y="458"/>
                    <a:pt x="558" y="459"/>
                  </a:cubicBezTo>
                  <a:cubicBezTo>
                    <a:pt x="556" y="461"/>
                    <a:pt x="554" y="462"/>
                    <a:pt x="552" y="463"/>
                  </a:cubicBezTo>
                  <a:cubicBezTo>
                    <a:pt x="550" y="465"/>
                    <a:pt x="548" y="466"/>
                    <a:pt x="546" y="468"/>
                  </a:cubicBezTo>
                  <a:cubicBezTo>
                    <a:pt x="544" y="469"/>
                    <a:pt x="541" y="470"/>
                    <a:pt x="539" y="472"/>
                  </a:cubicBezTo>
                  <a:cubicBezTo>
                    <a:pt x="539" y="472"/>
                    <a:pt x="539" y="472"/>
                    <a:pt x="539" y="472"/>
                  </a:cubicBezTo>
                  <a:cubicBezTo>
                    <a:pt x="539" y="471"/>
                    <a:pt x="538" y="471"/>
                    <a:pt x="538" y="470"/>
                  </a:cubicBezTo>
                  <a:cubicBezTo>
                    <a:pt x="538" y="470"/>
                    <a:pt x="538" y="470"/>
                    <a:pt x="538" y="470"/>
                  </a:cubicBezTo>
                  <a:cubicBezTo>
                    <a:pt x="538" y="470"/>
                    <a:pt x="539" y="469"/>
                    <a:pt x="539" y="469"/>
                  </a:cubicBezTo>
                  <a:cubicBezTo>
                    <a:pt x="540" y="468"/>
                    <a:pt x="541" y="466"/>
                    <a:pt x="543" y="465"/>
                  </a:cubicBezTo>
                  <a:cubicBezTo>
                    <a:pt x="544" y="464"/>
                    <a:pt x="545" y="463"/>
                    <a:pt x="546" y="462"/>
                  </a:cubicBezTo>
                  <a:cubicBezTo>
                    <a:pt x="547" y="460"/>
                    <a:pt x="548" y="459"/>
                    <a:pt x="550" y="458"/>
                  </a:cubicBezTo>
                  <a:cubicBezTo>
                    <a:pt x="551" y="457"/>
                    <a:pt x="552" y="456"/>
                    <a:pt x="553" y="454"/>
                  </a:cubicBezTo>
                  <a:cubicBezTo>
                    <a:pt x="554" y="453"/>
                    <a:pt x="555" y="451"/>
                    <a:pt x="557" y="450"/>
                  </a:cubicBezTo>
                  <a:cubicBezTo>
                    <a:pt x="558" y="449"/>
                    <a:pt x="558" y="448"/>
                    <a:pt x="559" y="447"/>
                  </a:cubicBezTo>
                  <a:cubicBezTo>
                    <a:pt x="561" y="445"/>
                    <a:pt x="562" y="443"/>
                    <a:pt x="564" y="441"/>
                  </a:cubicBezTo>
                  <a:cubicBezTo>
                    <a:pt x="564" y="440"/>
                    <a:pt x="564" y="440"/>
                    <a:pt x="564" y="440"/>
                  </a:cubicBezTo>
                  <a:cubicBezTo>
                    <a:pt x="563" y="441"/>
                    <a:pt x="563" y="441"/>
                    <a:pt x="563" y="442"/>
                  </a:cubicBezTo>
                  <a:cubicBezTo>
                    <a:pt x="561" y="443"/>
                    <a:pt x="560" y="445"/>
                    <a:pt x="559" y="446"/>
                  </a:cubicBezTo>
                  <a:cubicBezTo>
                    <a:pt x="558" y="447"/>
                    <a:pt x="557" y="448"/>
                    <a:pt x="556" y="449"/>
                  </a:cubicBezTo>
                  <a:cubicBezTo>
                    <a:pt x="555" y="451"/>
                    <a:pt x="553" y="453"/>
                    <a:pt x="552" y="454"/>
                  </a:cubicBezTo>
                  <a:cubicBezTo>
                    <a:pt x="551" y="455"/>
                    <a:pt x="550" y="456"/>
                    <a:pt x="550" y="457"/>
                  </a:cubicBezTo>
                  <a:cubicBezTo>
                    <a:pt x="548" y="458"/>
                    <a:pt x="547" y="460"/>
                    <a:pt x="545" y="461"/>
                  </a:cubicBezTo>
                  <a:cubicBezTo>
                    <a:pt x="545" y="462"/>
                    <a:pt x="544" y="463"/>
                    <a:pt x="543" y="464"/>
                  </a:cubicBezTo>
                  <a:cubicBezTo>
                    <a:pt x="542" y="465"/>
                    <a:pt x="540" y="467"/>
                    <a:pt x="539" y="468"/>
                  </a:cubicBezTo>
                  <a:cubicBezTo>
                    <a:pt x="538" y="469"/>
                    <a:pt x="538" y="469"/>
                    <a:pt x="537" y="470"/>
                  </a:cubicBezTo>
                  <a:cubicBezTo>
                    <a:pt x="536" y="468"/>
                    <a:pt x="534" y="468"/>
                    <a:pt x="532" y="467"/>
                  </a:cubicBezTo>
                  <a:cubicBezTo>
                    <a:pt x="531" y="457"/>
                    <a:pt x="530" y="446"/>
                    <a:pt x="529" y="435"/>
                  </a:cubicBezTo>
                  <a:cubicBezTo>
                    <a:pt x="528" y="420"/>
                    <a:pt x="527" y="405"/>
                    <a:pt x="525" y="390"/>
                  </a:cubicBezTo>
                  <a:cubicBezTo>
                    <a:pt x="525" y="386"/>
                    <a:pt x="525" y="383"/>
                    <a:pt x="524" y="379"/>
                  </a:cubicBezTo>
                  <a:moveTo>
                    <a:pt x="188" y="312"/>
                  </a:moveTo>
                  <a:cubicBezTo>
                    <a:pt x="188" y="313"/>
                    <a:pt x="188" y="313"/>
                    <a:pt x="188" y="313"/>
                  </a:cubicBezTo>
                  <a:cubicBezTo>
                    <a:pt x="189" y="314"/>
                    <a:pt x="189" y="315"/>
                    <a:pt x="190" y="316"/>
                  </a:cubicBezTo>
                  <a:cubicBezTo>
                    <a:pt x="191" y="317"/>
                    <a:pt x="192" y="318"/>
                    <a:pt x="193" y="319"/>
                  </a:cubicBezTo>
                  <a:cubicBezTo>
                    <a:pt x="202" y="330"/>
                    <a:pt x="211" y="341"/>
                    <a:pt x="220" y="350"/>
                  </a:cubicBezTo>
                  <a:cubicBezTo>
                    <a:pt x="221" y="351"/>
                    <a:pt x="222" y="352"/>
                    <a:pt x="222" y="352"/>
                  </a:cubicBezTo>
                  <a:cubicBezTo>
                    <a:pt x="227" y="357"/>
                    <a:pt x="231" y="361"/>
                    <a:pt x="235" y="365"/>
                  </a:cubicBezTo>
                  <a:cubicBezTo>
                    <a:pt x="236" y="366"/>
                    <a:pt x="236" y="366"/>
                    <a:pt x="236" y="366"/>
                  </a:cubicBezTo>
                  <a:cubicBezTo>
                    <a:pt x="241" y="371"/>
                    <a:pt x="245" y="375"/>
                    <a:pt x="250" y="379"/>
                  </a:cubicBezTo>
                  <a:cubicBezTo>
                    <a:pt x="251" y="379"/>
                    <a:pt x="251" y="379"/>
                    <a:pt x="251" y="379"/>
                  </a:cubicBezTo>
                  <a:cubicBezTo>
                    <a:pt x="246" y="374"/>
                    <a:pt x="241" y="370"/>
                    <a:pt x="236" y="365"/>
                  </a:cubicBezTo>
                  <a:cubicBezTo>
                    <a:pt x="235" y="364"/>
                    <a:pt x="235" y="364"/>
                    <a:pt x="235" y="364"/>
                  </a:cubicBezTo>
                  <a:cubicBezTo>
                    <a:pt x="231" y="360"/>
                    <a:pt x="227" y="357"/>
                    <a:pt x="224" y="353"/>
                  </a:cubicBezTo>
                  <a:cubicBezTo>
                    <a:pt x="223" y="352"/>
                    <a:pt x="222" y="351"/>
                    <a:pt x="221" y="350"/>
                  </a:cubicBezTo>
                  <a:cubicBezTo>
                    <a:pt x="218" y="347"/>
                    <a:pt x="214" y="343"/>
                    <a:pt x="211" y="339"/>
                  </a:cubicBezTo>
                  <a:cubicBezTo>
                    <a:pt x="210" y="338"/>
                    <a:pt x="209" y="337"/>
                    <a:pt x="209" y="336"/>
                  </a:cubicBezTo>
                  <a:cubicBezTo>
                    <a:pt x="205" y="332"/>
                    <a:pt x="201" y="328"/>
                    <a:pt x="197" y="324"/>
                  </a:cubicBezTo>
                  <a:cubicBezTo>
                    <a:pt x="197" y="323"/>
                    <a:pt x="197" y="323"/>
                    <a:pt x="196" y="322"/>
                  </a:cubicBezTo>
                  <a:cubicBezTo>
                    <a:pt x="193" y="319"/>
                    <a:pt x="191" y="316"/>
                    <a:pt x="188" y="312"/>
                  </a:cubicBezTo>
                  <a:moveTo>
                    <a:pt x="188" y="309"/>
                  </a:moveTo>
                  <a:cubicBezTo>
                    <a:pt x="188" y="310"/>
                    <a:pt x="188" y="310"/>
                    <a:pt x="188" y="310"/>
                  </a:cubicBezTo>
                  <a:cubicBezTo>
                    <a:pt x="190" y="312"/>
                    <a:pt x="191" y="314"/>
                    <a:pt x="193" y="316"/>
                  </a:cubicBezTo>
                  <a:cubicBezTo>
                    <a:pt x="194" y="317"/>
                    <a:pt x="196" y="319"/>
                    <a:pt x="197" y="320"/>
                  </a:cubicBezTo>
                  <a:cubicBezTo>
                    <a:pt x="205" y="329"/>
                    <a:pt x="212" y="337"/>
                    <a:pt x="220" y="345"/>
                  </a:cubicBezTo>
                  <a:cubicBezTo>
                    <a:pt x="222" y="347"/>
                    <a:pt x="224" y="349"/>
                    <a:pt x="225" y="351"/>
                  </a:cubicBezTo>
                  <a:cubicBezTo>
                    <a:pt x="232" y="357"/>
                    <a:pt x="238" y="364"/>
                    <a:pt x="245" y="370"/>
                  </a:cubicBezTo>
                  <a:cubicBezTo>
                    <a:pt x="247" y="372"/>
                    <a:pt x="249" y="374"/>
                    <a:pt x="251" y="376"/>
                  </a:cubicBezTo>
                  <a:cubicBezTo>
                    <a:pt x="252" y="377"/>
                    <a:pt x="253" y="378"/>
                    <a:pt x="254" y="379"/>
                  </a:cubicBezTo>
                  <a:cubicBezTo>
                    <a:pt x="255" y="379"/>
                    <a:pt x="255" y="379"/>
                    <a:pt x="255" y="379"/>
                  </a:cubicBezTo>
                  <a:cubicBezTo>
                    <a:pt x="252" y="376"/>
                    <a:pt x="249" y="374"/>
                    <a:pt x="246" y="371"/>
                  </a:cubicBezTo>
                  <a:cubicBezTo>
                    <a:pt x="244" y="368"/>
                    <a:pt x="242" y="366"/>
                    <a:pt x="239" y="364"/>
                  </a:cubicBezTo>
                  <a:cubicBezTo>
                    <a:pt x="236" y="361"/>
                    <a:pt x="233" y="358"/>
                    <a:pt x="230" y="355"/>
                  </a:cubicBezTo>
                  <a:cubicBezTo>
                    <a:pt x="228" y="352"/>
                    <a:pt x="225" y="350"/>
                    <a:pt x="223" y="347"/>
                  </a:cubicBezTo>
                  <a:cubicBezTo>
                    <a:pt x="220" y="344"/>
                    <a:pt x="217" y="341"/>
                    <a:pt x="214" y="338"/>
                  </a:cubicBezTo>
                  <a:cubicBezTo>
                    <a:pt x="212" y="335"/>
                    <a:pt x="209" y="333"/>
                    <a:pt x="207" y="331"/>
                  </a:cubicBezTo>
                  <a:cubicBezTo>
                    <a:pt x="203" y="327"/>
                    <a:pt x="199" y="322"/>
                    <a:pt x="196" y="318"/>
                  </a:cubicBezTo>
                  <a:cubicBezTo>
                    <a:pt x="194" y="316"/>
                    <a:pt x="193" y="315"/>
                    <a:pt x="192" y="314"/>
                  </a:cubicBezTo>
                  <a:cubicBezTo>
                    <a:pt x="191" y="312"/>
                    <a:pt x="189" y="311"/>
                    <a:pt x="188" y="309"/>
                  </a:cubicBezTo>
                  <a:moveTo>
                    <a:pt x="188" y="307"/>
                  </a:moveTo>
                  <a:cubicBezTo>
                    <a:pt x="188" y="308"/>
                    <a:pt x="188" y="308"/>
                    <a:pt x="188" y="308"/>
                  </a:cubicBezTo>
                  <a:cubicBezTo>
                    <a:pt x="190" y="310"/>
                    <a:pt x="192" y="313"/>
                    <a:pt x="194" y="315"/>
                  </a:cubicBezTo>
                  <a:cubicBezTo>
                    <a:pt x="197" y="317"/>
                    <a:pt x="199" y="320"/>
                    <a:pt x="201" y="322"/>
                  </a:cubicBezTo>
                  <a:cubicBezTo>
                    <a:pt x="204" y="325"/>
                    <a:pt x="208" y="329"/>
                    <a:pt x="211" y="332"/>
                  </a:cubicBezTo>
                  <a:cubicBezTo>
                    <a:pt x="213" y="334"/>
                    <a:pt x="216" y="337"/>
                    <a:pt x="218" y="339"/>
                  </a:cubicBezTo>
                  <a:cubicBezTo>
                    <a:pt x="221" y="342"/>
                    <a:pt x="225" y="345"/>
                    <a:pt x="228" y="349"/>
                  </a:cubicBezTo>
                  <a:cubicBezTo>
                    <a:pt x="230" y="351"/>
                    <a:pt x="233" y="353"/>
                    <a:pt x="235" y="355"/>
                  </a:cubicBezTo>
                  <a:cubicBezTo>
                    <a:pt x="239" y="359"/>
                    <a:pt x="242" y="362"/>
                    <a:pt x="246" y="365"/>
                  </a:cubicBezTo>
                  <a:cubicBezTo>
                    <a:pt x="248" y="367"/>
                    <a:pt x="250" y="369"/>
                    <a:pt x="253" y="371"/>
                  </a:cubicBezTo>
                  <a:cubicBezTo>
                    <a:pt x="256" y="374"/>
                    <a:pt x="259" y="376"/>
                    <a:pt x="262" y="379"/>
                  </a:cubicBezTo>
                  <a:cubicBezTo>
                    <a:pt x="263" y="379"/>
                    <a:pt x="263" y="379"/>
                    <a:pt x="263" y="379"/>
                  </a:cubicBezTo>
                  <a:cubicBezTo>
                    <a:pt x="259" y="376"/>
                    <a:pt x="256" y="373"/>
                    <a:pt x="253" y="370"/>
                  </a:cubicBezTo>
                  <a:cubicBezTo>
                    <a:pt x="250" y="368"/>
                    <a:pt x="248" y="366"/>
                    <a:pt x="245" y="363"/>
                  </a:cubicBezTo>
                  <a:cubicBezTo>
                    <a:pt x="242" y="360"/>
                    <a:pt x="238" y="357"/>
                    <a:pt x="235" y="354"/>
                  </a:cubicBezTo>
                  <a:cubicBezTo>
                    <a:pt x="232" y="352"/>
                    <a:pt x="230" y="349"/>
                    <a:pt x="227" y="347"/>
                  </a:cubicBezTo>
                  <a:cubicBezTo>
                    <a:pt x="224" y="344"/>
                    <a:pt x="221" y="341"/>
                    <a:pt x="218" y="338"/>
                  </a:cubicBezTo>
                  <a:cubicBezTo>
                    <a:pt x="215" y="335"/>
                    <a:pt x="213" y="333"/>
                    <a:pt x="210" y="330"/>
                  </a:cubicBezTo>
                  <a:cubicBezTo>
                    <a:pt x="207" y="327"/>
                    <a:pt x="204" y="324"/>
                    <a:pt x="201" y="321"/>
                  </a:cubicBezTo>
                  <a:cubicBezTo>
                    <a:pt x="198" y="318"/>
                    <a:pt x="196" y="315"/>
                    <a:pt x="193" y="313"/>
                  </a:cubicBezTo>
                  <a:cubicBezTo>
                    <a:pt x="191" y="311"/>
                    <a:pt x="190" y="309"/>
                    <a:pt x="188" y="307"/>
                  </a:cubicBezTo>
                  <a:moveTo>
                    <a:pt x="188" y="289"/>
                  </a:moveTo>
                  <a:cubicBezTo>
                    <a:pt x="188" y="290"/>
                    <a:pt x="188" y="290"/>
                    <a:pt x="188" y="290"/>
                  </a:cubicBezTo>
                  <a:cubicBezTo>
                    <a:pt x="190" y="292"/>
                    <a:pt x="192" y="295"/>
                    <a:pt x="194" y="297"/>
                  </a:cubicBezTo>
                  <a:cubicBezTo>
                    <a:pt x="196" y="300"/>
                    <a:pt x="199" y="302"/>
                    <a:pt x="201" y="305"/>
                  </a:cubicBezTo>
                  <a:cubicBezTo>
                    <a:pt x="206" y="311"/>
                    <a:pt x="212" y="317"/>
                    <a:pt x="217" y="323"/>
                  </a:cubicBezTo>
                  <a:cubicBezTo>
                    <a:pt x="218" y="324"/>
                    <a:pt x="218" y="325"/>
                    <a:pt x="219" y="325"/>
                  </a:cubicBezTo>
                  <a:cubicBezTo>
                    <a:pt x="225" y="332"/>
                    <a:pt x="232" y="339"/>
                    <a:pt x="238" y="345"/>
                  </a:cubicBezTo>
                  <a:cubicBezTo>
                    <a:pt x="240" y="347"/>
                    <a:pt x="241" y="349"/>
                    <a:pt x="243" y="350"/>
                  </a:cubicBezTo>
                  <a:cubicBezTo>
                    <a:pt x="244" y="351"/>
                    <a:pt x="244" y="352"/>
                    <a:pt x="245" y="353"/>
                  </a:cubicBezTo>
                  <a:cubicBezTo>
                    <a:pt x="244" y="352"/>
                    <a:pt x="244" y="352"/>
                    <a:pt x="243" y="351"/>
                  </a:cubicBezTo>
                  <a:cubicBezTo>
                    <a:pt x="236" y="346"/>
                    <a:pt x="230" y="341"/>
                    <a:pt x="224" y="336"/>
                  </a:cubicBezTo>
                  <a:cubicBezTo>
                    <a:pt x="223" y="336"/>
                    <a:pt x="223" y="335"/>
                    <a:pt x="222" y="335"/>
                  </a:cubicBezTo>
                  <a:cubicBezTo>
                    <a:pt x="216" y="329"/>
                    <a:pt x="209" y="324"/>
                    <a:pt x="202" y="318"/>
                  </a:cubicBezTo>
                  <a:cubicBezTo>
                    <a:pt x="201" y="316"/>
                    <a:pt x="199" y="315"/>
                    <a:pt x="198" y="314"/>
                  </a:cubicBezTo>
                  <a:cubicBezTo>
                    <a:pt x="194" y="311"/>
                    <a:pt x="191" y="308"/>
                    <a:pt x="188" y="304"/>
                  </a:cubicBezTo>
                  <a:cubicBezTo>
                    <a:pt x="188" y="305"/>
                    <a:pt x="188" y="305"/>
                    <a:pt x="188" y="305"/>
                  </a:cubicBezTo>
                  <a:cubicBezTo>
                    <a:pt x="191" y="308"/>
                    <a:pt x="194" y="311"/>
                    <a:pt x="197" y="314"/>
                  </a:cubicBezTo>
                  <a:cubicBezTo>
                    <a:pt x="200" y="316"/>
                    <a:pt x="203" y="319"/>
                    <a:pt x="205" y="321"/>
                  </a:cubicBezTo>
                  <a:cubicBezTo>
                    <a:pt x="209" y="325"/>
                    <a:pt x="213" y="328"/>
                    <a:pt x="216" y="331"/>
                  </a:cubicBezTo>
                  <a:cubicBezTo>
                    <a:pt x="219" y="333"/>
                    <a:pt x="222" y="336"/>
                    <a:pt x="225" y="338"/>
                  </a:cubicBezTo>
                  <a:cubicBezTo>
                    <a:pt x="229" y="341"/>
                    <a:pt x="233" y="344"/>
                    <a:pt x="236" y="347"/>
                  </a:cubicBezTo>
                  <a:cubicBezTo>
                    <a:pt x="239" y="349"/>
                    <a:pt x="242" y="351"/>
                    <a:pt x="245" y="353"/>
                  </a:cubicBezTo>
                  <a:cubicBezTo>
                    <a:pt x="246" y="354"/>
                    <a:pt x="247" y="355"/>
                    <a:pt x="248" y="356"/>
                  </a:cubicBezTo>
                  <a:cubicBezTo>
                    <a:pt x="252" y="359"/>
                    <a:pt x="255" y="362"/>
                    <a:pt x="258" y="365"/>
                  </a:cubicBezTo>
                  <a:cubicBezTo>
                    <a:pt x="260" y="367"/>
                    <a:pt x="262" y="369"/>
                    <a:pt x="265" y="372"/>
                  </a:cubicBezTo>
                  <a:cubicBezTo>
                    <a:pt x="267" y="374"/>
                    <a:pt x="270" y="377"/>
                    <a:pt x="272" y="379"/>
                  </a:cubicBezTo>
                  <a:cubicBezTo>
                    <a:pt x="273" y="379"/>
                    <a:pt x="273" y="379"/>
                    <a:pt x="273" y="379"/>
                  </a:cubicBezTo>
                  <a:cubicBezTo>
                    <a:pt x="272" y="378"/>
                    <a:pt x="271" y="377"/>
                    <a:pt x="270" y="376"/>
                  </a:cubicBezTo>
                  <a:cubicBezTo>
                    <a:pt x="266" y="372"/>
                    <a:pt x="262" y="369"/>
                    <a:pt x="259" y="365"/>
                  </a:cubicBezTo>
                  <a:cubicBezTo>
                    <a:pt x="256" y="363"/>
                    <a:pt x="254" y="360"/>
                    <a:pt x="252" y="358"/>
                  </a:cubicBezTo>
                  <a:cubicBezTo>
                    <a:pt x="253" y="359"/>
                    <a:pt x="255" y="361"/>
                    <a:pt x="257" y="362"/>
                  </a:cubicBezTo>
                  <a:cubicBezTo>
                    <a:pt x="260" y="364"/>
                    <a:pt x="263" y="366"/>
                    <a:pt x="266" y="368"/>
                  </a:cubicBezTo>
                  <a:cubicBezTo>
                    <a:pt x="270" y="371"/>
                    <a:pt x="274" y="373"/>
                    <a:pt x="279" y="376"/>
                  </a:cubicBezTo>
                  <a:cubicBezTo>
                    <a:pt x="280" y="377"/>
                    <a:pt x="282" y="378"/>
                    <a:pt x="283" y="379"/>
                  </a:cubicBezTo>
                  <a:cubicBezTo>
                    <a:pt x="284" y="379"/>
                    <a:pt x="284" y="379"/>
                    <a:pt x="284" y="379"/>
                  </a:cubicBezTo>
                  <a:cubicBezTo>
                    <a:pt x="280" y="376"/>
                    <a:pt x="276" y="374"/>
                    <a:pt x="272" y="371"/>
                  </a:cubicBezTo>
                  <a:cubicBezTo>
                    <a:pt x="269" y="369"/>
                    <a:pt x="267" y="368"/>
                    <a:pt x="264" y="366"/>
                  </a:cubicBezTo>
                  <a:cubicBezTo>
                    <a:pt x="259" y="363"/>
                    <a:pt x="254" y="359"/>
                    <a:pt x="249" y="356"/>
                  </a:cubicBezTo>
                  <a:cubicBezTo>
                    <a:pt x="248" y="355"/>
                    <a:pt x="248" y="355"/>
                    <a:pt x="248" y="355"/>
                  </a:cubicBezTo>
                  <a:cubicBezTo>
                    <a:pt x="245" y="352"/>
                    <a:pt x="242" y="349"/>
                    <a:pt x="239" y="346"/>
                  </a:cubicBezTo>
                  <a:cubicBezTo>
                    <a:pt x="236" y="343"/>
                    <a:pt x="233" y="340"/>
                    <a:pt x="231" y="336"/>
                  </a:cubicBezTo>
                  <a:cubicBezTo>
                    <a:pt x="227" y="333"/>
                    <a:pt x="224" y="329"/>
                    <a:pt x="220" y="326"/>
                  </a:cubicBezTo>
                  <a:cubicBezTo>
                    <a:pt x="217" y="322"/>
                    <a:pt x="214" y="319"/>
                    <a:pt x="212" y="316"/>
                  </a:cubicBezTo>
                  <a:cubicBezTo>
                    <a:pt x="208" y="312"/>
                    <a:pt x="205" y="309"/>
                    <a:pt x="202" y="305"/>
                  </a:cubicBezTo>
                  <a:cubicBezTo>
                    <a:pt x="199" y="302"/>
                    <a:pt x="196" y="298"/>
                    <a:pt x="193" y="295"/>
                  </a:cubicBezTo>
                  <a:cubicBezTo>
                    <a:pt x="191" y="293"/>
                    <a:pt x="190" y="291"/>
                    <a:pt x="188" y="289"/>
                  </a:cubicBezTo>
                  <a:moveTo>
                    <a:pt x="365" y="268"/>
                  </a:moveTo>
                  <a:cubicBezTo>
                    <a:pt x="366" y="268"/>
                    <a:pt x="367" y="268"/>
                    <a:pt x="368" y="267"/>
                  </a:cubicBezTo>
                  <a:cubicBezTo>
                    <a:pt x="369" y="267"/>
                    <a:pt x="369" y="267"/>
                    <a:pt x="369" y="267"/>
                  </a:cubicBezTo>
                  <a:cubicBezTo>
                    <a:pt x="368" y="281"/>
                    <a:pt x="366" y="295"/>
                    <a:pt x="365" y="307"/>
                  </a:cubicBezTo>
                  <a:cubicBezTo>
                    <a:pt x="361" y="302"/>
                    <a:pt x="357" y="298"/>
                    <a:pt x="354" y="293"/>
                  </a:cubicBezTo>
                  <a:cubicBezTo>
                    <a:pt x="355" y="292"/>
                    <a:pt x="356" y="290"/>
                    <a:pt x="356" y="287"/>
                  </a:cubicBezTo>
                  <a:cubicBezTo>
                    <a:pt x="356" y="285"/>
                    <a:pt x="355" y="282"/>
                    <a:pt x="353" y="281"/>
                  </a:cubicBezTo>
                  <a:cubicBezTo>
                    <a:pt x="354" y="279"/>
                    <a:pt x="356" y="276"/>
                    <a:pt x="357" y="274"/>
                  </a:cubicBezTo>
                  <a:cubicBezTo>
                    <a:pt x="357" y="273"/>
                    <a:pt x="358" y="272"/>
                    <a:pt x="358" y="272"/>
                  </a:cubicBezTo>
                  <a:cubicBezTo>
                    <a:pt x="359" y="270"/>
                    <a:pt x="360" y="269"/>
                    <a:pt x="361" y="267"/>
                  </a:cubicBezTo>
                  <a:cubicBezTo>
                    <a:pt x="362" y="268"/>
                    <a:pt x="363" y="268"/>
                    <a:pt x="365" y="268"/>
                  </a:cubicBezTo>
                  <a:moveTo>
                    <a:pt x="348" y="279"/>
                  </a:moveTo>
                  <a:cubicBezTo>
                    <a:pt x="348" y="277"/>
                    <a:pt x="348" y="274"/>
                    <a:pt x="348" y="271"/>
                  </a:cubicBezTo>
                  <a:cubicBezTo>
                    <a:pt x="348" y="267"/>
                    <a:pt x="347" y="263"/>
                    <a:pt x="347" y="259"/>
                  </a:cubicBezTo>
                  <a:cubicBezTo>
                    <a:pt x="350" y="259"/>
                    <a:pt x="353" y="259"/>
                    <a:pt x="356" y="259"/>
                  </a:cubicBezTo>
                  <a:cubicBezTo>
                    <a:pt x="356" y="259"/>
                    <a:pt x="356" y="259"/>
                    <a:pt x="356" y="259"/>
                  </a:cubicBezTo>
                  <a:cubicBezTo>
                    <a:pt x="356" y="259"/>
                    <a:pt x="357" y="259"/>
                    <a:pt x="357" y="259"/>
                  </a:cubicBezTo>
                  <a:cubicBezTo>
                    <a:pt x="357" y="260"/>
                    <a:pt x="357" y="260"/>
                    <a:pt x="357" y="260"/>
                  </a:cubicBezTo>
                  <a:cubicBezTo>
                    <a:pt x="357" y="263"/>
                    <a:pt x="358" y="265"/>
                    <a:pt x="360" y="267"/>
                  </a:cubicBezTo>
                  <a:cubicBezTo>
                    <a:pt x="359" y="269"/>
                    <a:pt x="358" y="271"/>
                    <a:pt x="356" y="274"/>
                  </a:cubicBezTo>
                  <a:cubicBezTo>
                    <a:pt x="356" y="274"/>
                    <a:pt x="356" y="275"/>
                    <a:pt x="355" y="276"/>
                  </a:cubicBezTo>
                  <a:cubicBezTo>
                    <a:pt x="354" y="277"/>
                    <a:pt x="353" y="279"/>
                    <a:pt x="352" y="280"/>
                  </a:cubicBezTo>
                  <a:cubicBezTo>
                    <a:pt x="351" y="280"/>
                    <a:pt x="350" y="279"/>
                    <a:pt x="348" y="279"/>
                  </a:cubicBezTo>
                  <a:cubicBezTo>
                    <a:pt x="348" y="279"/>
                    <a:pt x="348" y="279"/>
                    <a:pt x="348" y="279"/>
                  </a:cubicBezTo>
                  <a:moveTo>
                    <a:pt x="356" y="259"/>
                  </a:moveTo>
                  <a:cubicBezTo>
                    <a:pt x="353" y="259"/>
                    <a:pt x="350" y="258"/>
                    <a:pt x="347" y="258"/>
                  </a:cubicBezTo>
                  <a:cubicBezTo>
                    <a:pt x="347" y="256"/>
                    <a:pt x="347" y="253"/>
                    <a:pt x="347" y="250"/>
                  </a:cubicBezTo>
                  <a:cubicBezTo>
                    <a:pt x="349" y="251"/>
                    <a:pt x="350" y="251"/>
                    <a:pt x="352" y="252"/>
                  </a:cubicBezTo>
                  <a:cubicBezTo>
                    <a:pt x="354" y="253"/>
                    <a:pt x="356" y="254"/>
                    <a:pt x="358" y="254"/>
                  </a:cubicBezTo>
                  <a:cubicBezTo>
                    <a:pt x="358" y="254"/>
                    <a:pt x="358" y="255"/>
                    <a:pt x="359" y="255"/>
                  </a:cubicBezTo>
                  <a:cubicBezTo>
                    <a:pt x="358" y="256"/>
                    <a:pt x="357" y="257"/>
                    <a:pt x="357" y="258"/>
                  </a:cubicBezTo>
                  <a:cubicBezTo>
                    <a:pt x="357" y="258"/>
                    <a:pt x="356" y="259"/>
                    <a:pt x="356" y="259"/>
                  </a:cubicBezTo>
                  <a:moveTo>
                    <a:pt x="341" y="285"/>
                  </a:moveTo>
                  <a:cubicBezTo>
                    <a:pt x="341" y="285"/>
                    <a:pt x="341" y="285"/>
                    <a:pt x="341" y="285"/>
                  </a:cubicBezTo>
                  <a:cubicBezTo>
                    <a:pt x="337" y="284"/>
                    <a:pt x="333" y="283"/>
                    <a:pt x="329" y="281"/>
                  </a:cubicBezTo>
                  <a:cubicBezTo>
                    <a:pt x="325" y="280"/>
                    <a:pt x="321" y="279"/>
                    <a:pt x="317" y="278"/>
                  </a:cubicBezTo>
                  <a:cubicBezTo>
                    <a:pt x="314" y="277"/>
                    <a:pt x="311" y="276"/>
                    <a:pt x="309" y="275"/>
                  </a:cubicBezTo>
                  <a:cubicBezTo>
                    <a:pt x="303" y="273"/>
                    <a:pt x="297" y="271"/>
                    <a:pt x="291" y="269"/>
                  </a:cubicBezTo>
                  <a:cubicBezTo>
                    <a:pt x="289" y="268"/>
                    <a:pt x="288" y="267"/>
                    <a:pt x="286" y="267"/>
                  </a:cubicBezTo>
                  <a:cubicBezTo>
                    <a:pt x="282" y="265"/>
                    <a:pt x="277" y="263"/>
                    <a:pt x="273" y="262"/>
                  </a:cubicBezTo>
                  <a:cubicBezTo>
                    <a:pt x="271" y="261"/>
                    <a:pt x="269" y="260"/>
                    <a:pt x="266" y="259"/>
                  </a:cubicBezTo>
                  <a:cubicBezTo>
                    <a:pt x="263" y="257"/>
                    <a:pt x="259" y="255"/>
                    <a:pt x="255" y="254"/>
                  </a:cubicBezTo>
                  <a:cubicBezTo>
                    <a:pt x="253" y="253"/>
                    <a:pt x="251" y="251"/>
                    <a:pt x="248" y="250"/>
                  </a:cubicBezTo>
                  <a:cubicBezTo>
                    <a:pt x="245" y="249"/>
                    <a:pt x="241" y="247"/>
                    <a:pt x="238" y="245"/>
                  </a:cubicBezTo>
                  <a:cubicBezTo>
                    <a:pt x="236" y="244"/>
                    <a:pt x="233" y="243"/>
                    <a:pt x="231" y="242"/>
                  </a:cubicBezTo>
                  <a:cubicBezTo>
                    <a:pt x="227" y="240"/>
                    <a:pt x="224" y="238"/>
                    <a:pt x="221" y="236"/>
                  </a:cubicBezTo>
                  <a:cubicBezTo>
                    <a:pt x="219" y="235"/>
                    <a:pt x="216" y="234"/>
                    <a:pt x="214" y="232"/>
                  </a:cubicBezTo>
                  <a:cubicBezTo>
                    <a:pt x="213" y="232"/>
                    <a:pt x="212" y="231"/>
                    <a:pt x="211" y="231"/>
                  </a:cubicBezTo>
                  <a:cubicBezTo>
                    <a:pt x="211" y="229"/>
                    <a:pt x="212" y="228"/>
                    <a:pt x="212" y="227"/>
                  </a:cubicBezTo>
                  <a:cubicBezTo>
                    <a:pt x="212" y="227"/>
                    <a:pt x="212" y="227"/>
                    <a:pt x="212" y="227"/>
                  </a:cubicBezTo>
                  <a:cubicBezTo>
                    <a:pt x="212" y="227"/>
                    <a:pt x="212" y="227"/>
                    <a:pt x="212" y="227"/>
                  </a:cubicBezTo>
                  <a:cubicBezTo>
                    <a:pt x="255" y="247"/>
                    <a:pt x="301" y="258"/>
                    <a:pt x="347" y="259"/>
                  </a:cubicBezTo>
                  <a:cubicBezTo>
                    <a:pt x="347" y="259"/>
                    <a:pt x="347" y="259"/>
                    <a:pt x="347" y="259"/>
                  </a:cubicBezTo>
                  <a:cubicBezTo>
                    <a:pt x="347" y="264"/>
                    <a:pt x="347" y="268"/>
                    <a:pt x="347" y="273"/>
                  </a:cubicBezTo>
                  <a:cubicBezTo>
                    <a:pt x="347" y="275"/>
                    <a:pt x="348" y="277"/>
                    <a:pt x="348" y="280"/>
                  </a:cubicBezTo>
                  <a:cubicBezTo>
                    <a:pt x="345" y="280"/>
                    <a:pt x="342" y="282"/>
                    <a:pt x="341" y="285"/>
                  </a:cubicBezTo>
                  <a:moveTo>
                    <a:pt x="360" y="254"/>
                  </a:moveTo>
                  <a:cubicBezTo>
                    <a:pt x="355" y="253"/>
                    <a:pt x="351" y="251"/>
                    <a:pt x="347" y="249"/>
                  </a:cubicBezTo>
                  <a:cubicBezTo>
                    <a:pt x="347" y="248"/>
                    <a:pt x="347" y="247"/>
                    <a:pt x="347" y="246"/>
                  </a:cubicBezTo>
                  <a:cubicBezTo>
                    <a:pt x="346" y="241"/>
                    <a:pt x="346" y="236"/>
                    <a:pt x="346" y="231"/>
                  </a:cubicBezTo>
                  <a:cubicBezTo>
                    <a:pt x="346" y="229"/>
                    <a:pt x="346" y="227"/>
                    <a:pt x="346" y="224"/>
                  </a:cubicBezTo>
                  <a:cubicBezTo>
                    <a:pt x="349" y="225"/>
                    <a:pt x="353" y="226"/>
                    <a:pt x="356" y="228"/>
                  </a:cubicBezTo>
                  <a:cubicBezTo>
                    <a:pt x="356" y="229"/>
                    <a:pt x="356" y="229"/>
                    <a:pt x="356" y="229"/>
                  </a:cubicBezTo>
                  <a:cubicBezTo>
                    <a:pt x="357" y="232"/>
                    <a:pt x="358" y="236"/>
                    <a:pt x="359" y="239"/>
                  </a:cubicBezTo>
                  <a:cubicBezTo>
                    <a:pt x="360" y="244"/>
                    <a:pt x="361" y="248"/>
                    <a:pt x="362" y="253"/>
                  </a:cubicBezTo>
                  <a:cubicBezTo>
                    <a:pt x="361" y="253"/>
                    <a:pt x="360" y="254"/>
                    <a:pt x="360" y="254"/>
                  </a:cubicBezTo>
                  <a:moveTo>
                    <a:pt x="199" y="221"/>
                  </a:moveTo>
                  <a:cubicBezTo>
                    <a:pt x="198" y="220"/>
                    <a:pt x="197" y="219"/>
                    <a:pt x="196" y="219"/>
                  </a:cubicBezTo>
                  <a:cubicBezTo>
                    <a:pt x="197" y="219"/>
                    <a:pt x="198" y="220"/>
                    <a:pt x="199" y="220"/>
                  </a:cubicBezTo>
                  <a:cubicBezTo>
                    <a:pt x="199" y="221"/>
                    <a:pt x="199" y="221"/>
                    <a:pt x="199" y="221"/>
                  </a:cubicBezTo>
                  <a:cubicBezTo>
                    <a:pt x="199" y="221"/>
                    <a:pt x="199" y="221"/>
                    <a:pt x="199" y="221"/>
                  </a:cubicBezTo>
                  <a:moveTo>
                    <a:pt x="347" y="258"/>
                  </a:moveTo>
                  <a:cubicBezTo>
                    <a:pt x="308" y="257"/>
                    <a:pt x="271" y="249"/>
                    <a:pt x="235" y="235"/>
                  </a:cubicBezTo>
                  <a:cubicBezTo>
                    <a:pt x="233" y="235"/>
                    <a:pt x="231" y="234"/>
                    <a:pt x="230" y="233"/>
                  </a:cubicBezTo>
                  <a:cubicBezTo>
                    <a:pt x="229" y="233"/>
                    <a:pt x="229" y="233"/>
                    <a:pt x="228" y="233"/>
                  </a:cubicBezTo>
                  <a:cubicBezTo>
                    <a:pt x="223" y="231"/>
                    <a:pt x="219" y="229"/>
                    <a:pt x="214" y="227"/>
                  </a:cubicBezTo>
                  <a:cubicBezTo>
                    <a:pt x="215" y="227"/>
                    <a:pt x="216" y="227"/>
                    <a:pt x="217" y="227"/>
                  </a:cubicBezTo>
                  <a:cubicBezTo>
                    <a:pt x="218" y="226"/>
                    <a:pt x="219" y="226"/>
                    <a:pt x="220" y="226"/>
                  </a:cubicBezTo>
                  <a:cubicBezTo>
                    <a:pt x="222" y="226"/>
                    <a:pt x="223" y="226"/>
                    <a:pt x="225" y="226"/>
                  </a:cubicBezTo>
                  <a:cubicBezTo>
                    <a:pt x="226" y="225"/>
                    <a:pt x="227" y="225"/>
                    <a:pt x="228" y="225"/>
                  </a:cubicBezTo>
                  <a:cubicBezTo>
                    <a:pt x="230" y="225"/>
                    <a:pt x="231" y="224"/>
                    <a:pt x="233" y="224"/>
                  </a:cubicBezTo>
                  <a:cubicBezTo>
                    <a:pt x="234" y="224"/>
                    <a:pt x="235" y="224"/>
                    <a:pt x="237" y="223"/>
                  </a:cubicBezTo>
                  <a:cubicBezTo>
                    <a:pt x="238" y="223"/>
                    <a:pt x="240" y="223"/>
                    <a:pt x="241" y="222"/>
                  </a:cubicBezTo>
                  <a:cubicBezTo>
                    <a:pt x="243" y="222"/>
                    <a:pt x="244" y="222"/>
                    <a:pt x="245" y="221"/>
                  </a:cubicBezTo>
                  <a:cubicBezTo>
                    <a:pt x="246" y="221"/>
                    <a:pt x="248" y="220"/>
                    <a:pt x="250" y="220"/>
                  </a:cubicBezTo>
                  <a:cubicBezTo>
                    <a:pt x="251" y="220"/>
                    <a:pt x="252" y="219"/>
                    <a:pt x="253" y="219"/>
                  </a:cubicBezTo>
                  <a:cubicBezTo>
                    <a:pt x="255" y="218"/>
                    <a:pt x="257" y="218"/>
                    <a:pt x="259" y="217"/>
                  </a:cubicBezTo>
                  <a:cubicBezTo>
                    <a:pt x="260" y="217"/>
                    <a:pt x="261" y="216"/>
                    <a:pt x="262" y="216"/>
                  </a:cubicBezTo>
                  <a:cubicBezTo>
                    <a:pt x="264" y="215"/>
                    <a:pt x="265" y="215"/>
                    <a:pt x="267" y="214"/>
                  </a:cubicBezTo>
                  <a:cubicBezTo>
                    <a:pt x="268" y="214"/>
                    <a:pt x="269" y="213"/>
                    <a:pt x="269" y="213"/>
                  </a:cubicBezTo>
                  <a:cubicBezTo>
                    <a:pt x="271" y="214"/>
                    <a:pt x="272" y="214"/>
                    <a:pt x="273" y="215"/>
                  </a:cubicBezTo>
                  <a:cubicBezTo>
                    <a:pt x="277" y="217"/>
                    <a:pt x="281" y="219"/>
                    <a:pt x="285" y="222"/>
                  </a:cubicBezTo>
                  <a:cubicBezTo>
                    <a:pt x="287" y="222"/>
                    <a:pt x="288" y="223"/>
                    <a:pt x="289" y="224"/>
                  </a:cubicBezTo>
                  <a:cubicBezTo>
                    <a:pt x="293" y="226"/>
                    <a:pt x="297" y="228"/>
                    <a:pt x="302" y="230"/>
                  </a:cubicBezTo>
                  <a:cubicBezTo>
                    <a:pt x="303" y="231"/>
                    <a:pt x="304" y="231"/>
                    <a:pt x="306" y="232"/>
                  </a:cubicBezTo>
                  <a:cubicBezTo>
                    <a:pt x="310" y="234"/>
                    <a:pt x="314" y="236"/>
                    <a:pt x="318" y="238"/>
                  </a:cubicBezTo>
                  <a:cubicBezTo>
                    <a:pt x="320" y="238"/>
                    <a:pt x="321" y="239"/>
                    <a:pt x="323" y="240"/>
                  </a:cubicBezTo>
                  <a:cubicBezTo>
                    <a:pt x="327" y="242"/>
                    <a:pt x="331" y="243"/>
                    <a:pt x="335" y="245"/>
                  </a:cubicBezTo>
                  <a:cubicBezTo>
                    <a:pt x="337" y="246"/>
                    <a:pt x="338" y="247"/>
                    <a:pt x="340" y="247"/>
                  </a:cubicBezTo>
                  <a:cubicBezTo>
                    <a:pt x="342" y="248"/>
                    <a:pt x="344" y="249"/>
                    <a:pt x="346" y="250"/>
                  </a:cubicBezTo>
                  <a:cubicBezTo>
                    <a:pt x="346" y="251"/>
                    <a:pt x="346" y="252"/>
                    <a:pt x="346" y="253"/>
                  </a:cubicBezTo>
                  <a:cubicBezTo>
                    <a:pt x="346" y="254"/>
                    <a:pt x="346" y="256"/>
                    <a:pt x="347" y="258"/>
                  </a:cubicBezTo>
                  <a:moveTo>
                    <a:pt x="346" y="249"/>
                  </a:moveTo>
                  <a:cubicBezTo>
                    <a:pt x="345" y="249"/>
                    <a:pt x="345" y="249"/>
                    <a:pt x="345" y="249"/>
                  </a:cubicBezTo>
                  <a:cubicBezTo>
                    <a:pt x="344" y="248"/>
                    <a:pt x="342" y="247"/>
                    <a:pt x="340" y="247"/>
                  </a:cubicBezTo>
                  <a:cubicBezTo>
                    <a:pt x="332" y="243"/>
                    <a:pt x="324" y="240"/>
                    <a:pt x="317" y="236"/>
                  </a:cubicBezTo>
                  <a:cubicBezTo>
                    <a:pt x="316" y="236"/>
                    <a:pt x="315" y="235"/>
                    <a:pt x="314" y="235"/>
                  </a:cubicBezTo>
                  <a:cubicBezTo>
                    <a:pt x="307" y="232"/>
                    <a:pt x="300" y="228"/>
                    <a:pt x="293" y="225"/>
                  </a:cubicBezTo>
                  <a:cubicBezTo>
                    <a:pt x="291" y="224"/>
                    <a:pt x="289" y="223"/>
                    <a:pt x="288" y="222"/>
                  </a:cubicBezTo>
                  <a:cubicBezTo>
                    <a:pt x="282" y="219"/>
                    <a:pt x="276" y="216"/>
                    <a:pt x="270" y="213"/>
                  </a:cubicBezTo>
                  <a:cubicBezTo>
                    <a:pt x="270" y="213"/>
                    <a:pt x="270" y="213"/>
                    <a:pt x="270" y="213"/>
                  </a:cubicBezTo>
                  <a:cubicBezTo>
                    <a:pt x="272" y="212"/>
                    <a:pt x="274" y="211"/>
                    <a:pt x="276" y="210"/>
                  </a:cubicBezTo>
                  <a:cubicBezTo>
                    <a:pt x="277" y="210"/>
                    <a:pt x="278" y="209"/>
                    <a:pt x="279" y="209"/>
                  </a:cubicBezTo>
                  <a:cubicBezTo>
                    <a:pt x="281" y="208"/>
                    <a:pt x="283" y="207"/>
                    <a:pt x="285" y="206"/>
                  </a:cubicBezTo>
                  <a:cubicBezTo>
                    <a:pt x="286" y="205"/>
                    <a:pt x="287" y="205"/>
                    <a:pt x="288" y="205"/>
                  </a:cubicBezTo>
                  <a:cubicBezTo>
                    <a:pt x="289" y="204"/>
                    <a:pt x="289" y="204"/>
                    <a:pt x="290" y="204"/>
                  </a:cubicBezTo>
                  <a:cubicBezTo>
                    <a:pt x="308" y="211"/>
                    <a:pt x="326" y="218"/>
                    <a:pt x="345" y="224"/>
                  </a:cubicBezTo>
                  <a:cubicBezTo>
                    <a:pt x="345" y="232"/>
                    <a:pt x="346" y="241"/>
                    <a:pt x="346" y="249"/>
                  </a:cubicBezTo>
                  <a:moveTo>
                    <a:pt x="348" y="189"/>
                  </a:moveTo>
                  <a:cubicBezTo>
                    <a:pt x="347" y="189"/>
                    <a:pt x="347" y="189"/>
                    <a:pt x="347" y="189"/>
                  </a:cubicBezTo>
                  <a:cubicBezTo>
                    <a:pt x="348" y="191"/>
                    <a:pt x="348" y="193"/>
                    <a:pt x="349" y="194"/>
                  </a:cubicBezTo>
                  <a:cubicBezTo>
                    <a:pt x="349" y="199"/>
                    <a:pt x="350" y="203"/>
                    <a:pt x="351" y="207"/>
                  </a:cubicBezTo>
                  <a:cubicBezTo>
                    <a:pt x="352" y="210"/>
                    <a:pt x="353" y="214"/>
                    <a:pt x="354" y="217"/>
                  </a:cubicBezTo>
                  <a:cubicBezTo>
                    <a:pt x="354" y="220"/>
                    <a:pt x="355" y="223"/>
                    <a:pt x="356" y="227"/>
                  </a:cubicBezTo>
                  <a:cubicBezTo>
                    <a:pt x="353" y="226"/>
                    <a:pt x="349" y="225"/>
                    <a:pt x="346" y="223"/>
                  </a:cubicBezTo>
                  <a:cubicBezTo>
                    <a:pt x="346" y="221"/>
                    <a:pt x="345" y="218"/>
                    <a:pt x="345" y="216"/>
                  </a:cubicBezTo>
                  <a:cubicBezTo>
                    <a:pt x="345" y="211"/>
                    <a:pt x="345" y="207"/>
                    <a:pt x="345" y="202"/>
                  </a:cubicBezTo>
                  <a:cubicBezTo>
                    <a:pt x="345" y="198"/>
                    <a:pt x="345" y="194"/>
                    <a:pt x="344" y="189"/>
                  </a:cubicBezTo>
                  <a:cubicBezTo>
                    <a:pt x="344" y="189"/>
                    <a:pt x="344" y="189"/>
                    <a:pt x="344" y="189"/>
                  </a:cubicBezTo>
                  <a:cubicBezTo>
                    <a:pt x="344" y="201"/>
                    <a:pt x="345" y="212"/>
                    <a:pt x="345" y="223"/>
                  </a:cubicBezTo>
                  <a:cubicBezTo>
                    <a:pt x="326" y="217"/>
                    <a:pt x="308" y="211"/>
                    <a:pt x="291" y="203"/>
                  </a:cubicBezTo>
                  <a:cubicBezTo>
                    <a:pt x="292" y="203"/>
                    <a:pt x="294" y="202"/>
                    <a:pt x="295" y="201"/>
                  </a:cubicBezTo>
                  <a:cubicBezTo>
                    <a:pt x="296" y="201"/>
                    <a:pt x="296" y="200"/>
                    <a:pt x="297" y="200"/>
                  </a:cubicBezTo>
                  <a:cubicBezTo>
                    <a:pt x="300" y="198"/>
                    <a:pt x="303" y="197"/>
                    <a:pt x="306" y="195"/>
                  </a:cubicBezTo>
                  <a:cubicBezTo>
                    <a:pt x="307" y="194"/>
                    <a:pt x="308" y="194"/>
                    <a:pt x="309" y="193"/>
                  </a:cubicBezTo>
                  <a:cubicBezTo>
                    <a:pt x="311" y="192"/>
                    <a:pt x="313" y="191"/>
                    <a:pt x="315" y="189"/>
                  </a:cubicBezTo>
                  <a:cubicBezTo>
                    <a:pt x="315" y="189"/>
                    <a:pt x="315" y="189"/>
                    <a:pt x="316" y="189"/>
                  </a:cubicBezTo>
                  <a:cubicBezTo>
                    <a:pt x="314" y="189"/>
                    <a:pt x="314" y="189"/>
                    <a:pt x="314" y="189"/>
                  </a:cubicBezTo>
                  <a:cubicBezTo>
                    <a:pt x="306" y="194"/>
                    <a:pt x="298" y="199"/>
                    <a:pt x="290" y="203"/>
                  </a:cubicBezTo>
                  <a:cubicBezTo>
                    <a:pt x="280" y="199"/>
                    <a:pt x="269" y="194"/>
                    <a:pt x="260" y="189"/>
                  </a:cubicBezTo>
                  <a:cubicBezTo>
                    <a:pt x="258" y="189"/>
                    <a:pt x="258" y="189"/>
                    <a:pt x="258" y="189"/>
                  </a:cubicBezTo>
                  <a:cubicBezTo>
                    <a:pt x="268" y="194"/>
                    <a:pt x="279" y="199"/>
                    <a:pt x="289" y="203"/>
                  </a:cubicBezTo>
                  <a:cubicBezTo>
                    <a:pt x="282" y="207"/>
                    <a:pt x="276" y="210"/>
                    <a:pt x="269" y="212"/>
                  </a:cubicBezTo>
                  <a:cubicBezTo>
                    <a:pt x="268" y="212"/>
                    <a:pt x="267" y="211"/>
                    <a:pt x="266" y="210"/>
                  </a:cubicBezTo>
                  <a:cubicBezTo>
                    <a:pt x="264" y="210"/>
                    <a:pt x="263" y="209"/>
                    <a:pt x="262" y="208"/>
                  </a:cubicBezTo>
                  <a:cubicBezTo>
                    <a:pt x="255" y="204"/>
                    <a:pt x="249" y="200"/>
                    <a:pt x="243" y="197"/>
                  </a:cubicBezTo>
                  <a:cubicBezTo>
                    <a:pt x="241" y="196"/>
                    <a:pt x="240" y="195"/>
                    <a:pt x="239" y="194"/>
                  </a:cubicBezTo>
                  <a:cubicBezTo>
                    <a:pt x="236" y="192"/>
                    <a:pt x="233" y="191"/>
                    <a:pt x="231" y="189"/>
                  </a:cubicBezTo>
                  <a:cubicBezTo>
                    <a:pt x="230" y="189"/>
                    <a:pt x="230" y="189"/>
                    <a:pt x="230" y="189"/>
                  </a:cubicBezTo>
                  <a:cubicBezTo>
                    <a:pt x="233" y="191"/>
                    <a:pt x="235" y="192"/>
                    <a:pt x="238" y="194"/>
                  </a:cubicBezTo>
                  <a:cubicBezTo>
                    <a:pt x="239" y="195"/>
                    <a:pt x="240" y="195"/>
                    <a:pt x="241" y="196"/>
                  </a:cubicBezTo>
                  <a:cubicBezTo>
                    <a:pt x="245" y="199"/>
                    <a:pt x="249" y="201"/>
                    <a:pt x="253" y="204"/>
                  </a:cubicBezTo>
                  <a:cubicBezTo>
                    <a:pt x="254" y="204"/>
                    <a:pt x="256" y="205"/>
                    <a:pt x="257" y="206"/>
                  </a:cubicBezTo>
                  <a:cubicBezTo>
                    <a:pt x="261" y="208"/>
                    <a:pt x="265" y="210"/>
                    <a:pt x="269" y="213"/>
                  </a:cubicBezTo>
                  <a:cubicBezTo>
                    <a:pt x="266" y="214"/>
                    <a:pt x="264" y="214"/>
                    <a:pt x="261" y="215"/>
                  </a:cubicBezTo>
                  <a:cubicBezTo>
                    <a:pt x="261" y="216"/>
                    <a:pt x="260" y="216"/>
                    <a:pt x="259" y="216"/>
                  </a:cubicBezTo>
                  <a:cubicBezTo>
                    <a:pt x="257" y="217"/>
                    <a:pt x="255" y="218"/>
                    <a:pt x="253" y="218"/>
                  </a:cubicBezTo>
                  <a:cubicBezTo>
                    <a:pt x="252" y="219"/>
                    <a:pt x="251" y="219"/>
                    <a:pt x="250" y="219"/>
                  </a:cubicBezTo>
                  <a:cubicBezTo>
                    <a:pt x="248" y="220"/>
                    <a:pt x="246" y="220"/>
                    <a:pt x="244" y="221"/>
                  </a:cubicBezTo>
                  <a:cubicBezTo>
                    <a:pt x="243" y="221"/>
                    <a:pt x="242" y="221"/>
                    <a:pt x="240" y="222"/>
                  </a:cubicBezTo>
                  <a:cubicBezTo>
                    <a:pt x="239" y="222"/>
                    <a:pt x="238" y="223"/>
                    <a:pt x="236" y="223"/>
                  </a:cubicBezTo>
                  <a:cubicBezTo>
                    <a:pt x="235" y="223"/>
                    <a:pt x="233" y="223"/>
                    <a:pt x="232" y="224"/>
                  </a:cubicBezTo>
                  <a:cubicBezTo>
                    <a:pt x="231" y="224"/>
                    <a:pt x="229" y="224"/>
                    <a:pt x="228" y="224"/>
                  </a:cubicBezTo>
                  <a:cubicBezTo>
                    <a:pt x="227" y="225"/>
                    <a:pt x="225" y="225"/>
                    <a:pt x="224" y="225"/>
                  </a:cubicBezTo>
                  <a:cubicBezTo>
                    <a:pt x="223" y="225"/>
                    <a:pt x="221" y="225"/>
                    <a:pt x="220" y="226"/>
                  </a:cubicBezTo>
                  <a:cubicBezTo>
                    <a:pt x="219" y="226"/>
                    <a:pt x="218" y="226"/>
                    <a:pt x="216" y="226"/>
                  </a:cubicBezTo>
                  <a:cubicBezTo>
                    <a:pt x="215" y="226"/>
                    <a:pt x="214" y="226"/>
                    <a:pt x="213" y="226"/>
                  </a:cubicBezTo>
                  <a:cubicBezTo>
                    <a:pt x="213" y="226"/>
                    <a:pt x="212" y="226"/>
                    <a:pt x="212" y="226"/>
                  </a:cubicBezTo>
                  <a:cubicBezTo>
                    <a:pt x="211" y="222"/>
                    <a:pt x="208" y="219"/>
                    <a:pt x="204" y="219"/>
                  </a:cubicBezTo>
                  <a:cubicBezTo>
                    <a:pt x="203" y="219"/>
                    <a:pt x="203" y="219"/>
                    <a:pt x="203" y="219"/>
                  </a:cubicBezTo>
                  <a:cubicBezTo>
                    <a:pt x="202" y="215"/>
                    <a:pt x="202" y="211"/>
                    <a:pt x="201" y="206"/>
                  </a:cubicBezTo>
                  <a:cubicBezTo>
                    <a:pt x="200" y="201"/>
                    <a:pt x="199" y="195"/>
                    <a:pt x="198" y="189"/>
                  </a:cubicBezTo>
                  <a:cubicBezTo>
                    <a:pt x="197" y="189"/>
                    <a:pt x="197" y="189"/>
                    <a:pt x="197" y="189"/>
                  </a:cubicBezTo>
                  <a:cubicBezTo>
                    <a:pt x="198" y="194"/>
                    <a:pt x="199" y="199"/>
                    <a:pt x="200" y="203"/>
                  </a:cubicBezTo>
                  <a:cubicBezTo>
                    <a:pt x="200" y="205"/>
                    <a:pt x="200" y="206"/>
                    <a:pt x="200" y="208"/>
                  </a:cubicBezTo>
                  <a:cubicBezTo>
                    <a:pt x="201" y="212"/>
                    <a:pt x="202" y="216"/>
                    <a:pt x="202" y="219"/>
                  </a:cubicBezTo>
                  <a:cubicBezTo>
                    <a:pt x="202" y="219"/>
                    <a:pt x="201" y="220"/>
                    <a:pt x="200" y="220"/>
                  </a:cubicBezTo>
                  <a:cubicBezTo>
                    <a:pt x="200" y="220"/>
                    <a:pt x="200" y="220"/>
                    <a:pt x="199" y="219"/>
                  </a:cubicBezTo>
                  <a:cubicBezTo>
                    <a:pt x="197" y="216"/>
                    <a:pt x="195" y="213"/>
                    <a:pt x="193" y="210"/>
                  </a:cubicBezTo>
                  <a:cubicBezTo>
                    <a:pt x="191" y="207"/>
                    <a:pt x="190" y="205"/>
                    <a:pt x="188" y="203"/>
                  </a:cubicBezTo>
                  <a:cubicBezTo>
                    <a:pt x="188" y="204"/>
                    <a:pt x="188" y="204"/>
                    <a:pt x="188" y="204"/>
                  </a:cubicBezTo>
                  <a:cubicBezTo>
                    <a:pt x="189" y="206"/>
                    <a:pt x="191" y="208"/>
                    <a:pt x="193" y="211"/>
                  </a:cubicBezTo>
                  <a:cubicBezTo>
                    <a:pt x="194" y="213"/>
                    <a:pt x="196" y="216"/>
                    <a:pt x="198" y="219"/>
                  </a:cubicBezTo>
                  <a:cubicBezTo>
                    <a:pt x="196" y="218"/>
                    <a:pt x="195" y="217"/>
                    <a:pt x="193" y="216"/>
                  </a:cubicBezTo>
                  <a:cubicBezTo>
                    <a:pt x="193" y="216"/>
                    <a:pt x="193" y="216"/>
                    <a:pt x="193" y="216"/>
                  </a:cubicBezTo>
                  <a:cubicBezTo>
                    <a:pt x="191" y="214"/>
                    <a:pt x="189" y="213"/>
                    <a:pt x="188" y="211"/>
                  </a:cubicBezTo>
                  <a:cubicBezTo>
                    <a:pt x="188" y="212"/>
                    <a:pt x="188" y="212"/>
                    <a:pt x="188" y="212"/>
                  </a:cubicBezTo>
                  <a:cubicBezTo>
                    <a:pt x="189" y="213"/>
                    <a:pt x="190" y="214"/>
                    <a:pt x="191" y="215"/>
                  </a:cubicBezTo>
                  <a:cubicBezTo>
                    <a:pt x="190" y="215"/>
                    <a:pt x="189" y="214"/>
                    <a:pt x="188" y="213"/>
                  </a:cubicBezTo>
                  <a:cubicBezTo>
                    <a:pt x="188" y="215"/>
                    <a:pt x="188" y="215"/>
                    <a:pt x="188" y="215"/>
                  </a:cubicBezTo>
                  <a:cubicBezTo>
                    <a:pt x="190" y="216"/>
                    <a:pt x="192" y="216"/>
                    <a:pt x="194" y="217"/>
                  </a:cubicBezTo>
                  <a:cubicBezTo>
                    <a:pt x="195" y="219"/>
                    <a:pt x="197" y="220"/>
                    <a:pt x="198" y="222"/>
                  </a:cubicBezTo>
                  <a:cubicBezTo>
                    <a:pt x="197" y="223"/>
                    <a:pt x="196" y="225"/>
                    <a:pt x="196" y="227"/>
                  </a:cubicBezTo>
                  <a:cubicBezTo>
                    <a:pt x="196" y="230"/>
                    <a:pt x="198" y="233"/>
                    <a:pt x="201" y="234"/>
                  </a:cubicBezTo>
                  <a:cubicBezTo>
                    <a:pt x="200" y="235"/>
                    <a:pt x="200" y="236"/>
                    <a:pt x="200" y="237"/>
                  </a:cubicBezTo>
                  <a:cubicBezTo>
                    <a:pt x="199" y="238"/>
                    <a:pt x="199" y="238"/>
                    <a:pt x="199" y="239"/>
                  </a:cubicBezTo>
                  <a:cubicBezTo>
                    <a:pt x="198" y="240"/>
                    <a:pt x="198" y="241"/>
                    <a:pt x="197" y="242"/>
                  </a:cubicBezTo>
                  <a:cubicBezTo>
                    <a:pt x="197" y="243"/>
                    <a:pt x="196" y="244"/>
                    <a:pt x="196" y="245"/>
                  </a:cubicBezTo>
                  <a:cubicBezTo>
                    <a:pt x="196" y="246"/>
                    <a:pt x="195" y="247"/>
                    <a:pt x="195" y="248"/>
                  </a:cubicBezTo>
                  <a:cubicBezTo>
                    <a:pt x="194" y="248"/>
                    <a:pt x="194" y="249"/>
                    <a:pt x="194" y="250"/>
                  </a:cubicBezTo>
                  <a:cubicBezTo>
                    <a:pt x="193" y="251"/>
                    <a:pt x="193" y="252"/>
                    <a:pt x="192" y="253"/>
                  </a:cubicBezTo>
                  <a:cubicBezTo>
                    <a:pt x="192" y="253"/>
                    <a:pt x="191" y="254"/>
                    <a:pt x="191" y="255"/>
                  </a:cubicBezTo>
                  <a:cubicBezTo>
                    <a:pt x="191" y="256"/>
                    <a:pt x="190" y="256"/>
                    <a:pt x="190" y="257"/>
                  </a:cubicBezTo>
                  <a:cubicBezTo>
                    <a:pt x="189" y="258"/>
                    <a:pt x="189" y="259"/>
                    <a:pt x="189" y="259"/>
                  </a:cubicBezTo>
                  <a:cubicBezTo>
                    <a:pt x="188" y="260"/>
                    <a:pt x="188" y="260"/>
                    <a:pt x="188" y="260"/>
                  </a:cubicBezTo>
                  <a:cubicBezTo>
                    <a:pt x="188" y="262"/>
                    <a:pt x="188" y="262"/>
                    <a:pt x="188" y="262"/>
                  </a:cubicBezTo>
                  <a:cubicBezTo>
                    <a:pt x="188" y="261"/>
                    <a:pt x="189" y="260"/>
                    <a:pt x="189" y="260"/>
                  </a:cubicBezTo>
                  <a:cubicBezTo>
                    <a:pt x="189" y="259"/>
                    <a:pt x="190" y="259"/>
                    <a:pt x="190" y="258"/>
                  </a:cubicBezTo>
                  <a:cubicBezTo>
                    <a:pt x="191" y="257"/>
                    <a:pt x="191" y="256"/>
                    <a:pt x="192" y="255"/>
                  </a:cubicBezTo>
                  <a:cubicBezTo>
                    <a:pt x="192" y="255"/>
                    <a:pt x="192" y="254"/>
                    <a:pt x="193" y="253"/>
                  </a:cubicBezTo>
                  <a:cubicBezTo>
                    <a:pt x="193" y="252"/>
                    <a:pt x="194" y="251"/>
                    <a:pt x="194" y="250"/>
                  </a:cubicBezTo>
                  <a:cubicBezTo>
                    <a:pt x="195" y="250"/>
                    <a:pt x="195" y="249"/>
                    <a:pt x="195" y="248"/>
                  </a:cubicBezTo>
                  <a:cubicBezTo>
                    <a:pt x="196" y="247"/>
                    <a:pt x="196" y="246"/>
                    <a:pt x="197" y="245"/>
                  </a:cubicBezTo>
                  <a:cubicBezTo>
                    <a:pt x="197" y="244"/>
                    <a:pt x="197" y="244"/>
                    <a:pt x="198" y="243"/>
                  </a:cubicBezTo>
                  <a:cubicBezTo>
                    <a:pt x="198" y="242"/>
                    <a:pt x="199" y="241"/>
                    <a:pt x="199" y="240"/>
                  </a:cubicBezTo>
                  <a:cubicBezTo>
                    <a:pt x="200" y="239"/>
                    <a:pt x="200" y="238"/>
                    <a:pt x="200" y="237"/>
                  </a:cubicBezTo>
                  <a:cubicBezTo>
                    <a:pt x="201" y="236"/>
                    <a:pt x="201" y="235"/>
                    <a:pt x="201" y="234"/>
                  </a:cubicBezTo>
                  <a:cubicBezTo>
                    <a:pt x="202" y="235"/>
                    <a:pt x="203" y="235"/>
                    <a:pt x="204" y="235"/>
                  </a:cubicBezTo>
                  <a:cubicBezTo>
                    <a:pt x="205" y="235"/>
                    <a:pt x="207" y="234"/>
                    <a:pt x="208" y="234"/>
                  </a:cubicBezTo>
                  <a:cubicBezTo>
                    <a:pt x="208" y="235"/>
                    <a:pt x="209" y="235"/>
                    <a:pt x="209" y="236"/>
                  </a:cubicBezTo>
                  <a:cubicBezTo>
                    <a:pt x="213" y="242"/>
                    <a:pt x="216" y="248"/>
                    <a:pt x="219" y="253"/>
                  </a:cubicBezTo>
                  <a:cubicBezTo>
                    <a:pt x="224" y="260"/>
                    <a:pt x="229" y="268"/>
                    <a:pt x="233" y="275"/>
                  </a:cubicBezTo>
                  <a:cubicBezTo>
                    <a:pt x="234" y="276"/>
                    <a:pt x="235" y="277"/>
                    <a:pt x="236" y="278"/>
                  </a:cubicBezTo>
                  <a:cubicBezTo>
                    <a:pt x="241" y="286"/>
                    <a:pt x="246" y="294"/>
                    <a:pt x="251" y="301"/>
                  </a:cubicBezTo>
                  <a:cubicBezTo>
                    <a:pt x="252" y="303"/>
                    <a:pt x="253" y="305"/>
                    <a:pt x="255" y="307"/>
                  </a:cubicBezTo>
                  <a:cubicBezTo>
                    <a:pt x="259" y="312"/>
                    <a:pt x="262" y="318"/>
                    <a:pt x="266" y="324"/>
                  </a:cubicBezTo>
                  <a:cubicBezTo>
                    <a:pt x="268" y="326"/>
                    <a:pt x="270" y="328"/>
                    <a:pt x="272" y="331"/>
                  </a:cubicBezTo>
                  <a:cubicBezTo>
                    <a:pt x="275" y="335"/>
                    <a:pt x="279" y="340"/>
                    <a:pt x="282" y="345"/>
                  </a:cubicBezTo>
                  <a:cubicBezTo>
                    <a:pt x="284" y="348"/>
                    <a:pt x="286" y="350"/>
                    <a:pt x="288" y="352"/>
                  </a:cubicBezTo>
                  <a:cubicBezTo>
                    <a:pt x="291" y="357"/>
                    <a:pt x="295" y="361"/>
                    <a:pt x="298" y="366"/>
                  </a:cubicBezTo>
                  <a:cubicBezTo>
                    <a:pt x="300" y="368"/>
                    <a:pt x="302" y="370"/>
                    <a:pt x="304" y="373"/>
                  </a:cubicBezTo>
                  <a:cubicBezTo>
                    <a:pt x="305" y="375"/>
                    <a:pt x="307" y="377"/>
                    <a:pt x="309" y="379"/>
                  </a:cubicBezTo>
                  <a:cubicBezTo>
                    <a:pt x="310" y="379"/>
                    <a:pt x="310" y="379"/>
                    <a:pt x="310" y="379"/>
                  </a:cubicBezTo>
                  <a:cubicBezTo>
                    <a:pt x="309" y="378"/>
                    <a:pt x="308" y="378"/>
                    <a:pt x="308" y="377"/>
                  </a:cubicBezTo>
                  <a:cubicBezTo>
                    <a:pt x="296" y="362"/>
                    <a:pt x="285" y="347"/>
                    <a:pt x="273" y="332"/>
                  </a:cubicBezTo>
                  <a:cubicBezTo>
                    <a:pt x="271" y="329"/>
                    <a:pt x="269" y="326"/>
                    <a:pt x="267" y="324"/>
                  </a:cubicBezTo>
                  <a:cubicBezTo>
                    <a:pt x="264" y="320"/>
                    <a:pt x="262" y="316"/>
                    <a:pt x="259" y="312"/>
                  </a:cubicBezTo>
                  <a:cubicBezTo>
                    <a:pt x="256" y="308"/>
                    <a:pt x="254" y="305"/>
                    <a:pt x="251" y="301"/>
                  </a:cubicBezTo>
                  <a:cubicBezTo>
                    <a:pt x="249" y="297"/>
                    <a:pt x="246" y="293"/>
                    <a:pt x="244" y="289"/>
                  </a:cubicBezTo>
                  <a:cubicBezTo>
                    <a:pt x="241" y="285"/>
                    <a:pt x="239" y="282"/>
                    <a:pt x="236" y="277"/>
                  </a:cubicBezTo>
                  <a:cubicBezTo>
                    <a:pt x="233" y="274"/>
                    <a:pt x="231" y="270"/>
                    <a:pt x="229" y="266"/>
                  </a:cubicBezTo>
                  <a:cubicBezTo>
                    <a:pt x="226" y="262"/>
                    <a:pt x="223" y="257"/>
                    <a:pt x="220" y="253"/>
                  </a:cubicBezTo>
                  <a:cubicBezTo>
                    <a:pt x="218" y="249"/>
                    <a:pt x="216" y="245"/>
                    <a:pt x="213" y="242"/>
                  </a:cubicBezTo>
                  <a:cubicBezTo>
                    <a:pt x="212" y="239"/>
                    <a:pt x="210" y="236"/>
                    <a:pt x="208" y="233"/>
                  </a:cubicBezTo>
                  <a:cubicBezTo>
                    <a:pt x="209" y="233"/>
                    <a:pt x="210" y="232"/>
                    <a:pt x="210" y="231"/>
                  </a:cubicBezTo>
                  <a:cubicBezTo>
                    <a:pt x="211" y="232"/>
                    <a:pt x="213" y="232"/>
                    <a:pt x="214" y="233"/>
                  </a:cubicBezTo>
                  <a:cubicBezTo>
                    <a:pt x="216" y="234"/>
                    <a:pt x="218" y="236"/>
                    <a:pt x="221" y="237"/>
                  </a:cubicBezTo>
                  <a:cubicBezTo>
                    <a:pt x="224" y="239"/>
                    <a:pt x="227" y="241"/>
                    <a:pt x="231" y="242"/>
                  </a:cubicBezTo>
                  <a:cubicBezTo>
                    <a:pt x="233" y="243"/>
                    <a:pt x="235" y="245"/>
                    <a:pt x="238" y="246"/>
                  </a:cubicBezTo>
                  <a:cubicBezTo>
                    <a:pt x="241" y="248"/>
                    <a:pt x="245" y="249"/>
                    <a:pt x="248" y="251"/>
                  </a:cubicBezTo>
                  <a:cubicBezTo>
                    <a:pt x="250" y="252"/>
                    <a:pt x="253" y="253"/>
                    <a:pt x="255" y="254"/>
                  </a:cubicBezTo>
                  <a:cubicBezTo>
                    <a:pt x="259" y="256"/>
                    <a:pt x="262" y="258"/>
                    <a:pt x="266" y="259"/>
                  </a:cubicBezTo>
                  <a:cubicBezTo>
                    <a:pt x="268" y="260"/>
                    <a:pt x="271" y="261"/>
                    <a:pt x="273" y="262"/>
                  </a:cubicBezTo>
                  <a:cubicBezTo>
                    <a:pt x="277" y="264"/>
                    <a:pt x="281" y="265"/>
                    <a:pt x="285" y="267"/>
                  </a:cubicBezTo>
                  <a:cubicBezTo>
                    <a:pt x="287" y="268"/>
                    <a:pt x="289" y="269"/>
                    <a:pt x="291" y="269"/>
                  </a:cubicBezTo>
                  <a:cubicBezTo>
                    <a:pt x="296" y="271"/>
                    <a:pt x="301" y="273"/>
                    <a:pt x="307" y="275"/>
                  </a:cubicBezTo>
                  <a:cubicBezTo>
                    <a:pt x="308" y="275"/>
                    <a:pt x="309" y="276"/>
                    <a:pt x="310" y="276"/>
                  </a:cubicBezTo>
                  <a:cubicBezTo>
                    <a:pt x="316" y="278"/>
                    <a:pt x="322" y="280"/>
                    <a:pt x="329" y="282"/>
                  </a:cubicBezTo>
                  <a:cubicBezTo>
                    <a:pt x="329" y="282"/>
                    <a:pt x="329" y="282"/>
                    <a:pt x="329" y="282"/>
                  </a:cubicBezTo>
                  <a:cubicBezTo>
                    <a:pt x="333" y="283"/>
                    <a:pt x="337" y="284"/>
                    <a:pt x="341" y="285"/>
                  </a:cubicBezTo>
                  <a:cubicBezTo>
                    <a:pt x="341" y="286"/>
                    <a:pt x="341" y="287"/>
                    <a:pt x="341" y="287"/>
                  </a:cubicBezTo>
                  <a:cubicBezTo>
                    <a:pt x="341" y="291"/>
                    <a:pt x="343" y="294"/>
                    <a:pt x="347" y="295"/>
                  </a:cubicBezTo>
                  <a:cubicBezTo>
                    <a:pt x="346" y="307"/>
                    <a:pt x="344" y="319"/>
                    <a:pt x="343" y="330"/>
                  </a:cubicBezTo>
                  <a:cubicBezTo>
                    <a:pt x="342" y="332"/>
                    <a:pt x="342" y="334"/>
                    <a:pt x="342" y="336"/>
                  </a:cubicBezTo>
                  <a:cubicBezTo>
                    <a:pt x="342" y="338"/>
                    <a:pt x="341" y="340"/>
                    <a:pt x="341" y="343"/>
                  </a:cubicBezTo>
                  <a:cubicBezTo>
                    <a:pt x="341" y="346"/>
                    <a:pt x="340" y="348"/>
                    <a:pt x="340" y="351"/>
                  </a:cubicBezTo>
                  <a:cubicBezTo>
                    <a:pt x="339" y="353"/>
                    <a:pt x="339" y="356"/>
                    <a:pt x="339" y="358"/>
                  </a:cubicBezTo>
                  <a:cubicBezTo>
                    <a:pt x="338" y="361"/>
                    <a:pt x="338" y="363"/>
                    <a:pt x="338" y="366"/>
                  </a:cubicBezTo>
                  <a:cubicBezTo>
                    <a:pt x="337" y="368"/>
                    <a:pt x="337" y="370"/>
                    <a:pt x="337" y="373"/>
                  </a:cubicBezTo>
                  <a:cubicBezTo>
                    <a:pt x="336" y="375"/>
                    <a:pt x="336" y="377"/>
                    <a:pt x="336" y="379"/>
                  </a:cubicBezTo>
                  <a:cubicBezTo>
                    <a:pt x="336" y="379"/>
                    <a:pt x="336" y="379"/>
                    <a:pt x="336" y="379"/>
                  </a:cubicBezTo>
                  <a:cubicBezTo>
                    <a:pt x="337" y="373"/>
                    <a:pt x="338" y="366"/>
                    <a:pt x="339" y="360"/>
                  </a:cubicBezTo>
                  <a:cubicBezTo>
                    <a:pt x="340" y="357"/>
                    <a:pt x="340" y="354"/>
                    <a:pt x="340" y="351"/>
                  </a:cubicBezTo>
                  <a:cubicBezTo>
                    <a:pt x="341" y="350"/>
                    <a:pt x="341" y="349"/>
                    <a:pt x="341" y="347"/>
                  </a:cubicBezTo>
                  <a:cubicBezTo>
                    <a:pt x="342" y="344"/>
                    <a:pt x="342" y="340"/>
                    <a:pt x="343" y="336"/>
                  </a:cubicBezTo>
                  <a:cubicBezTo>
                    <a:pt x="343" y="335"/>
                    <a:pt x="343" y="334"/>
                    <a:pt x="343" y="333"/>
                  </a:cubicBezTo>
                  <a:cubicBezTo>
                    <a:pt x="344" y="329"/>
                    <a:pt x="344" y="325"/>
                    <a:pt x="345" y="320"/>
                  </a:cubicBezTo>
                  <a:cubicBezTo>
                    <a:pt x="345" y="319"/>
                    <a:pt x="345" y="319"/>
                    <a:pt x="345" y="319"/>
                  </a:cubicBezTo>
                  <a:cubicBezTo>
                    <a:pt x="345" y="314"/>
                    <a:pt x="346" y="309"/>
                    <a:pt x="347" y="304"/>
                  </a:cubicBezTo>
                  <a:cubicBezTo>
                    <a:pt x="347" y="303"/>
                    <a:pt x="347" y="302"/>
                    <a:pt x="347" y="302"/>
                  </a:cubicBezTo>
                  <a:cubicBezTo>
                    <a:pt x="347" y="299"/>
                    <a:pt x="348" y="297"/>
                    <a:pt x="348" y="295"/>
                  </a:cubicBezTo>
                  <a:cubicBezTo>
                    <a:pt x="348" y="295"/>
                    <a:pt x="348" y="295"/>
                    <a:pt x="348" y="295"/>
                  </a:cubicBezTo>
                  <a:cubicBezTo>
                    <a:pt x="350" y="295"/>
                    <a:pt x="352" y="294"/>
                    <a:pt x="353" y="293"/>
                  </a:cubicBezTo>
                  <a:cubicBezTo>
                    <a:pt x="355" y="296"/>
                    <a:pt x="358" y="299"/>
                    <a:pt x="360" y="302"/>
                  </a:cubicBezTo>
                  <a:cubicBezTo>
                    <a:pt x="362" y="304"/>
                    <a:pt x="363" y="306"/>
                    <a:pt x="365" y="308"/>
                  </a:cubicBezTo>
                  <a:cubicBezTo>
                    <a:pt x="363" y="331"/>
                    <a:pt x="360" y="351"/>
                    <a:pt x="358" y="369"/>
                  </a:cubicBezTo>
                  <a:cubicBezTo>
                    <a:pt x="357" y="369"/>
                    <a:pt x="357" y="369"/>
                    <a:pt x="357" y="369"/>
                  </a:cubicBezTo>
                  <a:cubicBezTo>
                    <a:pt x="352" y="369"/>
                    <a:pt x="349" y="372"/>
                    <a:pt x="349" y="377"/>
                  </a:cubicBezTo>
                  <a:cubicBezTo>
                    <a:pt x="349" y="378"/>
                    <a:pt x="349" y="378"/>
                    <a:pt x="349" y="379"/>
                  </a:cubicBezTo>
                  <a:cubicBezTo>
                    <a:pt x="364" y="379"/>
                    <a:pt x="364" y="379"/>
                    <a:pt x="364" y="379"/>
                  </a:cubicBezTo>
                  <a:cubicBezTo>
                    <a:pt x="364" y="378"/>
                    <a:pt x="365" y="378"/>
                    <a:pt x="365" y="377"/>
                  </a:cubicBezTo>
                  <a:cubicBezTo>
                    <a:pt x="365" y="373"/>
                    <a:pt x="362" y="370"/>
                    <a:pt x="358" y="369"/>
                  </a:cubicBezTo>
                  <a:cubicBezTo>
                    <a:pt x="359" y="364"/>
                    <a:pt x="360" y="358"/>
                    <a:pt x="361" y="352"/>
                  </a:cubicBezTo>
                  <a:cubicBezTo>
                    <a:pt x="361" y="351"/>
                    <a:pt x="361" y="351"/>
                    <a:pt x="361" y="351"/>
                  </a:cubicBezTo>
                  <a:cubicBezTo>
                    <a:pt x="361" y="347"/>
                    <a:pt x="362" y="343"/>
                    <a:pt x="362" y="339"/>
                  </a:cubicBezTo>
                  <a:cubicBezTo>
                    <a:pt x="362" y="337"/>
                    <a:pt x="363" y="336"/>
                    <a:pt x="363" y="335"/>
                  </a:cubicBezTo>
                  <a:cubicBezTo>
                    <a:pt x="363" y="332"/>
                    <a:pt x="364" y="328"/>
                    <a:pt x="364" y="324"/>
                  </a:cubicBezTo>
                  <a:cubicBezTo>
                    <a:pt x="364" y="323"/>
                    <a:pt x="364" y="321"/>
                    <a:pt x="364" y="320"/>
                  </a:cubicBezTo>
                  <a:cubicBezTo>
                    <a:pt x="365" y="316"/>
                    <a:pt x="365" y="313"/>
                    <a:pt x="366" y="309"/>
                  </a:cubicBezTo>
                  <a:cubicBezTo>
                    <a:pt x="366" y="309"/>
                    <a:pt x="366" y="309"/>
                    <a:pt x="366" y="309"/>
                  </a:cubicBezTo>
                  <a:cubicBezTo>
                    <a:pt x="368" y="311"/>
                    <a:pt x="369" y="313"/>
                    <a:pt x="371" y="316"/>
                  </a:cubicBezTo>
                  <a:cubicBezTo>
                    <a:pt x="373" y="317"/>
                    <a:pt x="374" y="319"/>
                    <a:pt x="376" y="321"/>
                  </a:cubicBezTo>
                  <a:cubicBezTo>
                    <a:pt x="376" y="320"/>
                    <a:pt x="376" y="320"/>
                    <a:pt x="376" y="320"/>
                  </a:cubicBezTo>
                  <a:cubicBezTo>
                    <a:pt x="374" y="318"/>
                    <a:pt x="373" y="316"/>
                    <a:pt x="371" y="315"/>
                  </a:cubicBezTo>
                  <a:cubicBezTo>
                    <a:pt x="369" y="312"/>
                    <a:pt x="368" y="310"/>
                    <a:pt x="366" y="308"/>
                  </a:cubicBezTo>
                  <a:cubicBezTo>
                    <a:pt x="366" y="306"/>
                    <a:pt x="366" y="305"/>
                    <a:pt x="366" y="303"/>
                  </a:cubicBezTo>
                  <a:cubicBezTo>
                    <a:pt x="366" y="300"/>
                    <a:pt x="367" y="297"/>
                    <a:pt x="367" y="293"/>
                  </a:cubicBezTo>
                  <a:cubicBezTo>
                    <a:pt x="367" y="291"/>
                    <a:pt x="368" y="288"/>
                    <a:pt x="368" y="285"/>
                  </a:cubicBezTo>
                  <a:cubicBezTo>
                    <a:pt x="368" y="282"/>
                    <a:pt x="368" y="280"/>
                    <a:pt x="369" y="277"/>
                  </a:cubicBezTo>
                  <a:cubicBezTo>
                    <a:pt x="369" y="274"/>
                    <a:pt x="369" y="271"/>
                    <a:pt x="369" y="268"/>
                  </a:cubicBezTo>
                  <a:cubicBezTo>
                    <a:pt x="371" y="272"/>
                    <a:pt x="374" y="275"/>
                    <a:pt x="376" y="279"/>
                  </a:cubicBezTo>
                  <a:cubicBezTo>
                    <a:pt x="376" y="277"/>
                    <a:pt x="376" y="277"/>
                    <a:pt x="376" y="277"/>
                  </a:cubicBezTo>
                  <a:cubicBezTo>
                    <a:pt x="376" y="277"/>
                    <a:pt x="376" y="277"/>
                    <a:pt x="376" y="277"/>
                  </a:cubicBezTo>
                  <a:cubicBezTo>
                    <a:pt x="374" y="274"/>
                    <a:pt x="371" y="270"/>
                    <a:pt x="369" y="267"/>
                  </a:cubicBezTo>
                  <a:cubicBezTo>
                    <a:pt x="369" y="266"/>
                    <a:pt x="369" y="266"/>
                    <a:pt x="369" y="266"/>
                  </a:cubicBezTo>
                  <a:cubicBezTo>
                    <a:pt x="369" y="266"/>
                    <a:pt x="369" y="266"/>
                    <a:pt x="369" y="266"/>
                  </a:cubicBezTo>
                  <a:cubicBezTo>
                    <a:pt x="370" y="266"/>
                    <a:pt x="370" y="266"/>
                    <a:pt x="370" y="266"/>
                  </a:cubicBezTo>
                  <a:cubicBezTo>
                    <a:pt x="371" y="266"/>
                    <a:pt x="372" y="266"/>
                    <a:pt x="374" y="265"/>
                  </a:cubicBezTo>
                  <a:cubicBezTo>
                    <a:pt x="374" y="266"/>
                    <a:pt x="375" y="268"/>
                    <a:pt x="376" y="269"/>
                  </a:cubicBezTo>
                  <a:cubicBezTo>
                    <a:pt x="376" y="268"/>
                    <a:pt x="376" y="268"/>
                    <a:pt x="376" y="268"/>
                  </a:cubicBezTo>
                  <a:cubicBezTo>
                    <a:pt x="375" y="267"/>
                    <a:pt x="375" y="266"/>
                    <a:pt x="374" y="265"/>
                  </a:cubicBezTo>
                  <a:cubicBezTo>
                    <a:pt x="375" y="265"/>
                    <a:pt x="375" y="264"/>
                    <a:pt x="375" y="264"/>
                  </a:cubicBezTo>
                  <a:cubicBezTo>
                    <a:pt x="376" y="264"/>
                    <a:pt x="376" y="264"/>
                    <a:pt x="376" y="264"/>
                  </a:cubicBezTo>
                  <a:cubicBezTo>
                    <a:pt x="376" y="263"/>
                    <a:pt x="376" y="263"/>
                    <a:pt x="376" y="263"/>
                  </a:cubicBezTo>
                  <a:cubicBezTo>
                    <a:pt x="376" y="263"/>
                    <a:pt x="376" y="263"/>
                    <a:pt x="376" y="263"/>
                  </a:cubicBezTo>
                  <a:cubicBezTo>
                    <a:pt x="376" y="263"/>
                    <a:pt x="376" y="263"/>
                    <a:pt x="376" y="263"/>
                  </a:cubicBezTo>
                  <a:cubicBezTo>
                    <a:pt x="376" y="254"/>
                    <a:pt x="376" y="254"/>
                    <a:pt x="376" y="254"/>
                  </a:cubicBezTo>
                  <a:cubicBezTo>
                    <a:pt x="376" y="253"/>
                    <a:pt x="375" y="253"/>
                    <a:pt x="374" y="252"/>
                  </a:cubicBezTo>
                  <a:cubicBezTo>
                    <a:pt x="375" y="252"/>
                    <a:pt x="375" y="252"/>
                    <a:pt x="376" y="251"/>
                  </a:cubicBezTo>
                  <a:cubicBezTo>
                    <a:pt x="376" y="250"/>
                    <a:pt x="376" y="250"/>
                    <a:pt x="376" y="250"/>
                  </a:cubicBezTo>
                  <a:cubicBezTo>
                    <a:pt x="375" y="251"/>
                    <a:pt x="375" y="251"/>
                    <a:pt x="374" y="252"/>
                  </a:cubicBezTo>
                  <a:cubicBezTo>
                    <a:pt x="373" y="251"/>
                    <a:pt x="371" y="251"/>
                    <a:pt x="370" y="251"/>
                  </a:cubicBezTo>
                  <a:cubicBezTo>
                    <a:pt x="368" y="251"/>
                    <a:pt x="366" y="251"/>
                    <a:pt x="365" y="252"/>
                  </a:cubicBezTo>
                  <a:cubicBezTo>
                    <a:pt x="365" y="252"/>
                    <a:pt x="365" y="252"/>
                    <a:pt x="365" y="252"/>
                  </a:cubicBezTo>
                  <a:cubicBezTo>
                    <a:pt x="364" y="252"/>
                    <a:pt x="364" y="253"/>
                    <a:pt x="363" y="253"/>
                  </a:cubicBezTo>
                  <a:cubicBezTo>
                    <a:pt x="361" y="244"/>
                    <a:pt x="359" y="236"/>
                    <a:pt x="357" y="228"/>
                  </a:cubicBezTo>
                  <a:cubicBezTo>
                    <a:pt x="363" y="230"/>
                    <a:pt x="370" y="231"/>
                    <a:pt x="376" y="233"/>
                  </a:cubicBezTo>
                  <a:cubicBezTo>
                    <a:pt x="376" y="232"/>
                    <a:pt x="376" y="232"/>
                    <a:pt x="376" y="232"/>
                  </a:cubicBezTo>
                  <a:cubicBezTo>
                    <a:pt x="370" y="231"/>
                    <a:pt x="363" y="229"/>
                    <a:pt x="357" y="227"/>
                  </a:cubicBezTo>
                  <a:cubicBezTo>
                    <a:pt x="354" y="215"/>
                    <a:pt x="351" y="202"/>
                    <a:pt x="348" y="189"/>
                  </a:cubicBezTo>
                  <a:moveTo>
                    <a:pt x="376" y="187"/>
                  </a:moveTo>
                  <a:cubicBezTo>
                    <a:pt x="376" y="187"/>
                    <a:pt x="376" y="187"/>
                    <a:pt x="376" y="187"/>
                  </a:cubicBezTo>
                  <a:cubicBezTo>
                    <a:pt x="377" y="188"/>
                    <a:pt x="378" y="188"/>
                    <a:pt x="379" y="189"/>
                  </a:cubicBezTo>
                  <a:cubicBezTo>
                    <a:pt x="379" y="189"/>
                    <a:pt x="379" y="189"/>
                    <a:pt x="379" y="189"/>
                  </a:cubicBezTo>
                  <a:cubicBezTo>
                    <a:pt x="381" y="189"/>
                    <a:pt x="381" y="189"/>
                    <a:pt x="381" y="189"/>
                  </a:cubicBezTo>
                  <a:cubicBezTo>
                    <a:pt x="379" y="188"/>
                    <a:pt x="378" y="187"/>
                    <a:pt x="376" y="187"/>
                  </a:cubicBezTo>
                  <a:moveTo>
                    <a:pt x="68" y="122"/>
                  </a:moveTo>
                  <a:cubicBezTo>
                    <a:pt x="67" y="121"/>
                    <a:pt x="66" y="119"/>
                    <a:pt x="65" y="117"/>
                  </a:cubicBezTo>
                  <a:cubicBezTo>
                    <a:pt x="64" y="114"/>
                    <a:pt x="62" y="110"/>
                    <a:pt x="60" y="107"/>
                  </a:cubicBezTo>
                  <a:cubicBezTo>
                    <a:pt x="60" y="106"/>
                    <a:pt x="59" y="105"/>
                    <a:pt x="59" y="104"/>
                  </a:cubicBezTo>
                  <a:cubicBezTo>
                    <a:pt x="59" y="104"/>
                    <a:pt x="60" y="103"/>
                    <a:pt x="61" y="103"/>
                  </a:cubicBezTo>
                  <a:cubicBezTo>
                    <a:pt x="63" y="110"/>
                    <a:pt x="65" y="116"/>
                    <a:pt x="68" y="122"/>
                  </a:cubicBezTo>
                  <a:moveTo>
                    <a:pt x="53" y="91"/>
                  </a:moveTo>
                  <a:cubicBezTo>
                    <a:pt x="52" y="88"/>
                    <a:pt x="50" y="86"/>
                    <a:pt x="49" y="84"/>
                  </a:cubicBezTo>
                  <a:cubicBezTo>
                    <a:pt x="48" y="81"/>
                    <a:pt x="47" y="78"/>
                    <a:pt x="45" y="75"/>
                  </a:cubicBezTo>
                  <a:cubicBezTo>
                    <a:pt x="46" y="75"/>
                    <a:pt x="46" y="75"/>
                    <a:pt x="46" y="75"/>
                  </a:cubicBezTo>
                  <a:cubicBezTo>
                    <a:pt x="48" y="80"/>
                    <a:pt x="51" y="85"/>
                    <a:pt x="54" y="89"/>
                  </a:cubicBezTo>
                  <a:cubicBezTo>
                    <a:pt x="54" y="90"/>
                    <a:pt x="53" y="90"/>
                    <a:pt x="53" y="91"/>
                  </a:cubicBezTo>
                  <a:moveTo>
                    <a:pt x="19" y="0"/>
                  </a:moveTo>
                  <a:cubicBezTo>
                    <a:pt x="19" y="0"/>
                    <a:pt x="19" y="0"/>
                    <a:pt x="19" y="0"/>
                  </a:cubicBezTo>
                  <a:cubicBezTo>
                    <a:pt x="20" y="3"/>
                    <a:pt x="21" y="6"/>
                    <a:pt x="22" y="10"/>
                  </a:cubicBezTo>
                  <a:cubicBezTo>
                    <a:pt x="24" y="13"/>
                    <a:pt x="25" y="16"/>
                    <a:pt x="26" y="20"/>
                  </a:cubicBezTo>
                  <a:cubicBezTo>
                    <a:pt x="29" y="26"/>
                    <a:pt x="31" y="32"/>
                    <a:pt x="33" y="38"/>
                  </a:cubicBezTo>
                  <a:cubicBezTo>
                    <a:pt x="35" y="42"/>
                    <a:pt x="36" y="45"/>
                    <a:pt x="38" y="49"/>
                  </a:cubicBezTo>
                  <a:cubicBezTo>
                    <a:pt x="40" y="55"/>
                    <a:pt x="43" y="60"/>
                    <a:pt x="45" y="66"/>
                  </a:cubicBezTo>
                  <a:cubicBezTo>
                    <a:pt x="47" y="70"/>
                    <a:pt x="48" y="74"/>
                    <a:pt x="50" y="77"/>
                  </a:cubicBezTo>
                  <a:cubicBezTo>
                    <a:pt x="52" y="81"/>
                    <a:pt x="53" y="85"/>
                    <a:pt x="55" y="89"/>
                  </a:cubicBezTo>
                  <a:cubicBezTo>
                    <a:pt x="55" y="89"/>
                    <a:pt x="55" y="89"/>
                    <a:pt x="55" y="89"/>
                  </a:cubicBezTo>
                  <a:cubicBezTo>
                    <a:pt x="53" y="87"/>
                    <a:pt x="52" y="85"/>
                    <a:pt x="51" y="82"/>
                  </a:cubicBezTo>
                  <a:cubicBezTo>
                    <a:pt x="49" y="79"/>
                    <a:pt x="47" y="76"/>
                    <a:pt x="45" y="72"/>
                  </a:cubicBezTo>
                  <a:cubicBezTo>
                    <a:pt x="44" y="71"/>
                    <a:pt x="43" y="70"/>
                    <a:pt x="42" y="68"/>
                  </a:cubicBezTo>
                  <a:cubicBezTo>
                    <a:pt x="41" y="66"/>
                    <a:pt x="40" y="63"/>
                    <a:pt x="39" y="61"/>
                  </a:cubicBezTo>
                  <a:cubicBezTo>
                    <a:pt x="37" y="56"/>
                    <a:pt x="35" y="52"/>
                    <a:pt x="34" y="48"/>
                  </a:cubicBezTo>
                  <a:cubicBezTo>
                    <a:pt x="32" y="45"/>
                    <a:pt x="31" y="41"/>
                    <a:pt x="29" y="37"/>
                  </a:cubicBezTo>
                  <a:cubicBezTo>
                    <a:pt x="27" y="33"/>
                    <a:pt x="26" y="29"/>
                    <a:pt x="24" y="25"/>
                  </a:cubicBezTo>
                  <a:cubicBezTo>
                    <a:pt x="22" y="21"/>
                    <a:pt x="21" y="16"/>
                    <a:pt x="19" y="12"/>
                  </a:cubicBezTo>
                  <a:cubicBezTo>
                    <a:pt x="18" y="8"/>
                    <a:pt x="16" y="4"/>
                    <a:pt x="15" y="0"/>
                  </a:cubicBezTo>
                  <a:cubicBezTo>
                    <a:pt x="14" y="0"/>
                    <a:pt x="14" y="0"/>
                    <a:pt x="14" y="0"/>
                  </a:cubicBezTo>
                  <a:cubicBezTo>
                    <a:pt x="14" y="0"/>
                    <a:pt x="14" y="0"/>
                    <a:pt x="14" y="0"/>
                  </a:cubicBezTo>
                  <a:cubicBezTo>
                    <a:pt x="14" y="2"/>
                    <a:pt x="15" y="4"/>
                    <a:pt x="16" y="6"/>
                  </a:cubicBezTo>
                  <a:cubicBezTo>
                    <a:pt x="18" y="11"/>
                    <a:pt x="20" y="15"/>
                    <a:pt x="22" y="20"/>
                  </a:cubicBezTo>
                  <a:cubicBezTo>
                    <a:pt x="23" y="24"/>
                    <a:pt x="24" y="27"/>
                    <a:pt x="26" y="30"/>
                  </a:cubicBezTo>
                  <a:cubicBezTo>
                    <a:pt x="27" y="35"/>
                    <a:pt x="29" y="39"/>
                    <a:pt x="31" y="44"/>
                  </a:cubicBezTo>
                  <a:cubicBezTo>
                    <a:pt x="33" y="47"/>
                    <a:pt x="34" y="51"/>
                    <a:pt x="35" y="54"/>
                  </a:cubicBezTo>
                  <a:cubicBezTo>
                    <a:pt x="37" y="57"/>
                    <a:pt x="38" y="59"/>
                    <a:pt x="39" y="62"/>
                  </a:cubicBezTo>
                  <a:cubicBezTo>
                    <a:pt x="39" y="62"/>
                    <a:pt x="38" y="61"/>
                    <a:pt x="38" y="61"/>
                  </a:cubicBezTo>
                  <a:cubicBezTo>
                    <a:pt x="36" y="57"/>
                    <a:pt x="34" y="54"/>
                    <a:pt x="33" y="51"/>
                  </a:cubicBezTo>
                  <a:cubicBezTo>
                    <a:pt x="30" y="47"/>
                    <a:pt x="28" y="42"/>
                    <a:pt x="26" y="38"/>
                  </a:cubicBezTo>
                  <a:cubicBezTo>
                    <a:pt x="25" y="35"/>
                    <a:pt x="23" y="31"/>
                    <a:pt x="21" y="28"/>
                  </a:cubicBezTo>
                  <a:cubicBezTo>
                    <a:pt x="19" y="24"/>
                    <a:pt x="17" y="19"/>
                    <a:pt x="15" y="15"/>
                  </a:cubicBezTo>
                  <a:cubicBezTo>
                    <a:pt x="14" y="12"/>
                    <a:pt x="12" y="8"/>
                    <a:pt x="11" y="5"/>
                  </a:cubicBezTo>
                  <a:cubicBezTo>
                    <a:pt x="10" y="3"/>
                    <a:pt x="9" y="1"/>
                    <a:pt x="8" y="0"/>
                  </a:cubicBezTo>
                  <a:cubicBezTo>
                    <a:pt x="8" y="0"/>
                    <a:pt x="8" y="0"/>
                    <a:pt x="8" y="0"/>
                  </a:cubicBezTo>
                  <a:cubicBezTo>
                    <a:pt x="9" y="3"/>
                    <a:pt x="11" y="6"/>
                    <a:pt x="12" y="10"/>
                  </a:cubicBezTo>
                  <a:cubicBezTo>
                    <a:pt x="14" y="14"/>
                    <a:pt x="16" y="18"/>
                    <a:pt x="18" y="23"/>
                  </a:cubicBezTo>
                  <a:cubicBezTo>
                    <a:pt x="20" y="26"/>
                    <a:pt x="21" y="29"/>
                    <a:pt x="23" y="32"/>
                  </a:cubicBezTo>
                  <a:cubicBezTo>
                    <a:pt x="25" y="37"/>
                    <a:pt x="27" y="41"/>
                    <a:pt x="29" y="46"/>
                  </a:cubicBezTo>
                  <a:cubicBezTo>
                    <a:pt x="31" y="48"/>
                    <a:pt x="32" y="51"/>
                    <a:pt x="34" y="54"/>
                  </a:cubicBezTo>
                  <a:cubicBezTo>
                    <a:pt x="36" y="59"/>
                    <a:pt x="39" y="64"/>
                    <a:pt x="42" y="68"/>
                  </a:cubicBezTo>
                  <a:cubicBezTo>
                    <a:pt x="42" y="68"/>
                    <a:pt x="42" y="68"/>
                    <a:pt x="42" y="68"/>
                  </a:cubicBezTo>
                  <a:cubicBezTo>
                    <a:pt x="43" y="71"/>
                    <a:pt x="44" y="74"/>
                    <a:pt x="46" y="77"/>
                  </a:cubicBezTo>
                  <a:cubicBezTo>
                    <a:pt x="48" y="82"/>
                    <a:pt x="50" y="86"/>
                    <a:pt x="52" y="90"/>
                  </a:cubicBezTo>
                  <a:cubicBezTo>
                    <a:pt x="52" y="91"/>
                    <a:pt x="52" y="91"/>
                    <a:pt x="52" y="91"/>
                  </a:cubicBezTo>
                  <a:cubicBezTo>
                    <a:pt x="51" y="93"/>
                    <a:pt x="51" y="94"/>
                    <a:pt x="51" y="96"/>
                  </a:cubicBezTo>
                  <a:cubicBezTo>
                    <a:pt x="51" y="100"/>
                    <a:pt x="54" y="103"/>
                    <a:pt x="58" y="103"/>
                  </a:cubicBezTo>
                  <a:cubicBezTo>
                    <a:pt x="59" y="107"/>
                    <a:pt x="61" y="110"/>
                    <a:pt x="62" y="113"/>
                  </a:cubicBezTo>
                  <a:cubicBezTo>
                    <a:pt x="64" y="116"/>
                    <a:pt x="66" y="119"/>
                    <a:pt x="67" y="123"/>
                  </a:cubicBezTo>
                  <a:cubicBezTo>
                    <a:pt x="68" y="125"/>
                    <a:pt x="69" y="127"/>
                    <a:pt x="70" y="129"/>
                  </a:cubicBezTo>
                  <a:cubicBezTo>
                    <a:pt x="77" y="145"/>
                    <a:pt x="83" y="162"/>
                    <a:pt x="91" y="178"/>
                  </a:cubicBezTo>
                  <a:cubicBezTo>
                    <a:pt x="91" y="179"/>
                    <a:pt x="91" y="180"/>
                    <a:pt x="92" y="181"/>
                  </a:cubicBezTo>
                  <a:cubicBezTo>
                    <a:pt x="91" y="180"/>
                    <a:pt x="91" y="180"/>
                    <a:pt x="91" y="180"/>
                  </a:cubicBezTo>
                  <a:cubicBezTo>
                    <a:pt x="88" y="175"/>
                    <a:pt x="85" y="170"/>
                    <a:pt x="81" y="164"/>
                  </a:cubicBezTo>
                  <a:cubicBezTo>
                    <a:pt x="79" y="160"/>
                    <a:pt x="76" y="155"/>
                    <a:pt x="73" y="150"/>
                  </a:cubicBezTo>
                  <a:cubicBezTo>
                    <a:pt x="70" y="145"/>
                    <a:pt x="67" y="140"/>
                    <a:pt x="64" y="134"/>
                  </a:cubicBezTo>
                  <a:cubicBezTo>
                    <a:pt x="62" y="130"/>
                    <a:pt x="59" y="126"/>
                    <a:pt x="57" y="121"/>
                  </a:cubicBezTo>
                  <a:cubicBezTo>
                    <a:pt x="53" y="115"/>
                    <a:pt x="50" y="109"/>
                    <a:pt x="47" y="103"/>
                  </a:cubicBezTo>
                  <a:cubicBezTo>
                    <a:pt x="45" y="100"/>
                    <a:pt x="43" y="96"/>
                    <a:pt x="41" y="92"/>
                  </a:cubicBezTo>
                  <a:cubicBezTo>
                    <a:pt x="38" y="85"/>
                    <a:pt x="34" y="77"/>
                    <a:pt x="31" y="70"/>
                  </a:cubicBezTo>
                  <a:cubicBezTo>
                    <a:pt x="30" y="67"/>
                    <a:pt x="28" y="64"/>
                    <a:pt x="27" y="62"/>
                  </a:cubicBezTo>
                  <a:cubicBezTo>
                    <a:pt x="22" y="52"/>
                    <a:pt x="18" y="42"/>
                    <a:pt x="14" y="33"/>
                  </a:cubicBezTo>
                  <a:cubicBezTo>
                    <a:pt x="13" y="30"/>
                    <a:pt x="12" y="27"/>
                    <a:pt x="11" y="23"/>
                  </a:cubicBezTo>
                  <a:cubicBezTo>
                    <a:pt x="9" y="17"/>
                    <a:pt x="6" y="11"/>
                    <a:pt x="4" y="5"/>
                  </a:cubicBezTo>
                  <a:cubicBezTo>
                    <a:pt x="4" y="3"/>
                    <a:pt x="3" y="2"/>
                    <a:pt x="3" y="0"/>
                  </a:cubicBezTo>
                  <a:cubicBezTo>
                    <a:pt x="2" y="0"/>
                    <a:pt x="2" y="0"/>
                    <a:pt x="2" y="0"/>
                  </a:cubicBezTo>
                  <a:cubicBezTo>
                    <a:pt x="3" y="5"/>
                    <a:pt x="5" y="9"/>
                    <a:pt x="6" y="14"/>
                  </a:cubicBezTo>
                  <a:cubicBezTo>
                    <a:pt x="6" y="12"/>
                    <a:pt x="5" y="10"/>
                    <a:pt x="4" y="9"/>
                  </a:cubicBezTo>
                  <a:cubicBezTo>
                    <a:pt x="3" y="6"/>
                    <a:pt x="2" y="3"/>
                    <a:pt x="1" y="0"/>
                  </a:cubicBezTo>
                  <a:cubicBezTo>
                    <a:pt x="0" y="0"/>
                    <a:pt x="0" y="0"/>
                    <a:pt x="0" y="0"/>
                  </a:cubicBezTo>
                  <a:cubicBezTo>
                    <a:pt x="2" y="5"/>
                    <a:pt x="4" y="9"/>
                    <a:pt x="6" y="14"/>
                  </a:cubicBezTo>
                  <a:cubicBezTo>
                    <a:pt x="7" y="17"/>
                    <a:pt x="8" y="20"/>
                    <a:pt x="9" y="23"/>
                  </a:cubicBezTo>
                  <a:cubicBezTo>
                    <a:pt x="10" y="26"/>
                    <a:pt x="12" y="28"/>
                    <a:pt x="13" y="31"/>
                  </a:cubicBezTo>
                  <a:cubicBezTo>
                    <a:pt x="13" y="32"/>
                    <a:pt x="13" y="33"/>
                    <a:pt x="14" y="33"/>
                  </a:cubicBezTo>
                  <a:cubicBezTo>
                    <a:pt x="14" y="36"/>
                    <a:pt x="15" y="38"/>
                    <a:pt x="16" y="41"/>
                  </a:cubicBezTo>
                  <a:cubicBezTo>
                    <a:pt x="18" y="45"/>
                    <a:pt x="20" y="49"/>
                    <a:pt x="21" y="53"/>
                  </a:cubicBezTo>
                  <a:cubicBezTo>
                    <a:pt x="22" y="56"/>
                    <a:pt x="23" y="58"/>
                    <a:pt x="24" y="60"/>
                  </a:cubicBezTo>
                  <a:cubicBezTo>
                    <a:pt x="26" y="64"/>
                    <a:pt x="27" y="69"/>
                    <a:pt x="29" y="73"/>
                  </a:cubicBezTo>
                  <a:cubicBezTo>
                    <a:pt x="30" y="74"/>
                    <a:pt x="30" y="74"/>
                    <a:pt x="30" y="75"/>
                  </a:cubicBezTo>
                  <a:cubicBezTo>
                    <a:pt x="31" y="76"/>
                    <a:pt x="31" y="77"/>
                    <a:pt x="31" y="78"/>
                  </a:cubicBezTo>
                  <a:cubicBezTo>
                    <a:pt x="34" y="83"/>
                    <a:pt x="36" y="89"/>
                    <a:pt x="38" y="94"/>
                  </a:cubicBezTo>
                  <a:cubicBezTo>
                    <a:pt x="39" y="95"/>
                    <a:pt x="39" y="96"/>
                    <a:pt x="40" y="97"/>
                  </a:cubicBezTo>
                  <a:cubicBezTo>
                    <a:pt x="43" y="103"/>
                    <a:pt x="45" y="109"/>
                    <a:pt x="48" y="114"/>
                  </a:cubicBezTo>
                  <a:cubicBezTo>
                    <a:pt x="48" y="115"/>
                    <a:pt x="49" y="115"/>
                    <a:pt x="49" y="116"/>
                  </a:cubicBezTo>
                  <a:cubicBezTo>
                    <a:pt x="62" y="142"/>
                    <a:pt x="75" y="166"/>
                    <a:pt x="90" y="189"/>
                  </a:cubicBezTo>
                  <a:cubicBezTo>
                    <a:pt x="91" y="189"/>
                    <a:pt x="91" y="189"/>
                    <a:pt x="91" y="189"/>
                  </a:cubicBezTo>
                  <a:cubicBezTo>
                    <a:pt x="64" y="148"/>
                    <a:pt x="41" y="101"/>
                    <a:pt x="20" y="49"/>
                  </a:cubicBezTo>
                  <a:cubicBezTo>
                    <a:pt x="23" y="55"/>
                    <a:pt x="26" y="61"/>
                    <a:pt x="29" y="67"/>
                  </a:cubicBezTo>
                  <a:cubicBezTo>
                    <a:pt x="30" y="70"/>
                    <a:pt x="32" y="74"/>
                    <a:pt x="33" y="77"/>
                  </a:cubicBezTo>
                  <a:cubicBezTo>
                    <a:pt x="36" y="82"/>
                    <a:pt x="38" y="87"/>
                    <a:pt x="41" y="92"/>
                  </a:cubicBezTo>
                  <a:cubicBezTo>
                    <a:pt x="43" y="97"/>
                    <a:pt x="46" y="103"/>
                    <a:pt x="49" y="108"/>
                  </a:cubicBezTo>
                  <a:cubicBezTo>
                    <a:pt x="50" y="111"/>
                    <a:pt x="52" y="115"/>
                    <a:pt x="54" y="118"/>
                  </a:cubicBezTo>
                  <a:cubicBezTo>
                    <a:pt x="58" y="125"/>
                    <a:pt x="61" y="131"/>
                    <a:pt x="65" y="138"/>
                  </a:cubicBezTo>
                  <a:cubicBezTo>
                    <a:pt x="67" y="140"/>
                    <a:pt x="68" y="143"/>
                    <a:pt x="69" y="145"/>
                  </a:cubicBezTo>
                  <a:cubicBezTo>
                    <a:pt x="74" y="153"/>
                    <a:pt x="78" y="160"/>
                    <a:pt x="83" y="167"/>
                  </a:cubicBezTo>
                  <a:cubicBezTo>
                    <a:pt x="84" y="170"/>
                    <a:pt x="85" y="172"/>
                    <a:pt x="87" y="174"/>
                  </a:cubicBezTo>
                  <a:cubicBezTo>
                    <a:pt x="89" y="178"/>
                    <a:pt x="91" y="181"/>
                    <a:pt x="94" y="185"/>
                  </a:cubicBezTo>
                  <a:cubicBezTo>
                    <a:pt x="94" y="186"/>
                    <a:pt x="94" y="186"/>
                    <a:pt x="95" y="187"/>
                  </a:cubicBezTo>
                  <a:cubicBezTo>
                    <a:pt x="95" y="188"/>
                    <a:pt x="95" y="188"/>
                    <a:pt x="96" y="189"/>
                  </a:cubicBezTo>
                  <a:cubicBezTo>
                    <a:pt x="97" y="189"/>
                    <a:pt x="97" y="189"/>
                    <a:pt x="97" y="189"/>
                  </a:cubicBezTo>
                  <a:cubicBezTo>
                    <a:pt x="96" y="188"/>
                    <a:pt x="95" y="186"/>
                    <a:pt x="94" y="185"/>
                  </a:cubicBezTo>
                  <a:cubicBezTo>
                    <a:pt x="94" y="183"/>
                    <a:pt x="93" y="182"/>
                    <a:pt x="92" y="180"/>
                  </a:cubicBezTo>
                  <a:cubicBezTo>
                    <a:pt x="91" y="178"/>
                    <a:pt x="91" y="177"/>
                    <a:pt x="90" y="175"/>
                  </a:cubicBezTo>
                  <a:cubicBezTo>
                    <a:pt x="89" y="173"/>
                    <a:pt x="89" y="172"/>
                    <a:pt x="88" y="171"/>
                  </a:cubicBezTo>
                  <a:cubicBezTo>
                    <a:pt x="83" y="159"/>
                    <a:pt x="78" y="147"/>
                    <a:pt x="73" y="134"/>
                  </a:cubicBezTo>
                  <a:cubicBezTo>
                    <a:pt x="73" y="135"/>
                    <a:pt x="73" y="135"/>
                    <a:pt x="73" y="135"/>
                  </a:cubicBezTo>
                  <a:cubicBezTo>
                    <a:pt x="75" y="138"/>
                    <a:pt x="77" y="141"/>
                    <a:pt x="78" y="144"/>
                  </a:cubicBezTo>
                  <a:cubicBezTo>
                    <a:pt x="81" y="149"/>
                    <a:pt x="83" y="152"/>
                    <a:pt x="85" y="156"/>
                  </a:cubicBezTo>
                  <a:cubicBezTo>
                    <a:pt x="86" y="160"/>
                    <a:pt x="88" y="163"/>
                    <a:pt x="90" y="166"/>
                  </a:cubicBezTo>
                  <a:cubicBezTo>
                    <a:pt x="92" y="170"/>
                    <a:pt x="94" y="174"/>
                    <a:pt x="96" y="178"/>
                  </a:cubicBezTo>
                  <a:cubicBezTo>
                    <a:pt x="98" y="181"/>
                    <a:pt x="100" y="184"/>
                    <a:pt x="102" y="187"/>
                  </a:cubicBezTo>
                  <a:cubicBezTo>
                    <a:pt x="102" y="188"/>
                    <a:pt x="103" y="188"/>
                    <a:pt x="103" y="189"/>
                  </a:cubicBezTo>
                  <a:cubicBezTo>
                    <a:pt x="104" y="189"/>
                    <a:pt x="104" y="189"/>
                    <a:pt x="104" y="189"/>
                  </a:cubicBezTo>
                  <a:cubicBezTo>
                    <a:pt x="103" y="187"/>
                    <a:pt x="101" y="184"/>
                    <a:pt x="100" y="182"/>
                  </a:cubicBezTo>
                  <a:cubicBezTo>
                    <a:pt x="98" y="179"/>
                    <a:pt x="96" y="176"/>
                    <a:pt x="94" y="172"/>
                  </a:cubicBezTo>
                  <a:cubicBezTo>
                    <a:pt x="92" y="169"/>
                    <a:pt x="90" y="165"/>
                    <a:pt x="88" y="161"/>
                  </a:cubicBezTo>
                  <a:cubicBezTo>
                    <a:pt x="86" y="158"/>
                    <a:pt x="84" y="154"/>
                    <a:pt x="83" y="151"/>
                  </a:cubicBezTo>
                  <a:cubicBezTo>
                    <a:pt x="81" y="147"/>
                    <a:pt x="78" y="143"/>
                    <a:pt x="76" y="139"/>
                  </a:cubicBezTo>
                  <a:cubicBezTo>
                    <a:pt x="75" y="136"/>
                    <a:pt x="73" y="132"/>
                    <a:pt x="71" y="129"/>
                  </a:cubicBezTo>
                  <a:cubicBezTo>
                    <a:pt x="71" y="128"/>
                    <a:pt x="71" y="128"/>
                    <a:pt x="71" y="128"/>
                  </a:cubicBezTo>
                  <a:cubicBezTo>
                    <a:pt x="69" y="125"/>
                    <a:pt x="68" y="121"/>
                    <a:pt x="67" y="117"/>
                  </a:cubicBezTo>
                  <a:cubicBezTo>
                    <a:pt x="66" y="117"/>
                    <a:pt x="66" y="116"/>
                    <a:pt x="66" y="115"/>
                  </a:cubicBezTo>
                  <a:cubicBezTo>
                    <a:pt x="65" y="111"/>
                    <a:pt x="63" y="107"/>
                    <a:pt x="61" y="103"/>
                  </a:cubicBezTo>
                  <a:cubicBezTo>
                    <a:pt x="62" y="103"/>
                    <a:pt x="62" y="103"/>
                    <a:pt x="62" y="103"/>
                  </a:cubicBezTo>
                  <a:cubicBezTo>
                    <a:pt x="63" y="106"/>
                    <a:pt x="65" y="108"/>
                    <a:pt x="66" y="111"/>
                  </a:cubicBezTo>
                  <a:cubicBezTo>
                    <a:pt x="68" y="115"/>
                    <a:pt x="71" y="119"/>
                    <a:pt x="73" y="123"/>
                  </a:cubicBezTo>
                  <a:cubicBezTo>
                    <a:pt x="75" y="127"/>
                    <a:pt x="78" y="131"/>
                    <a:pt x="80" y="136"/>
                  </a:cubicBezTo>
                  <a:cubicBezTo>
                    <a:pt x="82" y="139"/>
                    <a:pt x="84" y="143"/>
                    <a:pt x="87" y="147"/>
                  </a:cubicBezTo>
                  <a:cubicBezTo>
                    <a:pt x="89" y="151"/>
                    <a:pt x="92" y="156"/>
                    <a:pt x="94" y="160"/>
                  </a:cubicBezTo>
                  <a:cubicBezTo>
                    <a:pt x="97" y="163"/>
                    <a:pt x="99" y="167"/>
                    <a:pt x="101" y="171"/>
                  </a:cubicBezTo>
                  <a:cubicBezTo>
                    <a:pt x="104" y="175"/>
                    <a:pt x="107" y="179"/>
                    <a:pt x="109" y="184"/>
                  </a:cubicBezTo>
                  <a:cubicBezTo>
                    <a:pt x="111" y="185"/>
                    <a:pt x="112" y="187"/>
                    <a:pt x="113" y="189"/>
                  </a:cubicBezTo>
                  <a:cubicBezTo>
                    <a:pt x="114" y="189"/>
                    <a:pt x="114" y="189"/>
                    <a:pt x="114" y="189"/>
                  </a:cubicBezTo>
                  <a:cubicBezTo>
                    <a:pt x="112" y="187"/>
                    <a:pt x="111" y="185"/>
                    <a:pt x="110" y="183"/>
                  </a:cubicBezTo>
                  <a:cubicBezTo>
                    <a:pt x="107" y="179"/>
                    <a:pt x="105" y="175"/>
                    <a:pt x="102" y="171"/>
                  </a:cubicBezTo>
                  <a:cubicBezTo>
                    <a:pt x="100" y="167"/>
                    <a:pt x="97" y="163"/>
                    <a:pt x="95" y="159"/>
                  </a:cubicBezTo>
                  <a:cubicBezTo>
                    <a:pt x="92" y="155"/>
                    <a:pt x="90" y="151"/>
                    <a:pt x="87" y="147"/>
                  </a:cubicBezTo>
                  <a:cubicBezTo>
                    <a:pt x="85" y="143"/>
                    <a:pt x="83" y="139"/>
                    <a:pt x="80" y="135"/>
                  </a:cubicBezTo>
                  <a:cubicBezTo>
                    <a:pt x="78" y="131"/>
                    <a:pt x="76" y="127"/>
                    <a:pt x="73" y="123"/>
                  </a:cubicBezTo>
                  <a:cubicBezTo>
                    <a:pt x="71" y="119"/>
                    <a:pt x="69" y="115"/>
                    <a:pt x="67" y="110"/>
                  </a:cubicBezTo>
                  <a:cubicBezTo>
                    <a:pt x="65" y="108"/>
                    <a:pt x="64" y="105"/>
                    <a:pt x="62" y="102"/>
                  </a:cubicBezTo>
                  <a:cubicBezTo>
                    <a:pt x="63" y="102"/>
                    <a:pt x="63" y="102"/>
                    <a:pt x="63" y="102"/>
                  </a:cubicBezTo>
                  <a:cubicBezTo>
                    <a:pt x="64" y="104"/>
                    <a:pt x="65" y="106"/>
                    <a:pt x="67" y="108"/>
                  </a:cubicBezTo>
                  <a:cubicBezTo>
                    <a:pt x="69" y="110"/>
                    <a:pt x="71" y="113"/>
                    <a:pt x="73" y="116"/>
                  </a:cubicBezTo>
                  <a:cubicBezTo>
                    <a:pt x="75" y="119"/>
                    <a:pt x="78" y="122"/>
                    <a:pt x="80" y="125"/>
                  </a:cubicBezTo>
                  <a:cubicBezTo>
                    <a:pt x="82" y="127"/>
                    <a:pt x="85" y="130"/>
                    <a:pt x="87" y="133"/>
                  </a:cubicBezTo>
                  <a:cubicBezTo>
                    <a:pt x="89" y="136"/>
                    <a:pt x="92" y="138"/>
                    <a:pt x="95" y="141"/>
                  </a:cubicBezTo>
                  <a:cubicBezTo>
                    <a:pt x="97" y="144"/>
                    <a:pt x="99" y="146"/>
                    <a:pt x="102" y="149"/>
                  </a:cubicBezTo>
                  <a:cubicBezTo>
                    <a:pt x="104" y="151"/>
                    <a:pt x="107" y="154"/>
                    <a:pt x="110" y="157"/>
                  </a:cubicBezTo>
                  <a:cubicBezTo>
                    <a:pt x="113" y="159"/>
                    <a:pt x="115" y="162"/>
                    <a:pt x="117" y="164"/>
                  </a:cubicBezTo>
                  <a:cubicBezTo>
                    <a:pt x="120" y="167"/>
                    <a:pt x="124" y="169"/>
                    <a:pt x="127" y="172"/>
                  </a:cubicBezTo>
                  <a:cubicBezTo>
                    <a:pt x="129" y="174"/>
                    <a:pt x="131" y="176"/>
                    <a:pt x="134" y="178"/>
                  </a:cubicBezTo>
                  <a:cubicBezTo>
                    <a:pt x="137" y="181"/>
                    <a:pt x="141" y="183"/>
                    <a:pt x="144" y="186"/>
                  </a:cubicBezTo>
                  <a:cubicBezTo>
                    <a:pt x="146" y="187"/>
                    <a:pt x="147" y="188"/>
                    <a:pt x="148" y="189"/>
                  </a:cubicBezTo>
                  <a:cubicBezTo>
                    <a:pt x="150" y="189"/>
                    <a:pt x="150" y="189"/>
                    <a:pt x="150" y="189"/>
                  </a:cubicBezTo>
                  <a:cubicBezTo>
                    <a:pt x="117" y="165"/>
                    <a:pt x="88" y="136"/>
                    <a:pt x="63" y="102"/>
                  </a:cubicBezTo>
                  <a:cubicBezTo>
                    <a:pt x="65" y="100"/>
                    <a:pt x="66" y="98"/>
                    <a:pt x="66" y="96"/>
                  </a:cubicBezTo>
                  <a:cubicBezTo>
                    <a:pt x="66" y="91"/>
                    <a:pt x="63" y="88"/>
                    <a:pt x="59" y="88"/>
                  </a:cubicBezTo>
                  <a:cubicBezTo>
                    <a:pt x="57" y="88"/>
                    <a:pt x="57" y="88"/>
                    <a:pt x="56" y="88"/>
                  </a:cubicBezTo>
                  <a:cubicBezTo>
                    <a:pt x="53" y="82"/>
                    <a:pt x="50" y="75"/>
                    <a:pt x="47" y="68"/>
                  </a:cubicBezTo>
                  <a:cubicBezTo>
                    <a:pt x="45" y="65"/>
                    <a:pt x="44" y="62"/>
                    <a:pt x="43" y="59"/>
                  </a:cubicBezTo>
                  <a:cubicBezTo>
                    <a:pt x="40" y="53"/>
                    <a:pt x="38" y="46"/>
                    <a:pt x="35" y="40"/>
                  </a:cubicBezTo>
                  <a:cubicBezTo>
                    <a:pt x="33" y="36"/>
                    <a:pt x="32" y="33"/>
                    <a:pt x="30" y="29"/>
                  </a:cubicBezTo>
                  <a:cubicBezTo>
                    <a:pt x="28" y="23"/>
                    <a:pt x="26" y="18"/>
                    <a:pt x="24" y="12"/>
                  </a:cubicBezTo>
                  <a:cubicBezTo>
                    <a:pt x="22" y="8"/>
                    <a:pt x="21" y="4"/>
                    <a:pt x="19" y="0"/>
                  </a:cubicBezTo>
                  <a:moveTo>
                    <a:pt x="24" y="0"/>
                  </a:moveTo>
                  <a:cubicBezTo>
                    <a:pt x="24" y="0"/>
                    <a:pt x="24" y="0"/>
                    <a:pt x="24" y="0"/>
                  </a:cubicBezTo>
                  <a:cubicBezTo>
                    <a:pt x="24" y="1"/>
                    <a:pt x="25" y="3"/>
                    <a:pt x="26" y="4"/>
                  </a:cubicBezTo>
                  <a:cubicBezTo>
                    <a:pt x="28" y="8"/>
                    <a:pt x="30" y="11"/>
                    <a:pt x="32" y="15"/>
                  </a:cubicBezTo>
                  <a:cubicBezTo>
                    <a:pt x="34" y="18"/>
                    <a:pt x="36" y="21"/>
                    <a:pt x="37" y="24"/>
                  </a:cubicBezTo>
                  <a:cubicBezTo>
                    <a:pt x="40" y="27"/>
                    <a:pt x="42" y="31"/>
                    <a:pt x="44" y="35"/>
                  </a:cubicBezTo>
                  <a:cubicBezTo>
                    <a:pt x="46" y="38"/>
                    <a:pt x="47" y="40"/>
                    <a:pt x="49" y="43"/>
                  </a:cubicBezTo>
                  <a:cubicBezTo>
                    <a:pt x="52" y="47"/>
                    <a:pt x="54" y="51"/>
                    <a:pt x="56" y="54"/>
                  </a:cubicBezTo>
                  <a:cubicBezTo>
                    <a:pt x="58" y="57"/>
                    <a:pt x="60" y="60"/>
                    <a:pt x="62" y="63"/>
                  </a:cubicBezTo>
                  <a:cubicBezTo>
                    <a:pt x="64" y="66"/>
                    <a:pt x="67" y="70"/>
                    <a:pt x="69" y="73"/>
                  </a:cubicBezTo>
                  <a:cubicBezTo>
                    <a:pt x="71" y="76"/>
                    <a:pt x="73" y="79"/>
                    <a:pt x="75" y="82"/>
                  </a:cubicBezTo>
                  <a:cubicBezTo>
                    <a:pt x="78" y="85"/>
                    <a:pt x="81" y="89"/>
                    <a:pt x="83" y="93"/>
                  </a:cubicBezTo>
                  <a:cubicBezTo>
                    <a:pt x="85" y="95"/>
                    <a:pt x="87" y="98"/>
                    <a:pt x="89" y="101"/>
                  </a:cubicBezTo>
                  <a:cubicBezTo>
                    <a:pt x="92" y="105"/>
                    <a:pt x="95" y="108"/>
                    <a:pt x="98" y="112"/>
                  </a:cubicBezTo>
                  <a:cubicBezTo>
                    <a:pt x="100" y="114"/>
                    <a:pt x="102" y="117"/>
                    <a:pt x="104" y="120"/>
                  </a:cubicBezTo>
                  <a:cubicBezTo>
                    <a:pt x="107" y="123"/>
                    <a:pt x="110" y="127"/>
                    <a:pt x="113" y="131"/>
                  </a:cubicBezTo>
                  <a:cubicBezTo>
                    <a:pt x="115" y="133"/>
                    <a:pt x="117" y="136"/>
                    <a:pt x="119" y="138"/>
                  </a:cubicBezTo>
                  <a:cubicBezTo>
                    <a:pt x="122" y="142"/>
                    <a:pt x="125" y="146"/>
                    <a:pt x="128" y="149"/>
                  </a:cubicBezTo>
                  <a:cubicBezTo>
                    <a:pt x="131" y="152"/>
                    <a:pt x="133" y="154"/>
                    <a:pt x="135" y="156"/>
                  </a:cubicBezTo>
                  <a:cubicBezTo>
                    <a:pt x="138" y="160"/>
                    <a:pt x="142" y="164"/>
                    <a:pt x="145" y="168"/>
                  </a:cubicBezTo>
                  <a:cubicBezTo>
                    <a:pt x="147" y="170"/>
                    <a:pt x="149" y="172"/>
                    <a:pt x="151" y="175"/>
                  </a:cubicBezTo>
                  <a:cubicBezTo>
                    <a:pt x="155" y="179"/>
                    <a:pt x="159" y="183"/>
                    <a:pt x="163" y="187"/>
                  </a:cubicBezTo>
                  <a:cubicBezTo>
                    <a:pt x="163" y="188"/>
                    <a:pt x="164" y="188"/>
                    <a:pt x="165" y="189"/>
                  </a:cubicBezTo>
                  <a:cubicBezTo>
                    <a:pt x="166" y="189"/>
                    <a:pt x="166" y="189"/>
                    <a:pt x="166" y="189"/>
                  </a:cubicBezTo>
                  <a:cubicBezTo>
                    <a:pt x="163" y="186"/>
                    <a:pt x="160" y="183"/>
                    <a:pt x="157" y="180"/>
                  </a:cubicBezTo>
                  <a:cubicBezTo>
                    <a:pt x="155" y="178"/>
                    <a:pt x="153" y="175"/>
                    <a:pt x="151" y="173"/>
                  </a:cubicBezTo>
                  <a:cubicBezTo>
                    <a:pt x="147" y="169"/>
                    <a:pt x="143" y="165"/>
                    <a:pt x="139" y="161"/>
                  </a:cubicBezTo>
                  <a:cubicBezTo>
                    <a:pt x="138" y="159"/>
                    <a:pt x="136" y="157"/>
                    <a:pt x="134" y="155"/>
                  </a:cubicBezTo>
                  <a:cubicBezTo>
                    <a:pt x="130" y="150"/>
                    <a:pt x="125" y="145"/>
                    <a:pt x="121" y="139"/>
                  </a:cubicBezTo>
                  <a:cubicBezTo>
                    <a:pt x="120" y="139"/>
                    <a:pt x="119" y="138"/>
                    <a:pt x="119" y="137"/>
                  </a:cubicBezTo>
                  <a:cubicBezTo>
                    <a:pt x="113" y="131"/>
                    <a:pt x="108" y="124"/>
                    <a:pt x="103" y="118"/>
                  </a:cubicBezTo>
                  <a:cubicBezTo>
                    <a:pt x="103" y="117"/>
                    <a:pt x="103" y="117"/>
                    <a:pt x="103" y="117"/>
                  </a:cubicBezTo>
                  <a:cubicBezTo>
                    <a:pt x="98" y="111"/>
                    <a:pt x="93" y="105"/>
                    <a:pt x="89" y="99"/>
                  </a:cubicBezTo>
                  <a:cubicBezTo>
                    <a:pt x="87" y="97"/>
                    <a:pt x="86" y="95"/>
                    <a:pt x="84" y="93"/>
                  </a:cubicBezTo>
                  <a:cubicBezTo>
                    <a:pt x="81" y="89"/>
                    <a:pt x="78" y="85"/>
                    <a:pt x="75" y="80"/>
                  </a:cubicBezTo>
                  <a:cubicBezTo>
                    <a:pt x="73" y="78"/>
                    <a:pt x="72" y="75"/>
                    <a:pt x="70" y="73"/>
                  </a:cubicBezTo>
                  <a:cubicBezTo>
                    <a:pt x="67" y="69"/>
                    <a:pt x="64" y="65"/>
                    <a:pt x="62" y="61"/>
                  </a:cubicBezTo>
                  <a:cubicBezTo>
                    <a:pt x="60" y="58"/>
                    <a:pt x="58" y="56"/>
                    <a:pt x="56" y="53"/>
                  </a:cubicBezTo>
                  <a:cubicBezTo>
                    <a:pt x="54" y="49"/>
                    <a:pt x="51" y="45"/>
                    <a:pt x="49" y="42"/>
                  </a:cubicBezTo>
                  <a:cubicBezTo>
                    <a:pt x="47" y="39"/>
                    <a:pt x="46" y="36"/>
                    <a:pt x="44" y="33"/>
                  </a:cubicBezTo>
                  <a:cubicBezTo>
                    <a:pt x="42" y="29"/>
                    <a:pt x="39" y="26"/>
                    <a:pt x="37" y="22"/>
                  </a:cubicBezTo>
                  <a:cubicBezTo>
                    <a:pt x="35" y="19"/>
                    <a:pt x="34" y="16"/>
                    <a:pt x="32" y="13"/>
                  </a:cubicBezTo>
                  <a:cubicBezTo>
                    <a:pt x="30" y="10"/>
                    <a:pt x="28" y="6"/>
                    <a:pt x="26" y="2"/>
                  </a:cubicBezTo>
                  <a:cubicBezTo>
                    <a:pt x="25" y="2"/>
                    <a:pt x="25" y="1"/>
                    <a:pt x="24" y="0"/>
                  </a:cubicBezTo>
                  <a:moveTo>
                    <a:pt x="166" y="141"/>
                  </a:moveTo>
                  <a:cubicBezTo>
                    <a:pt x="160" y="136"/>
                    <a:pt x="155" y="132"/>
                    <a:pt x="150" y="127"/>
                  </a:cubicBezTo>
                  <a:cubicBezTo>
                    <a:pt x="149" y="127"/>
                    <a:pt x="149" y="127"/>
                    <a:pt x="149" y="127"/>
                  </a:cubicBezTo>
                  <a:cubicBezTo>
                    <a:pt x="143" y="121"/>
                    <a:pt x="137" y="116"/>
                    <a:pt x="131" y="110"/>
                  </a:cubicBezTo>
                  <a:cubicBezTo>
                    <a:pt x="130" y="109"/>
                    <a:pt x="129" y="108"/>
                    <a:pt x="128" y="107"/>
                  </a:cubicBezTo>
                  <a:cubicBezTo>
                    <a:pt x="126" y="103"/>
                    <a:pt x="124" y="100"/>
                    <a:pt x="122" y="96"/>
                  </a:cubicBezTo>
                  <a:cubicBezTo>
                    <a:pt x="122" y="96"/>
                    <a:pt x="122" y="96"/>
                    <a:pt x="122" y="95"/>
                  </a:cubicBezTo>
                  <a:cubicBezTo>
                    <a:pt x="136" y="109"/>
                    <a:pt x="151" y="122"/>
                    <a:pt x="167" y="134"/>
                  </a:cubicBezTo>
                  <a:cubicBezTo>
                    <a:pt x="166" y="135"/>
                    <a:pt x="165" y="136"/>
                    <a:pt x="165" y="138"/>
                  </a:cubicBezTo>
                  <a:cubicBezTo>
                    <a:pt x="165" y="139"/>
                    <a:pt x="166" y="140"/>
                    <a:pt x="166" y="141"/>
                  </a:cubicBezTo>
                  <a:moveTo>
                    <a:pt x="70" y="0"/>
                  </a:moveTo>
                  <a:cubicBezTo>
                    <a:pt x="69" y="0"/>
                    <a:pt x="69" y="0"/>
                    <a:pt x="69" y="0"/>
                  </a:cubicBezTo>
                  <a:cubicBezTo>
                    <a:pt x="73" y="6"/>
                    <a:pt x="76" y="13"/>
                    <a:pt x="79" y="19"/>
                  </a:cubicBezTo>
                  <a:cubicBezTo>
                    <a:pt x="81" y="22"/>
                    <a:pt x="82" y="25"/>
                    <a:pt x="84" y="28"/>
                  </a:cubicBezTo>
                  <a:cubicBezTo>
                    <a:pt x="88" y="36"/>
                    <a:pt x="92" y="43"/>
                    <a:pt x="96" y="51"/>
                  </a:cubicBezTo>
                  <a:cubicBezTo>
                    <a:pt x="98" y="55"/>
                    <a:pt x="101" y="59"/>
                    <a:pt x="103" y="63"/>
                  </a:cubicBezTo>
                  <a:cubicBezTo>
                    <a:pt x="106" y="69"/>
                    <a:pt x="110" y="76"/>
                    <a:pt x="113" y="82"/>
                  </a:cubicBezTo>
                  <a:cubicBezTo>
                    <a:pt x="115" y="85"/>
                    <a:pt x="117" y="89"/>
                    <a:pt x="119" y="92"/>
                  </a:cubicBezTo>
                  <a:cubicBezTo>
                    <a:pt x="90" y="64"/>
                    <a:pt x="65" y="33"/>
                    <a:pt x="42" y="0"/>
                  </a:cubicBezTo>
                  <a:cubicBezTo>
                    <a:pt x="42" y="0"/>
                    <a:pt x="42" y="0"/>
                    <a:pt x="42" y="0"/>
                  </a:cubicBezTo>
                  <a:cubicBezTo>
                    <a:pt x="64" y="34"/>
                    <a:pt x="91" y="66"/>
                    <a:pt x="120" y="94"/>
                  </a:cubicBezTo>
                  <a:cubicBezTo>
                    <a:pt x="120" y="94"/>
                    <a:pt x="121" y="95"/>
                    <a:pt x="121" y="95"/>
                  </a:cubicBezTo>
                  <a:cubicBezTo>
                    <a:pt x="123" y="98"/>
                    <a:pt x="125" y="102"/>
                    <a:pt x="126" y="105"/>
                  </a:cubicBezTo>
                  <a:cubicBezTo>
                    <a:pt x="121" y="99"/>
                    <a:pt x="116" y="94"/>
                    <a:pt x="110" y="88"/>
                  </a:cubicBezTo>
                  <a:cubicBezTo>
                    <a:pt x="109" y="87"/>
                    <a:pt x="109" y="87"/>
                    <a:pt x="108" y="86"/>
                  </a:cubicBezTo>
                  <a:cubicBezTo>
                    <a:pt x="103" y="80"/>
                    <a:pt x="98" y="75"/>
                    <a:pt x="93" y="69"/>
                  </a:cubicBezTo>
                  <a:cubicBezTo>
                    <a:pt x="92" y="68"/>
                    <a:pt x="91" y="67"/>
                    <a:pt x="90" y="65"/>
                  </a:cubicBezTo>
                  <a:cubicBezTo>
                    <a:pt x="85" y="59"/>
                    <a:pt x="80" y="53"/>
                    <a:pt x="75" y="47"/>
                  </a:cubicBezTo>
                  <a:cubicBezTo>
                    <a:pt x="74" y="45"/>
                    <a:pt x="73" y="44"/>
                    <a:pt x="72" y="43"/>
                  </a:cubicBezTo>
                  <a:cubicBezTo>
                    <a:pt x="67" y="37"/>
                    <a:pt x="63" y="32"/>
                    <a:pt x="59" y="26"/>
                  </a:cubicBezTo>
                  <a:cubicBezTo>
                    <a:pt x="58" y="25"/>
                    <a:pt x="57" y="23"/>
                    <a:pt x="56" y="22"/>
                  </a:cubicBezTo>
                  <a:cubicBezTo>
                    <a:pt x="52" y="16"/>
                    <a:pt x="47" y="9"/>
                    <a:pt x="43" y="2"/>
                  </a:cubicBezTo>
                  <a:cubicBezTo>
                    <a:pt x="42" y="2"/>
                    <a:pt x="42" y="1"/>
                    <a:pt x="41" y="0"/>
                  </a:cubicBezTo>
                  <a:cubicBezTo>
                    <a:pt x="41" y="0"/>
                    <a:pt x="41" y="0"/>
                    <a:pt x="41" y="0"/>
                  </a:cubicBezTo>
                  <a:cubicBezTo>
                    <a:pt x="42" y="2"/>
                    <a:pt x="44" y="5"/>
                    <a:pt x="46" y="7"/>
                  </a:cubicBezTo>
                  <a:cubicBezTo>
                    <a:pt x="47" y="10"/>
                    <a:pt x="49" y="12"/>
                    <a:pt x="51" y="14"/>
                  </a:cubicBezTo>
                  <a:cubicBezTo>
                    <a:pt x="52" y="17"/>
                    <a:pt x="54" y="19"/>
                    <a:pt x="55" y="21"/>
                  </a:cubicBezTo>
                  <a:cubicBezTo>
                    <a:pt x="57" y="24"/>
                    <a:pt x="59" y="26"/>
                    <a:pt x="61" y="29"/>
                  </a:cubicBezTo>
                  <a:cubicBezTo>
                    <a:pt x="62" y="31"/>
                    <a:pt x="64" y="33"/>
                    <a:pt x="66" y="36"/>
                  </a:cubicBezTo>
                  <a:cubicBezTo>
                    <a:pt x="68" y="38"/>
                    <a:pt x="69" y="41"/>
                    <a:pt x="71" y="43"/>
                  </a:cubicBezTo>
                  <a:cubicBezTo>
                    <a:pt x="73" y="45"/>
                    <a:pt x="75" y="47"/>
                    <a:pt x="76" y="50"/>
                  </a:cubicBezTo>
                  <a:cubicBezTo>
                    <a:pt x="78" y="52"/>
                    <a:pt x="81" y="55"/>
                    <a:pt x="83" y="57"/>
                  </a:cubicBezTo>
                  <a:cubicBezTo>
                    <a:pt x="84" y="59"/>
                    <a:pt x="86" y="61"/>
                    <a:pt x="88" y="63"/>
                  </a:cubicBezTo>
                  <a:cubicBezTo>
                    <a:pt x="90" y="66"/>
                    <a:pt x="92" y="68"/>
                    <a:pt x="94" y="71"/>
                  </a:cubicBezTo>
                  <a:cubicBezTo>
                    <a:pt x="96" y="73"/>
                    <a:pt x="98" y="75"/>
                    <a:pt x="99" y="77"/>
                  </a:cubicBezTo>
                  <a:cubicBezTo>
                    <a:pt x="102" y="80"/>
                    <a:pt x="104" y="82"/>
                    <a:pt x="107" y="85"/>
                  </a:cubicBezTo>
                  <a:cubicBezTo>
                    <a:pt x="108" y="87"/>
                    <a:pt x="110" y="88"/>
                    <a:pt x="111" y="90"/>
                  </a:cubicBezTo>
                  <a:cubicBezTo>
                    <a:pt x="115" y="94"/>
                    <a:pt x="120" y="98"/>
                    <a:pt x="124" y="103"/>
                  </a:cubicBezTo>
                  <a:cubicBezTo>
                    <a:pt x="125" y="104"/>
                    <a:pt x="126" y="105"/>
                    <a:pt x="127" y="106"/>
                  </a:cubicBezTo>
                  <a:cubicBezTo>
                    <a:pt x="128" y="108"/>
                    <a:pt x="129" y="110"/>
                    <a:pt x="131" y="112"/>
                  </a:cubicBezTo>
                  <a:cubicBezTo>
                    <a:pt x="133" y="117"/>
                    <a:pt x="136" y="121"/>
                    <a:pt x="139" y="126"/>
                  </a:cubicBezTo>
                  <a:cubicBezTo>
                    <a:pt x="142" y="131"/>
                    <a:pt x="145" y="136"/>
                    <a:pt x="148" y="142"/>
                  </a:cubicBezTo>
                  <a:cubicBezTo>
                    <a:pt x="151" y="146"/>
                    <a:pt x="154" y="151"/>
                    <a:pt x="157" y="155"/>
                  </a:cubicBezTo>
                  <a:cubicBezTo>
                    <a:pt x="160" y="160"/>
                    <a:pt x="163" y="165"/>
                    <a:pt x="166" y="170"/>
                  </a:cubicBezTo>
                  <a:cubicBezTo>
                    <a:pt x="169" y="175"/>
                    <a:pt x="172" y="179"/>
                    <a:pt x="174" y="183"/>
                  </a:cubicBezTo>
                  <a:cubicBezTo>
                    <a:pt x="176" y="185"/>
                    <a:pt x="177" y="187"/>
                    <a:pt x="178" y="189"/>
                  </a:cubicBezTo>
                  <a:cubicBezTo>
                    <a:pt x="179" y="189"/>
                    <a:pt x="179" y="189"/>
                    <a:pt x="179" y="189"/>
                  </a:cubicBezTo>
                  <a:cubicBezTo>
                    <a:pt x="178" y="187"/>
                    <a:pt x="176" y="185"/>
                    <a:pt x="175" y="182"/>
                  </a:cubicBezTo>
                  <a:cubicBezTo>
                    <a:pt x="172" y="179"/>
                    <a:pt x="170" y="175"/>
                    <a:pt x="167" y="171"/>
                  </a:cubicBezTo>
                  <a:cubicBezTo>
                    <a:pt x="164" y="165"/>
                    <a:pt x="160" y="160"/>
                    <a:pt x="157" y="155"/>
                  </a:cubicBezTo>
                  <a:cubicBezTo>
                    <a:pt x="154" y="150"/>
                    <a:pt x="152" y="146"/>
                    <a:pt x="149" y="142"/>
                  </a:cubicBezTo>
                  <a:cubicBezTo>
                    <a:pt x="146" y="136"/>
                    <a:pt x="143" y="131"/>
                    <a:pt x="139" y="126"/>
                  </a:cubicBezTo>
                  <a:cubicBezTo>
                    <a:pt x="137" y="121"/>
                    <a:pt x="134" y="117"/>
                    <a:pt x="132" y="112"/>
                  </a:cubicBezTo>
                  <a:cubicBezTo>
                    <a:pt x="131" y="111"/>
                    <a:pt x="130" y="109"/>
                    <a:pt x="129" y="108"/>
                  </a:cubicBezTo>
                  <a:cubicBezTo>
                    <a:pt x="131" y="110"/>
                    <a:pt x="134" y="113"/>
                    <a:pt x="137" y="115"/>
                  </a:cubicBezTo>
                  <a:cubicBezTo>
                    <a:pt x="138" y="116"/>
                    <a:pt x="139" y="117"/>
                    <a:pt x="139" y="118"/>
                  </a:cubicBezTo>
                  <a:cubicBezTo>
                    <a:pt x="143" y="121"/>
                    <a:pt x="147" y="125"/>
                    <a:pt x="150" y="128"/>
                  </a:cubicBezTo>
                  <a:cubicBezTo>
                    <a:pt x="151" y="129"/>
                    <a:pt x="152" y="129"/>
                    <a:pt x="153" y="130"/>
                  </a:cubicBezTo>
                  <a:cubicBezTo>
                    <a:pt x="157" y="133"/>
                    <a:pt x="160" y="137"/>
                    <a:pt x="164" y="140"/>
                  </a:cubicBezTo>
                  <a:cubicBezTo>
                    <a:pt x="165" y="141"/>
                    <a:pt x="166" y="141"/>
                    <a:pt x="167" y="142"/>
                  </a:cubicBezTo>
                  <a:cubicBezTo>
                    <a:pt x="168" y="143"/>
                    <a:pt x="169" y="145"/>
                    <a:pt x="171" y="145"/>
                  </a:cubicBezTo>
                  <a:cubicBezTo>
                    <a:pt x="173" y="147"/>
                    <a:pt x="176" y="149"/>
                    <a:pt x="178" y="151"/>
                  </a:cubicBezTo>
                  <a:cubicBezTo>
                    <a:pt x="179" y="152"/>
                    <a:pt x="180" y="153"/>
                    <a:pt x="181" y="154"/>
                  </a:cubicBezTo>
                  <a:cubicBezTo>
                    <a:pt x="183" y="156"/>
                    <a:pt x="186" y="157"/>
                    <a:pt x="188" y="159"/>
                  </a:cubicBezTo>
                  <a:cubicBezTo>
                    <a:pt x="188" y="159"/>
                    <a:pt x="188" y="159"/>
                    <a:pt x="188" y="159"/>
                  </a:cubicBezTo>
                  <a:cubicBezTo>
                    <a:pt x="183" y="155"/>
                    <a:pt x="178" y="151"/>
                    <a:pt x="173" y="147"/>
                  </a:cubicBezTo>
                  <a:cubicBezTo>
                    <a:pt x="172" y="146"/>
                    <a:pt x="172" y="146"/>
                    <a:pt x="171" y="145"/>
                  </a:cubicBezTo>
                  <a:cubicBezTo>
                    <a:pt x="172" y="146"/>
                    <a:pt x="173" y="146"/>
                    <a:pt x="173" y="146"/>
                  </a:cubicBezTo>
                  <a:cubicBezTo>
                    <a:pt x="176" y="146"/>
                    <a:pt x="178" y="145"/>
                    <a:pt x="179" y="143"/>
                  </a:cubicBezTo>
                  <a:cubicBezTo>
                    <a:pt x="182" y="145"/>
                    <a:pt x="185" y="147"/>
                    <a:pt x="188" y="149"/>
                  </a:cubicBezTo>
                  <a:cubicBezTo>
                    <a:pt x="188" y="148"/>
                    <a:pt x="188" y="148"/>
                    <a:pt x="188" y="148"/>
                  </a:cubicBezTo>
                  <a:cubicBezTo>
                    <a:pt x="185" y="146"/>
                    <a:pt x="182" y="144"/>
                    <a:pt x="180" y="142"/>
                  </a:cubicBezTo>
                  <a:cubicBezTo>
                    <a:pt x="180" y="141"/>
                    <a:pt x="181" y="139"/>
                    <a:pt x="181" y="138"/>
                  </a:cubicBezTo>
                  <a:cubicBezTo>
                    <a:pt x="181" y="134"/>
                    <a:pt x="178" y="130"/>
                    <a:pt x="173" y="130"/>
                  </a:cubicBezTo>
                  <a:cubicBezTo>
                    <a:pt x="171" y="130"/>
                    <a:pt x="169" y="131"/>
                    <a:pt x="167" y="133"/>
                  </a:cubicBezTo>
                  <a:cubicBezTo>
                    <a:pt x="151" y="121"/>
                    <a:pt x="135" y="108"/>
                    <a:pt x="121" y="94"/>
                  </a:cubicBezTo>
                  <a:cubicBezTo>
                    <a:pt x="115" y="84"/>
                    <a:pt x="110" y="74"/>
                    <a:pt x="104" y="64"/>
                  </a:cubicBezTo>
                  <a:cubicBezTo>
                    <a:pt x="102" y="60"/>
                    <a:pt x="99" y="56"/>
                    <a:pt x="97" y="51"/>
                  </a:cubicBezTo>
                  <a:cubicBezTo>
                    <a:pt x="94" y="46"/>
                    <a:pt x="91" y="40"/>
                    <a:pt x="88" y="34"/>
                  </a:cubicBezTo>
                  <a:cubicBezTo>
                    <a:pt x="85" y="29"/>
                    <a:pt x="83" y="25"/>
                    <a:pt x="80" y="20"/>
                  </a:cubicBezTo>
                  <a:cubicBezTo>
                    <a:pt x="77" y="14"/>
                    <a:pt x="75" y="9"/>
                    <a:pt x="72" y="3"/>
                  </a:cubicBezTo>
                  <a:cubicBezTo>
                    <a:pt x="71" y="2"/>
                    <a:pt x="71" y="1"/>
                    <a:pt x="70" y="0"/>
                  </a:cubicBezTo>
                  <a:moveTo>
                    <a:pt x="180" y="0"/>
                  </a:moveTo>
                  <a:cubicBezTo>
                    <a:pt x="172" y="0"/>
                    <a:pt x="172" y="0"/>
                    <a:pt x="172" y="0"/>
                  </a:cubicBezTo>
                  <a:cubicBezTo>
                    <a:pt x="170" y="1"/>
                    <a:pt x="168" y="4"/>
                    <a:pt x="168" y="6"/>
                  </a:cubicBezTo>
                  <a:cubicBezTo>
                    <a:pt x="165" y="6"/>
                    <a:pt x="161" y="7"/>
                    <a:pt x="158" y="7"/>
                  </a:cubicBezTo>
                  <a:cubicBezTo>
                    <a:pt x="153" y="7"/>
                    <a:pt x="149" y="6"/>
                    <a:pt x="144" y="6"/>
                  </a:cubicBezTo>
                  <a:cubicBezTo>
                    <a:pt x="142" y="6"/>
                    <a:pt x="140" y="6"/>
                    <a:pt x="138" y="6"/>
                  </a:cubicBezTo>
                  <a:cubicBezTo>
                    <a:pt x="136" y="6"/>
                    <a:pt x="134" y="5"/>
                    <a:pt x="131" y="5"/>
                  </a:cubicBezTo>
                  <a:cubicBezTo>
                    <a:pt x="129" y="5"/>
                    <a:pt x="127" y="5"/>
                    <a:pt x="125" y="4"/>
                  </a:cubicBezTo>
                  <a:cubicBezTo>
                    <a:pt x="123" y="4"/>
                    <a:pt x="121" y="4"/>
                    <a:pt x="119" y="4"/>
                  </a:cubicBezTo>
                  <a:cubicBezTo>
                    <a:pt x="117" y="3"/>
                    <a:pt x="115" y="3"/>
                    <a:pt x="113" y="3"/>
                  </a:cubicBezTo>
                  <a:cubicBezTo>
                    <a:pt x="111" y="2"/>
                    <a:pt x="109" y="2"/>
                    <a:pt x="107" y="1"/>
                  </a:cubicBezTo>
                  <a:cubicBezTo>
                    <a:pt x="105" y="1"/>
                    <a:pt x="104" y="1"/>
                    <a:pt x="102" y="0"/>
                  </a:cubicBezTo>
                  <a:cubicBezTo>
                    <a:pt x="101" y="0"/>
                    <a:pt x="101" y="0"/>
                    <a:pt x="101" y="0"/>
                  </a:cubicBezTo>
                  <a:cubicBezTo>
                    <a:pt x="98" y="0"/>
                    <a:pt x="98" y="0"/>
                    <a:pt x="98" y="0"/>
                  </a:cubicBezTo>
                  <a:cubicBezTo>
                    <a:pt x="99" y="0"/>
                    <a:pt x="100" y="1"/>
                    <a:pt x="102" y="1"/>
                  </a:cubicBezTo>
                  <a:cubicBezTo>
                    <a:pt x="103" y="1"/>
                    <a:pt x="105" y="2"/>
                    <a:pt x="107" y="2"/>
                  </a:cubicBezTo>
                  <a:cubicBezTo>
                    <a:pt x="109" y="3"/>
                    <a:pt x="112" y="3"/>
                    <a:pt x="114" y="3"/>
                  </a:cubicBezTo>
                  <a:cubicBezTo>
                    <a:pt x="116" y="4"/>
                    <a:pt x="117" y="4"/>
                    <a:pt x="119" y="4"/>
                  </a:cubicBezTo>
                  <a:cubicBezTo>
                    <a:pt x="121" y="5"/>
                    <a:pt x="124" y="5"/>
                    <a:pt x="127" y="5"/>
                  </a:cubicBezTo>
                  <a:cubicBezTo>
                    <a:pt x="128" y="6"/>
                    <a:pt x="130" y="6"/>
                    <a:pt x="131" y="6"/>
                  </a:cubicBezTo>
                  <a:cubicBezTo>
                    <a:pt x="134" y="6"/>
                    <a:pt x="137" y="6"/>
                    <a:pt x="140" y="7"/>
                  </a:cubicBezTo>
                  <a:cubicBezTo>
                    <a:pt x="142" y="7"/>
                    <a:pt x="143" y="7"/>
                    <a:pt x="144" y="7"/>
                  </a:cubicBezTo>
                  <a:cubicBezTo>
                    <a:pt x="149" y="7"/>
                    <a:pt x="153" y="7"/>
                    <a:pt x="158" y="7"/>
                  </a:cubicBezTo>
                  <a:cubicBezTo>
                    <a:pt x="158" y="7"/>
                    <a:pt x="158" y="7"/>
                    <a:pt x="158" y="7"/>
                  </a:cubicBezTo>
                  <a:cubicBezTo>
                    <a:pt x="161" y="7"/>
                    <a:pt x="165" y="7"/>
                    <a:pt x="168" y="7"/>
                  </a:cubicBezTo>
                  <a:cubicBezTo>
                    <a:pt x="168" y="11"/>
                    <a:pt x="172" y="14"/>
                    <a:pt x="176" y="14"/>
                  </a:cubicBezTo>
                  <a:cubicBezTo>
                    <a:pt x="176" y="14"/>
                    <a:pt x="176" y="14"/>
                    <a:pt x="176" y="14"/>
                  </a:cubicBezTo>
                  <a:cubicBezTo>
                    <a:pt x="179" y="44"/>
                    <a:pt x="182" y="72"/>
                    <a:pt x="185" y="99"/>
                  </a:cubicBezTo>
                  <a:cubicBezTo>
                    <a:pt x="185" y="100"/>
                    <a:pt x="186" y="101"/>
                    <a:pt x="186" y="102"/>
                  </a:cubicBezTo>
                  <a:cubicBezTo>
                    <a:pt x="186" y="108"/>
                    <a:pt x="187" y="114"/>
                    <a:pt x="188" y="120"/>
                  </a:cubicBezTo>
                  <a:cubicBezTo>
                    <a:pt x="188" y="115"/>
                    <a:pt x="188" y="115"/>
                    <a:pt x="188" y="115"/>
                  </a:cubicBezTo>
                  <a:cubicBezTo>
                    <a:pt x="186" y="100"/>
                    <a:pt x="184" y="85"/>
                    <a:pt x="183" y="70"/>
                  </a:cubicBezTo>
                  <a:cubicBezTo>
                    <a:pt x="182" y="67"/>
                    <a:pt x="182" y="63"/>
                    <a:pt x="182" y="60"/>
                  </a:cubicBezTo>
                  <a:cubicBezTo>
                    <a:pt x="181" y="53"/>
                    <a:pt x="180" y="46"/>
                    <a:pt x="179" y="39"/>
                  </a:cubicBezTo>
                  <a:cubicBezTo>
                    <a:pt x="179" y="32"/>
                    <a:pt x="178" y="25"/>
                    <a:pt x="177" y="18"/>
                  </a:cubicBezTo>
                  <a:cubicBezTo>
                    <a:pt x="177" y="17"/>
                    <a:pt x="177" y="15"/>
                    <a:pt x="177" y="14"/>
                  </a:cubicBezTo>
                  <a:cubicBezTo>
                    <a:pt x="178" y="14"/>
                    <a:pt x="180" y="13"/>
                    <a:pt x="181" y="12"/>
                  </a:cubicBezTo>
                  <a:cubicBezTo>
                    <a:pt x="183" y="15"/>
                    <a:pt x="186" y="17"/>
                    <a:pt x="188" y="20"/>
                  </a:cubicBezTo>
                  <a:cubicBezTo>
                    <a:pt x="188" y="19"/>
                    <a:pt x="188" y="19"/>
                    <a:pt x="188" y="19"/>
                  </a:cubicBezTo>
                  <a:cubicBezTo>
                    <a:pt x="186" y="16"/>
                    <a:pt x="184" y="14"/>
                    <a:pt x="181" y="12"/>
                  </a:cubicBezTo>
                  <a:cubicBezTo>
                    <a:pt x="183" y="10"/>
                    <a:pt x="184" y="8"/>
                    <a:pt x="184" y="6"/>
                  </a:cubicBezTo>
                  <a:cubicBezTo>
                    <a:pt x="184" y="4"/>
                    <a:pt x="182" y="1"/>
                    <a:pt x="180" y="0"/>
                  </a:cubicBezTo>
                  <a:moveTo>
                    <a:pt x="536" y="0"/>
                  </a:moveTo>
                  <a:cubicBezTo>
                    <a:pt x="535" y="0"/>
                    <a:pt x="535" y="0"/>
                    <a:pt x="535" y="0"/>
                  </a:cubicBezTo>
                  <a:cubicBezTo>
                    <a:pt x="535" y="0"/>
                    <a:pt x="535" y="1"/>
                    <a:pt x="534" y="1"/>
                  </a:cubicBezTo>
                  <a:cubicBezTo>
                    <a:pt x="532" y="4"/>
                    <a:pt x="529" y="6"/>
                    <a:pt x="527" y="9"/>
                  </a:cubicBezTo>
                  <a:cubicBezTo>
                    <a:pt x="524" y="11"/>
                    <a:pt x="522" y="14"/>
                    <a:pt x="520" y="16"/>
                  </a:cubicBezTo>
                  <a:cubicBezTo>
                    <a:pt x="518" y="18"/>
                    <a:pt x="516" y="20"/>
                    <a:pt x="514" y="22"/>
                  </a:cubicBezTo>
                  <a:cubicBezTo>
                    <a:pt x="511" y="25"/>
                    <a:pt x="509" y="28"/>
                    <a:pt x="506" y="31"/>
                  </a:cubicBezTo>
                  <a:cubicBezTo>
                    <a:pt x="504" y="32"/>
                    <a:pt x="503" y="34"/>
                    <a:pt x="502" y="35"/>
                  </a:cubicBezTo>
                  <a:cubicBezTo>
                    <a:pt x="498" y="39"/>
                    <a:pt x="495" y="42"/>
                    <a:pt x="492" y="45"/>
                  </a:cubicBezTo>
                  <a:cubicBezTo>
                    <a:pt x="491" y="46"/>
                    <a:pt x="490" y="47"/>
                    <a:pt x="489" y="48"/>
                  </a:cubicBezTo>
                  <a:cubicBezTo>
                    <a:pt x="485" y="52"/>
                    <a:pt x="481" y="56"/>
                    <a:pt x="477" y="60"/>
                  </a:cubicBezTo>
                  <a:cubicBezTo>
                    <a:pt x="477" y="60"/>
                    <a:pt x="477" y="60"/>
                    <a:pt x="477" y="60"/>
                  </a:cubicBezTo>
                  <a:cubicBezTo>
                    <a:pt x="449" y="87"/>
                    <a:pt x="421" y="113"/>
                    <a:pt x="392" y="135"/>
                  </a:cubicBezTo>
                  <a:cubicBezTo>
                    <a:pt x="391" y="136"/>
                    <a:pt x="390" y="137"/>
                    <a:pt x="389" y="137"/>
                  </a:cubicBezTo>
                  <a:cubicBezTo>
                    <a:pt x="386" y="140"/>
                    <a:pt x="383" y="142"/>
                    <a:pt x="380" y="144"/>
                  </a:cubicBezTo>
                  <a:cubicBezTo>
                    <a:pt x="379" y="145"/>
                    <a:pt x="377" y="146"/>
                    <a:pt x="376" y="147"/>
                  </a:cubicBezTo>
                  <a:cubicBezTo>
                    <a:pt x="376" y="148"/>
                    <a:pt x="376" y="148"/>
                    <a:pt x="376" y="148"/>
                  </a:cubicBezTo>
                  <a:cubicBezTo>
                    <a:pt x="378" y="146"/>
                    <a:pt x="381" y="144"/>
                    <a:pt x="383" y="142"/>
                  </a:cubicBezTo>
                  <a:cubicBezTo>
                    <a:pt x="388" y="139"/>
                    <a:pt x="393" y="135"/>
                    <a:pt x="397" y="132"/>
                  </a:cubicBezTo>
                  <a:cubicBezTo>
                    <a:pt x="400" y="130"/>
                    <a:pt x="402" y="128"/>
                    <a:pt x="404" y="126"/>
                  </a:cubicBezTo>
                  <a:cubicBezTo>
                    <a:pt x="407" y="124"/>
                    <a:pt x="410" y="122"/>
                    <a:pt x="412" y="119"/>
                  </a:cubicBezTo>
                  <a:cubicBezTo>
                    <a:pt x="414" y="118"/>
                    <a:pt x="417" y="116"/>
                    <a:pt x="419" y="114"/>
                  </a:cubicBezTo>
                  <a:cubicBezTo>
                    <a:pt x="422" y="112"/>
                    <a:pt x="424" y="109"/>
                    <a:pt x="427" y="107"/>
                  </a:cubicBezTo>
                  <a:cubicBezTo>
                    <a:pt x="429" y="105"/>
                    <a:pt x="432" y="103"/>
                    <a:pt x="434" y="101"/>
                  </a:cubicBezTo>
                  <a:cubicBezTo>
                    <a:pt x="436" y="99"/>
                    <a:pt x="439" y="96"/>
                    <a:pt x="442" y="94"/>
                  </a:cubicBezTo>
                  <a:cubicBezTo>
                    <a:pt x="444" y="92"/>
                    <a:pt x="446" y="90"/>
                    <a:pt x="448" y="88"/>
                  </a:cubicBezTo>
                  <a:cubicBezTo>
                    <a:pt x="451" y="85"/>
                    <a:pt x="454" y="83"/>
                    <a:pt x="457" y="80"/>
                  </a:cubicBezTo>
                  <a:cubicBezTo>
                    <a:pt x="459" y="78"/>
                    <a:pt x="461" y="76"/>
                    <a:pt x="463" y="74"/>
                  </a:cubicBezTo>
                  <a:cubicBezTo>
                    <a:pt x="466" y="72"/>
                    <a:pt x="468" y="69"/>
                    <a:pt x="471" y="66"/>
                  </a:cubicBezTo>
                  <a:cubicBezTo>
                    <a:pt x="473" y="64"/>
                    <a:pt x="475" y="62"/>
                    <a:pt x="477" y="60"/>
                  </a:cubicBezTo>
                  <a:cubicBezTo>
                    <a:pt x="480" y="58"/>
                    <a:pt x="483" y="55"/>
                    <a:pt x="486" y="52"/>
                  </a:cubicBezTo>
                  <a:cubicBezTo>
                    <a:pt x="488" y="50"/>
                    <a:pt x="490" y="48"/>
                    <a:pt x="492" y="46"/>
                  </a:cubicBezTo>
                  <a:cubicBezTo>
                    <a:pt x="494" y="43"/>
                    <a:pt x="497" y="40"/>
                    <a:pt x="500" y="38"/>
                  </a:cubicBezTo>
                  <a:cubicBezTo>
                    <a:pt x="502" y="36"/>
                    <a:pt x="504" y="34"/>
                    <a:pt x="506" y="32"/>
                  </a:cubicBezTo>
                  <a:cubicBezTo>
                    <a:pt x="509" y="29"/>
                    <a:pt x="512" y="26"/>
                    <a:pt x="514" y="23"/>
                  </a:cubicBezTo>
                  <a:cubicBezTo>
                    <a:pt x="516" y="21"/>
                    <a:pt x="518" y="19"/>
                    <a:pt x="520" y="17"/>
                  </a:cubicBezTo>
                  <a:cubicBezTo>
                    <a:pt x="523" y="14"/>
                    <a:pt x="526" y="11"/>
                    <a:pt x="528" y="8"/>
                  </a:cubicBezTo>
                  <a:cubicBezTo>
                    <a:pt x="530" y="6"/>
                    <a:pt x="532" y="4"/>
                    <a:pt x="534" y="2"/>
                  </a:cubicBezTo>
                  <a:cubicBezTo>
                    <a:pt x="535" y="2"/>
                    <a:pt x="535" y="1"/>
                    <a:pt x="536" y="0"/>
                  </a:cubicBezTo>
                  <a:moveTo>
                    <a:pt x="552" y="0"/>
                  </a:moveTo>
                  <a:cubicBezTo>
                    <a:pt x="551" y="0"/>
                    <a:pt x="551" y="0"/>
                    <a:pt x="551" y="0"/>
                  </a:cubicBezTo>
                  <a:cubicBezTo>
                    <a:pt x="550" y="1"/>
                    <a:pt x="550" y="2"/>
                    <a:pt x="549" y="3"/>
                  </a:cubicBezTo>
                  <a:cubicBezTo>
                    <a:pt x="548" y="6"/>
                    <a:pt x="546" y="9"/>
                    <a:pt x="544" y="13"/>
                  </a:cubicBezTo>
                  <a:cubicBezTo>
                    <a:pt x="542" y="15"/>
                    <a:pt x="541" y="18"/>
                    <a:pt x="539" y="20"/>
                  </a:cubicBezTo>
                  <a:cubicBezTo>
                    <a:pt x="538" y="24"/>
                    <a:pt x="536" y="27"/>
                    <a:pt x="534" y="30"/>
                  </a:cubicBezTo>
                  <a:cubicBezTo>
                    <a:pt x="532" y="33"/>
                    <a:pt x="531" y="35"/>
                    <a:pt x="530" y="37"/>
                  </a:cubicBezTo>
                  <a:cubicBezTo>
                    <a:pt x="528" y="41"/>
                    <a:pt x="526" y="44"/>
                    <a:pt x="524" y="47"/>
                  </a:cubicBezTo>
                  <a:cubicBezTo>
                    <a:pt x="523" y="50"/>
                    <a:pt x="521" y="52"/>
                    <a:pt x="520" y="54"/>
                  </a:cubicBezTo>
                  <a:cubicBezTo>
                    <a:pt x="518" y="57"/>
                    <a:pt x="516" y="61"/>
                    <a:pt x="514" y="64"/>
                  </a:cubicBezTo>
                  <a:cubicBezTo>
                    <a:pt x="513" y="66"/>
                    <a:pt x="511" y="68"/>
                    <a:pt x="510" y="71"/>
                  </a:cubicBezTo>
                  <a:cubicBezTo>
                    <a:pt x="508" y="74"/>
                    <a:pt x="506" y="77"/>
                    <a:pt x="504" y="80"/>
                  </a:cubicBezTo>
                  <a:cubicBezTo>
                    <a:pt x="503" y="82"/>
                    <a:pt x="502" y="84"/>
                    <a:pt x="501" y="86"/>
                  </a:cubicBezTo>
                  <a:cubicBezTo>
                    <a:pt x="499" y="89"/>
                    <a:pt x="497" y="93"/>
                    <a:pt x="495" y="96"/>
                  </a:cubicBezTo>
                  <a:cubicBezTo>
                    <a:pt x="494" y="98"/>
                    <a:pt x="493" y="99"/>
                    <a:pt x="492" y="101"/>
                  </a:cubicBezTo>
                  <a:cubicBezTo>
                    <a:pt x="489" y="105"/>
                    <a:pt x="487" y="108"/>
                    <a:pt x="485" y="111"/>
                  </a:cubicBezTo>
                  <a:cubicBezTo>
                    <a:pt x="484" y="113"/>
                    <a:pt x="483" y="114"/>
                    <a:pt x="483" y="116"/>
                  </a:cubicBezTo>
                  <a:cubicBezTo>
                    <a:pt x="480" y="119"/>
                    <a:pt x="478" y="123"/>
                    <a:pt x="476" y="126"/>
                  </a:cubicBezTo>
                  <a:cubicBezTo>
                    <a:pt x="475" y="128"/>
                    <a:pt x="474" y="129"/>
                    <a:pt x="473" y="130"/>
                  </a:cubicBezTo>
                  <a:cubicBezTo>
                    <a:pt x="471" y="134"/>
                    <a:pt x="469" y="137"/>
                    <a:pt x="466" y="141"/>
                  </a:cubicBezTo>
                  <a:cubicBezTo>
                    <a:pt x="466" y="142"/>
                    <a:pt x="465" y="143"/>
                    <a:pt x="465" y="143"/>
                  </a:cubicBezTo>
                  <a:cubicBezTo>
                    <a:pt x="454" y="159"/>
                    <a:pt x="444" y="175"/>
                    <a:pt x="433" y="189"/>
                  </a:cubicBezTo>
                  <a:cubicBezTo>
                    <a:pt x="434" y="189"/>
                    <a:pt x="434" y="189"/>
                    <a:pt x="434" y="189"/>
                  </a:cubicBezTo>
                  <a:cubicBezTo>
                    <a:pt x="435" y="188"/>
                    <a:pt x="435" y="187"/>
                    <a:pt x="436" y="187"/>
                  </a:cubicBezTo>
                  <a:cubicBezTo>
                    <a:pt x="437" y="185"/>
                    <a:pt x="438" y="184"/>
                    <a:pt x="439" y="183"/>
                  </a:cubicBezTo>
                  <a:cubicBezTo>
                    <a:pt x="441" y="179"/>
                    <a:pt x="444" y="175"/>
                    <a:pt x="447" y="171"/>
                  </a:cubicBezTo>
                  <a:cubicBezTo>
                    <a:pt x="447" y="171"/>
                    <a:pt x="448" y="170"/>
                    <a:pt x="448" y="169"/>
                  </a:cubicBezTo>
                  <a:cubicBezTo>
                    <a:pt x="482" y="120"/>
                    <a:pt x="515" y="64"/>
                    <a:pt x="5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5" name="Freeform 10"/>
            <p:cNvSpPr>
              <a:spLocks noEditPoints="1"/>
            </p:cNvSpPr>
            <p:nvPr/>
          </p:nvSpPr>
          <p:spPr bwMode="auto">
            <a:xfrm>
              <a:off x="-4384" y="4326"/>
              <a:ext cx="943" cy="746"/>
            </a:xfrm>
            <a:custGeom>
              <a:avLst/>
              <a:gdLst>
                <a:gd name="T0" fmla="*/ 237 w 363"/>
                <a:gd name="T1" fmla="*/ 252 h 287"/>
                <a:gd name="T2" fmla="*/ 233 w 363"/>
                <a:gd name="T3" fmla="*/ 249 h 287"/>
                <a:gd name="T4" fmla="*/ 233 w 363"/>
                <a:gd name="T5" fmla="*/ 240 h 287"/>
                <a:gd name="T6" fmla="*/ 221 w 363"/>
                <a:gd name="T7" fmla="*/ 236 h 287"/>
                <a:gd name="T8" fmla="*/ 223 w 363"/>
                <a:gd name="T9" fmla="*/ 235 h 287"/>
                <a:gd name="T10" fmla="*/ 233 w 363"/>
                <a:gd name="T11" fmla="*/ 239 h 287"/>
                <a:gd name="T12" fmla="*/ 244 w 363"/>
                <a:gd name="T13" fmla="*/ 245 h 287"/>
                <a:gd name="T14" fmla="*/ 235 w 363"/>
                <a:gd name="T15" fmla="*/ 221 h 287"/>
                <a:gd name="T16" fmla="*/ 245 w 363"/>
                <a:gd name="T17" fmla="*/ 243 h 287"/>
                <a:gd name="T18" fmla="*/ 257 w 363"/>
                <a:gd name="T19" fmla="*/ 231 h 287"/>
                <a:gd name="T20" fmla="*/ 274 w 363"/>
                <a:gd name="T21" fmla="*/ 190 h 287"/>
                <a:gd name="T22" fmla="*/ 259 w 363"/>
                <a:gd name="T23" fmla="*/ 223 h 287"/>
                <a:gd name="T24" fmla="*/ 243 w 363"/>
                <a:gd name="T25" fmla="*/ 203 h 287"/>
                <a:gd name="T26" fmla="*/ 230 w 363"/>
                <a:gd name="T27" fmla="*/ 203 h 287"/>
                <a:gd name="T28" fmla="*/ 197 w 363"/>
                <a:gd name="T29" fmla="*/ 192 h 287"/>
                <a:gd name="T30" fmla="*/ 218 w 363"/>
                <a:gd name="T31" fmla="*/ 219 h 287"/>
                <a:gd name="T32" fmla="*/ 208 w 363"/>
                <a:gd name="T33" fmla="*/ 213 h 287"/>
                <a:gd name="T34" fmla="*/ 174 w 363"/>
                <a:gd name="T35" fmla="*/ 192 h 287"/>
                <a:gd name="T36" fmla="*/ 190 w 363"/>
                <a:gd name="T37" fmla="*/ 213 h 287"/>
                <a:gd name="T38" fmla="*/ 174 w 363"/>
                <a:gd name="T39" fmla="*/ 201 h 287"/>
                <a:gd name="T40" fmla="*/ 192 w 363"/>
                <a:gd name="T41" fmla="*/ 215 h 287"/>
                <a:gd name="T42" fmla="*/ 233 w 363"/>
                <a:gd name="T43" fmla="*/ 250 h 287"/>
                <a:gd name="T44" fmla="*/ 286 w 363"/>
                <a:gd name="T45" fmla="*/ 287 h 287"/>
                <a:gd name="T46" fmla="*/ 283 w 363"/>
                <a:gd name="T47" fmla="*/ 282 h 287"/>
                <a:gd name="T48" fmla="*/ 266 w 363"/>
                <a:gd name="T49" fmla="*/ 268 h 287"/>
                <a:gd name="T50" fmla="*/ 259 w 363"/>
                <a:gd name="T51" fmla="*/ 263 h 287"/>
                <a:gd name="T52" fmla="*/ 282 w 363"/>
                <a:gd name="T53" fmla="*/ 270 h 287"/>
                <a:gd name="T54" fmla="*/ 257 w 363"/>
                <a:gd name="T55" fmla="*/ 253 h 287"/>
                <a:gd name="T56" fmla="*/ 264 w 363"/>
                <a:gd name="T57" fmla="*/ 254 h 287"/>
                <a:gd name="T58" fmla="*/ 270 w 363"/>
                <a:gd name="T59" fmla="*/ 244 h 287"/>
                <a:gd name="T60" fmla="*/ 265 w 363"/>
                <a:gd name="T61" fmla="*/ 229 h 287"/>
                <a:gd name="T62" fmla="*/ 262 w 363"/>
                <a:gd name="T63" fmla="*/ 216 h 287"/>
                <a:gd name="T64" fmla="*/ 286 w 363"/>
                <a:gd name="T65" fmla="*/ 132 h 287"/>
                <a:gd name="T66" fmla="*/ 286 w 363"/>
                <a:gd name="T67" fmla="*/ 131 h 287"/>
                <a:gd name="T68" fmla="*/ 355 w 363"/>
                <a:gd name="T69" fmla="*/ 187 h 287"/>
                <a:gd name="T70" fmla="*/ 328 w 363"/>
                <a:gd name="T71" fmla="*/ 149 h 287"/>
                <a:gd name="T72" fmla="*/ 286 w 363"/>
                <a:gd name="T73" fmla="*/ 79 h 287"/>
                <a:gd name="T74" fmla="*/ 329 w 363"/>
                <a:gd name="T75" fmla="*/ 144 h 287"/>
                <a:gd name="T76" fmla="*/ 330 w 363"/>
                <a:gd name="T77" fmla="*/ 144 h 287"/>
                <a:gd name="T78" fmla="*/ 286 w 363"/>
                <a:gd name="T79" fmla="*/ 79 h 287"/>
                <a:gd name="T80" fmla="*/ 27 w 363"/>
                <a:gd name="T81" fmla="*/ 39 h 287"/>
                <a:gd name="T82" fmla="*/ 66 w 363"/>
                <a:gd name="T83" fmla="*/ 84 h 287"/>
                <a:gd name="T84" fmla="*/ 23 w 363"/>
                <a:gd name="T85" fmla="*/ 32 h 287"/>
                <a:gd name="T86" fmla="*/ 38 w 363"/>
                <a:gd name="T87" fmla="*/ 46 h 287"/>
                <a:gd name="T88" fmla="*/ 51 w 363"/>
                <a:gd name="T89" fmla="*/ 41 h 287"/>
                <a:gd name="T90" fmla="*/ 81 w 363"/>
                <a:gd name="T91" fmla="*/ 90 h 287"/>
                <a:gd name="T92" fmla="*/ 29 w 363"/>
                <a:gd name="T93" fmla="*/ 25 h 287"/>
                <a:gd name="T94" fmla="*/ 43 w 363"/>
                <a:gd name="T95" fmla="*/ 49 h 287"/>
                <a:gd name="T96" fmla="*/ 10 w 363"/>
                <a:gd name="T97" fmla="*/ 4 h 287"/>
                <a:gd name="T98" fmla="*/ 0 w 363"/>
                <a:gd name="T99" fmla="*/ 0 h 287"/>
                <a:gd name="T100" fmla="*/ 59 w 363"/>
                <a:gd name="T101" fmla="*/ 80 h 287"/>
                <a:gd name="T102" fmla="*/ 98 w 363"/>
                <a:gd name="T103" fmla="*/ 124 h 287"/>
                <a:gd name="T104" fmla="*/ 87 w 363"/>
                <a:gd name="T105" fmla="*/ 107 h 287"/>
                <a:gd name="T106" fmla="*/ 88 w 363"/>
                <a:gd name="T107" fmla="*/ 107 h 287"/>
                <a:gd name="T108" fmla="*/ 82 w 363"/>
                <a:gd name="T109" fmla="*/ 90 h 287"/>
                <a:gd name="T110" fmla="*/ 87 w 363"/>
                <a:gd name="T111" fmla="*/ 86 h 287"/>
                <a:gd name="T112" fmla="*/ 97 w 363"/>
                <a:gd name="T113" fmla="*/ 73 h 287"/>
                <a:gd name="T114" fmla="*/ 90 w 363"/>
                <a:gd name="T115" fmla="*/ 82 h 287"/>
                <a:gd name="T116" fmla="*/ 43 w 363"/>
                <a:gd name="T117" fmla="*/ 2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3" h="287">
                  <a:moveTo>
                    <a:pt x="247" y="257"/>
                  </a:moveTo>
                  <a:cubicBezTo>
                    <a:pt x="246" y="256"/>
                    <a:pt x="244" y="255"/>
                    <a:pt x="243" y="254"/>
                  </a:cubicBezTo>
                  <a:cubicBezTo>
                    <a:pt x="242" y="253"/>
                    <a:pt x="241" y="253"/>
                    <a:pt x="240" y="252"/>
                  </a:cubicBezTo>
                  <a:cubicBezTo>
                    <a:pt x="241" y="252"/>
                    <a:pt x="241" y="252"/>
                    <a:pt x="242" y="252"/>
                  </a:cubicBezTo>
                  <a:cubicBezTo>
                    <a:pt x="243" y="252"/>
                    <a:pt x="243" y="252"/>
                    <a:pt x="244" y="252"/>
                  </a:cubicBezTo>
                  <a:cubicBezTo>
                    <a:pt x="245" y="254"/>
                    <a:pt x="247" y="255"/>
                    <a:pt x="249" y="256"/>
                  </a:cubicBezTo>
                  <a:cubicBezTo>
                    <a:pt x="248" y="256"/>
                    <a:pt x="248" y="256"/>
                    <a:pt x="247" y="257"/>
                  </a:cubicBezTo>
                  <a:moveTo>
                    <a:pt x="245" y="258"/>
                  </a:moveTo>
                  <a:cubicBezTo>
                    <a:pt x="243" y="256"/>
                    <a:pt x="240" y="254"/>
                    <a:pt x="237" y="252"/>
                  </a:cubicBezTo>
                  <a:cubicBezTo>
                    <a:pt x="237" y="252"/>
                    <a:pt x="236" y="251"/>
                    <a:pt x="236" y="251"/>
                  </a:cubicBezTo>
                  <a:cubicBezTo>
                    <a:pt x="236" y="251"/>
                    <a:pt x="236" y="251"/>
                    <a:pt x="237" y="251"/>
                  </a:cubicBezTo>
                  <a:cubicBezTo>
                    <a:pt x="237" y="251"/>
                    <a:pt x="238" y="251"/>
                    <a:pt x="238" y="251"/>
                  </a:cubicBezTo>
                  <a:cubicBezTo>
                    <a:pt x="238" y="252"/>
                    <a:pt x="238" y="252"/>
                    <a:pt x="238" y="252"/>
                  </a:cubicBezTo>
                  <a:cubicBezTo>
                    <a:pt x="239" y="252"/>
                    <a:pt x="240" y="252"/>
                    <a:pt x="240" y="253"/>
                  </a:cubicBezTo>
                  <a:cubicBezTo>
                    <a:pt x="242" y="254"/>
                    <a:pt x="245" y="256"/>
                    <a:pt x="247" y="257"/>
                  </a:cubicBezTo>
                  <a:cubicBezTo>
                    <a:pt x="246" y="257"/>
                    <a:pt x="246" y="258"/>
                    <a:pt x="245" y="258"/>
                  </a:cubicBezTo>
                  <a:moveTo>
                    <a:pt x="236" y="250"/>
                  </a:moveTo>
                  <a:cubicBezTo>
                    <a:pt x="235" y="250"/>
                    <a:pt x="234" y="250"/>
                    <a:pt x="233" y="249"/>
                  </a:cubicBezTo>
                  <a:cubicBezTo>
                    <a:pt x="233" y="249"/>
                    <a:pt x="232" y="248"/>
                    <a:pt x="232" y="248"/>
                  </a:cubicBezTo>
                  <a:cubicBezTo>
                    <a:pt x="232" y="247"/>
                    <a:pt x="232" y="247"/>
                    <a:pt x="232" y="247"/>
                  </a:cubicBezTo>
                  <a:cubicBezTo>
                    <a:pt x="233" y="248"/>
                    <a:pt x="234" y="249"/>
                    <a:pt x="235" y="249"/>
                  </a:cubicBezTo>
                  <a:cubicBezTo>
                    <a:pt x="235" y="249"/>
                    <a:pt x="235" y="250"/>
                    <a:pt x="236" y="250"/>
                  </a:cubicBezTo>
                  <a:moveTo>
                    <a:pt x="242" y="251"/>
                  </a:moveTo>
                  <a:cubicBezTo>
                    <a:pt x="241" y="251"/>
                    <a:pt x="240" y="251"/>
                    <a:pt x="238" y="251"/>
                  </a:cubicBezTo>
                  <a:cubicBezTo>
                    <a:pt x="236" y="250"/>
                    <a:pt x="234" y="248"/>
                    <a:pt x="232" y="247"/>
                  </a:cubicBezTo>
                  <a:cubicBezTo>
                    <a:pt x="233" y="246"/>
                    <a:pt x="233" y="244"/>
                    <a:pt x="233" y="243"/>
                  </a:cubicBezTo>
                  <a:cubicBezTo>
                    <a:pt x="233" y="242"/>
                    <a:pt x="233" y="241"/>
                    <a:pt x="233" y="240"/>
                  </a:cubicBezTo>
                  <a:cubicBezTo>
                    <a:pt x="233" y="240"/>
                    <a:pt x="234" y="241"/>
                    <a:pt x="234" y="241"/>
                  </a:cubicBezTo>
                  <a:cubicBezTo>
                    <a:pt x="235" y="242"/>
                    <a:pt x="237" y="242"/>
                    <a:pt x="238" y="243"/>
                  </a:cubicBezTo>
                  <a:cubicBezTo>
                    <a:pt x="240" y="244"/>
                    <a:pt x="242" y="245"/>
                    <a:pt x="244" y="246"/>
                  </a:cubicBezTo>
                  <a:cubicBezTo>
                    <a:pt x="243" y="246"/>
                    <a:pt x="243" y="247"/>
                    <a:pt x="243" y="248"/>
                  </a:cubicBezTo>
                  <a:cubicBezTo>
                    <a:pt x="243" y="249"/>
                    <a:pt x="243" y="250"/>
                    <a:pt x="244" y="251"/>
                  </a:cubicBezTo>
                  <a:cubicBezTo>
                    <a:pt x="243" y="251"/>
                    <a:pt x="243" y="251"/>
                    <a:pt x="242" y="251"/>
                  </a:cubicBezTo>
                  <a:moveTo>
                    <a:pt x="218" y="235"/>
                  </a:moveTo>
                  <a:cubicBezTo>
                    <a:pt x="219" y="235"/>
                    <a:pt x="220" y="235"/>
                    <a:pt x="221" y="234"/>
                  </a:cubicBezTo>
                  <a:cubicBezTo>
                    <a:pt x="221" y="235"/>
                    <a:pt x="221" y="235"/>
                    <a:pt x="221" y="236"/>
                  </a:cubicBezTo>
                  <a:cubicBezTo>
                    <a:pt x="221" y="236"/>
                    <a:pt x="221" y="236"/>
                    <a:pt x="221" y="236"/>
                  </a:cubicBezTo>
                  <a:cubicBezTo>
                    <a:pt x="221" y="237"/>
                    <a:pt x="220" y="237"/>
                    <a:pt x="220" y="238"/>
                  </a:cubicBezTo>
                  <a:cubicBezTo>
                    <a:pt x="218" y="237"/>
                    <a:pt x="217" y="235"/>
                    <a:pt x="216" y="234"/>
                  </a:cubicBezTo>
                  <a:cubicBezTo>
                    <a:pt x="216" y="235"/>
                    <a:pt x="217" y="235"/>
                    <a:pt x="218" y="235"/>
                  </a:cubicBezTo>
                  <a:moveTo>
                    <a:pt x="222" y="236"/>
                  </a:moveTo>
                  <a:cubicBezTo>
                    <a:pt x="222" y="235"/>
                    <a:pt x="222" y="235"/>
                    <a:pt x="221" y="234"/>
                  </a:cubicBezTo>
                  <a:cubicBezTo>
                    <a:pt x="221" y="234"/>
                    <a:pt x="221" y="234"/>
                    <a:pt x="221" y="234"/>
                  </a:cubicBezTo>
                  <a:cubicBezTo>
                    <a:pt x="221" y="234"/>
                    <a:pt x="221" y="234"/>
                    <a:pt x="221" y="234"/>
                  </a:cubicBezTo>
                  <a:cubicBezTo>
                    <a:pt x="222" y="234"/>
                    <a:pt x="223" y="235"/>
                    <a:pt x="223" y="235"/>
                  </a:cubicBezTo>
                  <a:cubicBezTo>
                    <a:pt x="223" y="235"/>
                    <a:pt x="222" y="236"/>
                    <a:pt x="222" y="236"/>
                  </a:cubicBezTo>
                  <a:moveTo>
                    <a:pt x="225" y="235"/>
                  </a:moveTo>
                  <a:cubicBezTo>
                    <a:pt x="224" y="235"/>
                    <a:pt x="223" y="235"/>
                    <a:pt x="223" y="234"/>
                  </a:cubicBezTo>
                  <a:cubicBezTo>
                    <a:pt x="223" y="234"/>
                    <a:pt x="222" y="234"/>
                    <a:pt x="222" y="234"/>
                  </a:cubicBezTo>
                  <a:cubicBezTo>
                    <a:pt x="223" y="233"/>
                    <a:pt x="223" y="232"/>
                    <a:pt x="224" y="232"/>
                  </a:cubicBezTo>
                  <a:cubicBezTo>
                    <a:pt x="230" y="236"/>
                    <a:pt x="235" y="240"/>
                    <a:pt x="241" y="243"/>
                  </a:cubicBezTo>
                  <a:cubicBezTo>
                    <a:pt x="239" y="243"/>
                    <a:pt x="238" y="242"/>
                    <a:pt x="237" y="242"/>
                  </a:cubicBezTo>
                  <a:cubicBezTo>
                    <a:pt x="236" y="241"/>
                    <a:pt x="235" y="241"/>
                    <a:pt x="235" y="241"/>
                  </a:cubicBezTo>
                  <a:cubicBezTo>
                    <a:pt x="234" y="240"/>
                    <a:pt x="233" y="240"/>
                    <a:pt x="233" y="239"/>
                  </a:cubicBezTo>
                  <a:cubicBezTo>
                    <a:pt x="231" y="237"/>
                    <a:pt x="229" y="235"/>
                    <a:pt x="226" y="235"/>
                  </a:cubicBezTo>
                  <a:cubicBezTo>
                    <a:pt x="225" y="235"/>
                    <a:pt x="225" y="235"/>
                    <a:pt x="225" y="235"/>
                  </a:cubicBezTo>
                  <a:moveTo>
                    <a:pt x="244" y="245"/>
                  </a:moveTo>
                  <a:cubicBezTo>
                    <a:pt x="237" y="240"/>
                    <a:pt x="231" y="236"/>
                    <a:pt x="224" y="231"/>
                  </a:cubicBezTo>
                  <a:cubicBezTo>
                    <a:pt x="225" y="230"/>
                    <a:pt x="225" y="229"/>
                    <a:pt x="225" y="228"/>
                  </a:cubicBezTo>
                  <a:cubicBezTo>
                    <a:pt x="227" y="229"/>
                    <a:pt x="228" y="230"/>
                    <a:pt x="229" y="231"/>
                  </a:cubicBezTo>
                  <a:cubicBezTo>
                    <a:pt x="232" y="233"/>
                    <a:pt x="235" y="236"/>
                    <a:pt x="238" y="238"/>
                  </a:cubicBezTo>
                  <a:cubicBezTo>
                    <a:pt x="240" y="240"/>
                    <a:pt x="242" y="242"/>
                    <a:pt x="245" y="244"/>
                  </a:cubicBezTo>
                  <a:cubicBezTo>
                    <a:pt x="244" y="245"/>
                    <a:pt x="244" y="245"/>
                    <a:pt x="244" y="245"/>
                  </a:cubicBezTo>
                  <a:moveTo>
                    <a:pt x="245" y="243"/>
                  </a:moveTo>
                  <a:cubicBezTo>
                    <a:pt x="243" y="242"/>
                    <a:pt x="241" y="240"/>
                    <a:pt x="239" y="238"/>
                  </a:cubicBezTo>
                  <a:cubicBezTo>
                    <a:pt x="234" y="235"/>
                    <a:pt x="230" y="231"/>
                    <a:pt x="226" y="227"/>
                  </a:cubicBezTo>
                  <a:cubicBezTo>
                    <a:pt x="226" y="227"/>
                    <a:pt x="226" y="227"/>
                    <a:pt x="226" y="227"/>
                  </a:cubicBezTo>
                  <a:cubicBezTo>
                    <a:pt x="226" y="226"/>
                    <a:pt x="226" y="226"/>
                    <a:pt x="225" y="226"/>
                  </a:cubicBezTo>
                  <a:cubicBezTo>
                    <a:pt x="226" y="225"/>
                    <a:pt x="227" y="225"/>
                    <a:pt x="228" y="225"/>
                  </a:cubicBezTo>
                  <a:cubicBezTo>
                    <a:pt x="228" y="224"/>
                    <a:pt x="229" y="224"/>
                    <a:pt x="230" y="224"/>
                  </a:cubicBezTo>
                  <a:cubicBezTo>
                    <a:pt x="231" y="223"/>
                    <a:pt x="233" y="222"/>
                    <a:pt x="235" y="221"/>
                  </a:cubicBezTo>
                  <a:cubicBezTo>
                    <a:pt x="235" y="221"/>
                    <a:pt x="235" y="221"/>
                    <a:pt x="235" y="221"/>
                  </a:cubicBezTo>
                  <a:cubicBezTo>
                    <a:pt x="236" y="222"/>
                    <a:pt x="239" y="224"/>
                    <a:pt x="241" y="224"/>
                  </a:cubicBezTo>
                  <a:cubicBezTo>
                    <a:pt x="243" y="224"/>
                    <a:pt x="245" y="223"/>
                    <a:pt x="246" y="221"/>
                  </a:cubicBezTo>
                  <a:cubicBezTo>
                    <a:pt x="250" y="225"/>
                    <a:pt x="253" y="229"/>
                    <a:pt x="257" y="232"/>
                  </a:cubicBezTo>
                  <a:cubicBezTo>
                    <a:pt x="257" y="233"/>
                    <a:pt x="257" y="233"/>
                    <a:pt x="257" y="234"/>
                  </a:cubicBezTo>
                  <a:cubicBezTo>
                    <a:pt x="256" y="235"/>
                    <a:pt x="256" y="236"/>
                    <a:pt x="255" y="237"/>
                  </a:cubicBezTo>
                  <a:cubicBezTo>
                    <a:pt x="255" y="238"/>
                    <a:pt x="255" y="239"/>
                    <a:pt x="254" y="240"/>
                  </a:cubicBezTo>
                  <a:cubicBezTo>
                    <a:pt x="254" y="240"/>
                    <a:pt x="254" y="241"/>
                    <a:pt x="254" y="241"/>
                  </a:cubicBezTo>
                  <a:cubicBezTo>
                    <a:pt x="253" y="241"/>
                    <a:pt x="252" y="241"/>
                    <a:pt x="251" y="241"/>
                  </a:cubicBezTo>
                  <a:cubicBezTo>
                    <a:pt x="249" y="241"/>
                    <a:pt x="247" y="242"/>
                    <a:pt x="245" y="243"/>
                  </a:cubicBezTo>
                  <a:moveTo>
                    <a:pt x="257" y="231"/>
                  </a:moveTo>
                  <a:cubicBezTo>
                    <a:pt x="257" y="231"/>
                    <a:pt x="256" y="230"/>
                    <a:pt x="255" y="229"/>
                  </a:cubicBezTo>
                  <a:cubicBezTo>
                    <a:pt x="252" y="227"/>
                    <a:pt x="250" y="224"/>
                    <a:pt x="247" y="221"/>
                  </a:cubicBezTo>
                  <a:cubicBezTo>
                    <a:pt x="247" y="221"/>
                    <a:pt x="247" y="220"/>
                    <a:pt x="248" y="220"/>
                  </a:cubicBezTo>
                  <a:cubicBezTo>
                    <a:pt x="250" y="221"/>
                    <a:pt x="253" y="222"/>
                    <a:pt x="255" y="223"/>
                  </a:cubicBezTo>
                  <a:cubicBezTo>
                    <a:pt x="256" y="224"/>
                    <a:pt x="258" y="225"/>
                    <a:pt x="259" y="225"/>
                  </a:cubicBezTo>
                  <a:cubicBezTo>
                    <a:pt x="259" y="226"/>
                    <a:pt x="259" y="226"/>
                    <a:pt x="259" y="227"/>
                  </a:cubicBezTo>
                  <a:cubicBezTo>
                    <a:pt x="258" y="228"/>
                    <a:pt x="258" y="229"/>
                    <a:pt x="258" y="231"/>
                  </a:cubicBezTo>
                  <a:cubicBezTo>
                    <a:pt x="257" y="231"/>
                    <a:pt x="257" y="231"/>
                    <a:pt x="257" y="231"/>
                  </a:cubicBezTo>
                  <a:moveTo>
                    <a:pt x="211" y="230"/>
                  </a:moveTo>
                  <a:cubicBezTo>
                    <a:pt x="210" y="230"/>
                    <a:pt x="209" y="229"/>
                    <a:pt x="208" y="228"/>
                  </a:cubicBezTo>
                  <a:cubicBezTo>
                    <a:pt x="206" y="227"/>
                    <a:pt x="204" y="225"/>
                    <a:pt x="203" y="224"/>
                  </a:cubicBezTo>
                  <a:cubicBezTo>
                    <a:pt x="201" y="222"/>
                    <a:pt x="199" y="221"/>
                    <a:pt x="198" y="219"/>
                  </a:cubicBezTo>
                  <a:cubicBezTo>
                    <a:pt x="198" y="220"/>
                    <a:pt x="199" y="220"/>
                    <a:pt x="200" y="221"/>
                  </a:cubicBezTo>
                  <a:cubicBezTo>
                    <a:pt x="203" y="223"/>
                    <a:pt x="205" y="224"/>
                    <a:pt x="208" y="226"/>
                  </a:cubicBezTo>
                  <a:cubicBezTo>
                    <a:pt x="209" y="227"/>
                    <a:pt x="209" y="227"/>
                    <a:pt x="210" y="227"/>
                  </a:cubicBezTo>
                  <a:cubicBezTo>
                    <a:pt x="210" y="229"/>
                    <a:pt x="210" y="230"/>
                    <a:pt x="211" y="230"/>
                  </a:cubicBezTo>
                  <a:moveTo>
                    <a:pt x="274" y="190"/>
                  </a:moveTo>
                  <a:cubicBezTo>
                    <a:pt x="259" y="190"/>
                    <a:pt x="259" y="190"/>
                    <a:pt x="259" y="190"/>
                  </a:cubicBezTo>
                  <a:cubicBezTo>
                    <a:pt x="260" y="193"/>
                    <a:pt x="262" y="195"/>
                    <a:pt x="265" y="195"/>
                  </a:cubicBezTo>
                  <a:cubicBezTo>
                    <a:pt x="265" y="196"/>
                    <a:pt x="265" y="197"/>
                    <a:pt x="265" y="198"/>
                  </a:cubicBezTo>
                  <a:cubicBezTo>
                    <a:pt x="265" y="198"/>
                    <a:pt x="265" y="198"/>
                    <a:pt x="265" y="198"/>
                  </a:cubicBezTo>
                  <a:cubicBezTo>
                    <a:pt x="264" y="201"/>
                    <a:pt x="264" y="204"/>
                    <a:pt x="263" y="207"/>
                  </a:cubicBezTo>
                  <a:cubicBezTo>
                    <a:pt x="263" y="208"/>
                    <a:pt x="263" y="209"/>
                    <a:pt x="263" y="209"/>
                  </a:cubicBezTo>
                  <a:cubicBezTo>
                    <a:pt x="262" y="212"/>
                    <a:pt x="262" y="214"/>
                    <a:pt x="261" y="215"/>
                  </a:cubicBezTo>
                  <a:cubicBezTo>
                    <a:pt x="261" y="217"/>
                    <a:pt x="261" y="218"/>
                    <a:pt x="261" y="219"/>
                  </a:cubicBezTo>
                  <a:cubicBezTo>
                    <a:pt x="260" y="220"/>
                    <a:pt x="260" y="222"/>
                    <a:pt x="259" y="223"/>
                  </a:cubicBezTo>
                  <a:cubicBezTo>
                    <a:pt x="259" y="224"/>
                    <a:pt x="259" y="224"/>
                    <a:pt x="259" y="225"/>
                  </a:cubicBezTo>
                  <a:cubicBezTo>
                    <a:pt x="255" y="223"/>
                    <a:pt x="252" y="221"/>
                    <a:pt x="248" y="219"/>
                  </a:cubicBezTo>
                  <a:cubicBezTo>
                    <a:pt x="248" y="218"/>
                    <a:pt x="249" y="217"/>
                    <a:pt x="249" y="216"/>
                  </a:cubicBezTo>
                  <a:cubicBezTo>
                    <a:pt x="249" y="212"/>
                    <a:pt x="246" y="209"/>
                    <a:pt x="243" y="208"/>
                  </a:cubicBezTo>
                  <a:cubicBezTo>
                    <a:pt x="244" y="202"/>
                    <a:pt x="245" y="196"/>
                    <a:pt x="246" y="190"/>
                  </a:cubicBezTo>
                  <a:cubicBezTo>
                    <a:pt x="246" y="190"/>
                    <a:pt x="246" y="190"/>
                    <a:pt x="246" y="190"/>
                  </a:cubicBezTo>
                  <a:cubicBezTo>
                    <a:pt x="245" y="190"/>
                    <a:pt x="245" y="190"/>
                    <a:pt x="245" y="190"/>
                  </a:cubicBezTo>
                  <a:cubicBezTo>
                    <a:pt x="245" y="193"/>
                    <a:pt x="245" y="195"/>
                    <a:pt x="244" y="197"/>
                  </a:cubicBezTo>
                  <a:cubicBezTo>
                    <a:pt x="244" y="199"/>
                    <a:pt x="243" y="201"/>
                    <a:pt x="243" y="203"/>
                  </a:cubicBezTo>
                  <a:cubicBezTo>
                    <a:pt x="243" y="205"/>
                    <a:pt x="242" y="207"/>
                    <a:pt x="242" y="208"/>
                  </a:cubicBezTo>
                  <a:cubicBezTo>
                    <a:pt x="242" y="208"/>
                    <a:pt x="241" y="208"/>
                    <a:pt x="241" y="208"/>
                  </a:cubicBezTo>
                  <a:cubicBezTo>
                    <a:pt x="239" y="208"/>
                    <a:pt x="237" y="209"/>
                    <a:pt x="236" y="210"/>
                  </a:cubicBezTo>
                  <a:cubicBezTo>
                    <a:pt x="235" y="208"/>
                    <a:pt x="234" y="207"/>
                    <a:pt x="233" y="206"/>
                  </a:cubicBezTo>
                  <a:cubicBezTo>
                    <a:pt x="230" y="203"/>
                    <a:pt x="227" y="200"/>
                    <a:pt x="225" y="196"/>
                  </a:cubicBezTo>
                  <a:cubicBezTo>
                    <a:pt x="223" y="194"/>
                    <a:pt x="221" y="192"/>
                    <a:pt x="220" y="190"/>
                  </a:cubicBezTo>
                  <a:cubicBezTo>
                    <a:pt x="219" y="190"/>
                    <a:pt x="219" y="190"/>
                    <a:pt x="219" y="190"/>
                  </a:cubicBezTo>
                  <a:cubicBezTo>
                    <a:pt x="220" y="192"/>
                    <a:pt x="222" y="194"/>
                    <a:pt x="224" y="197"/>
                  </a:cubicBezTo>
                  <a:cubicBezTo>
                    <a:pt x="226" y="199"/>
                    <a:pt x="228" y="201"/>
                    <a:pt x="230" y="203"/>
                  </a:cubicBezTo>
                  <a:cubicBezTo>
                    <a:pt x="232" y="206"/>
                    <a:pt x="234" y="208"/>
                    <a:pt x="236" y="210"/>
                  </a:cubicBezTo>
                  <a:cubicBezTo>
                    <a:pt x="235" y="211"/>
                    <a:pt x="235" y="211"/>
                    <a:pt x="234" y="212"/>
                  </a:cubicBezTo>
                  <a:cubicBezTo>
                    <a:pt x="232" y="211"/>
                    <a:pt x="230" y="210"/>
                    <a:pt x="227" y="208"/>
                  </a:cubicBezTo>
                  <a:cubicBezTo>
                    <a:pt x="224" y="207"/>
                    <a:pt x="221" y="205"/>
                    <a:pt x="218" y="203"/>
                  </a:cubicBezTo>
                  <a:cubicBezTo>
                    <a:pt x="213" y="201"/>
                    <a:pt x="209" y="198"/>
                    <a:pt x="205" y="196"/>
                  </a:cubicBezTo>
                  <a:cubicBezTo>
                    <a:pt x="202" y="194"/>
                    <a:pt x="199" y="192"/>
                    <a:pt x="196" y="191"/>
                  </a:cubicBezTo>
                  <a:cubicBezTo>
                    <a:pt x="195" y="190"/>
                    <a:pt x="195" y="190"/>
                    <a:pt x="194" y="190"/>
                  </a:cubicBezTo>
                  <a:cubicBezTo>
                    <a:pt x="193" y="190"/>
                    <a:pt x="193" y="190"/>
                    <a:pt x="193" y="190"/>
                  </a:cubicBezTo>
                  <a:cubicBezTo>
                    <a:pt x="194" y="191"/>
                    <a:pt x="196" y="191"/>
                    <a:pt x="197" y="192"/>
                  </a:cubicBezTo>
                  <a:cubicBezTo>
                    <a:pt x="202" y="195"/>
                    <a:pt x="207" y="198"/>
                    <a:pt x="212" y="201"/>
                  </a:cubicBezTo>
                  <a:cubicBezTo>
                    <a:pt x="214" y="202"/>
                    <a:pt x="216" y="203"/>
                    <a:pt x="218" y="205"/>
                  </a:cubicBezTo>
                  <a:cubicBezTo>
                    <a:pt x="224" y="207"/>
                    <a:pt x="229" y="210"/>
                    <a:pt x="234" y="212"/>
                  </a:cubicBezTo>
                  <a:cubicBezTo>
                    <a:pt x="233" y="214"/>
                    <a:pt x="233" y="215"/>
                    <a:pt x="233" y="216"/>
                  </a:cubicBezTo>
                  <a:cubicBezTo>
                    <a:pt x="233" y="217"/>
                    <a:pt x="234" y="219"/>
                    <a:pt x="235" y="220"/>
                  </a:cubicBezTo>
                  <a:cubicBezTo>
                    <a:pt x="233" y="221"/>
                    <a:pt x="232" y="222"/>
                    <a:pt x="231" y="222"/>
                  </a:cubicBezTo>
                  <a:cubicBezTo>
                    <a:pt x="230" y="223"/>
                    <a:pt x="230" y="223"/>
                    <a:pt x="229" y="223"/>
                  </a:cubicBezTo>
                  <a:cubicBezTo>
                    <a:pt x="228" y="224"/>
                    <a:pt x="227" y="224"/>
                    <a:pt x="225" y="225"/>
                  </a:cubicBezTo>
                  <a:cubicBezTo>
                    <a:pt x="224" y="222"/>
                    <a:pt x="221" y="219"/>
                    <a:pt x="218" y="219"/>
                  </a:cubicBezTo>
                  <a:cubicBezTo>
                    <a:pt x="217" y="219"/>
                    <a:pt x="217" y="219"/>
                    <a:pt x="216" y="219"/>
                  </a:cubicBezTo>
                  <a:cubicBezTo>
                    <a:pt x="214" y="217"/>
                    <a:pt x="211" y="215"/>
                    <a:pt x="209" y="213"/>
                  </a:cubicBezTo>
                  <a:cubicBezTo>
                    <a:pt x="206" y="211"/>
                    <a:pt x="203" y="208"/>
                    <a:pt x="201" y="206"/>
                  </a:cubicBezTo>
                  <a:cubicBezTo>
                    <a:pt x="197" y="202"/>
                    <a:pt x="193" y="199"/>
                    <a:pt x="189" y="195"/>
                  </a:cubicBezTo>
                  <a:cubicBezTo>
                    <a:pt x="187" y="193"/>
                    <a:pt x="185" y="192"/>
                    <a:pt x="183" y="190"/>
                  </a:cubicBezTo>
                  <a:cubicBezTo>
                    <a:pt x="182" y="190"/>
                    <a:pt x="182" y="190"/>
                    <a:pt x="182" y="190"/>
                  </a:cubicBezTo>
                  <a:cubicBezTo>
                    <a:pt x="184" y="192"/>
                    <a:pt x="186" y="193"/>
                    <a:pt x="187" y="195"/>
                  </a:cubicBezTo>
                  <a:cubicBezTo>
                    <a:pt x="190" y="197"/>
                    <a:pt x="193" y="200"/>
                    <a:pt x="195" y="202"/>
                  </a:cubicBezTo>
                  <a:cubicBezTo>
                    <a:pt x="200" y="206"/>
                    <a:pt x="204" y="210"/>
                    <a:pt x="208" y="213"/>
                  </a:cubicBezTo>
                  <a:cubicBezTo>
                    <a:pt x="210" y="215"/>
                    <a:pt x="213" y="217"/>
                    <a:pt x="215" y="220"/>
                  </a:cubicBezTo>
                  <a:cubicBezTo>
                    <a:pt x="214" y="220"/>
                    <a:pt x="213" y="221"/>
                    <a:pt x="212" y="222"/>
                  </a:cubicBezTo>
                  <a:cubicBezTo>
                    <a:pt x="208" y="219"/>
                    <a:pt x="203" y="215"/>
                    <a:pt x="199" y="212"/>
                  </a:cubicBezTo>
                  <a:cubicBezTo>
                    <a:pt x="197" y="210"/>
                    <a:pt x="195" y="208"/>
                    <a:pt x="192" y="206"/>
                  </a:cubicBezTo>
                  <a:cubicBezTo>
                    <a:pt x="188" y="203"/>
                    <a:pt x="185" y="200"/>
                    <a:pt x="181" y="197"/>
                  </a:cubicBezTo>
                  <a:cubicBezTo>
                    <a:pt x="178" y="195"/>
                    <a:pt x="176" y="193"/>
                    <a:pt x="173" y="190"/>
                  </a:cubicBezTo>
                  <a:cubicBezTo>
                    <a:pt x="173" y="190"/>
                    <a:pt x="173" y="190"/>
                    <a:pt x="173" y="190"/>
                  </a:cubicBezTo>
                  <a:cubicBezTo>
                    <a:pt x="172" y="190"/>
                    <a:pt x="172" y="190"/>
                    <a:pt x="172" y="190"/>
                  </a:cubicBezTo>
                  <a:cubicBezTo>
                    <a:pt x="172" y="191"/>
                    <a:pt x="173" y="191"/>
                    <a:pt x="174" y="192"/>
                  </a:cubicBezTo>
                  <a:cubicBezTo>
                    <a:pt x="176" y="194"/>
                    <a:pt x="178" y="196"/>
                    <a:pt x="181" y="198"/>
                  </a:cubicBezTo>
                  <a:cubicBezTo>
                    <a:pt x="185" y="201"/>
                    <a:pt x="189" y="205"/>
                    <a:pt x="193" y="208"/>
                  </a:cubicBezTo>
                  <a:cubicBezTo>
                    <a:pt x="195" y="210"/>
                    <a:pt x="197" y="211"/>
                    <a:pt x="199" y="213"/>
                  </a:cubicBezTo>
                  <a:cubicBezTo>
                    <a:pt x="203" y="216"/>
                    <a:pt x="207" y="219"/>
                    <a:pt x="212" y="223"/>
                  </a:cubicBezTo>
                  <a:cubicBezTo>
                    <a:pt x="211" y="224"/>
                    <a:pt x="210" y="225"/>
                    <a:pt x="210" y="227"/>
                  </a:cubicBezTo>
                  <a:cubicBezTo>
                    <a:pt x="210" y="226"/>
                    <a:pt x="209" y="226"/>
                    <a:pt x="209" y="226"/>
                  </a:cubicBezTo>
                  <a:cubicBezTo>
                    <a:pt x="208" y="225"/>
                    <a:pt x="207" y="224"/>
                    <a:pt x="206" y="224"/>
                  </a:cubicBezTo>
                  <a:cubicBezTo>
                    <a:pt x="201" y="221"/>
                    <a:pt x="197" y="218"/>
                    <a:pt x="193" y="215"/>
                  </a:cubicBezTo>
                  <a:cubicBezTo>
                    <a:pt x="192" y="214"/>
                    <a:pt x="191" y="213"/>
                    <a:pt x="190" y="213"/>
                  </a:cubicBezTo>
                  <a:cubicBezTo>
                    <a:pt x="187" y="211"/>
                    <a:pt x="185" y="209"/>
                    <a:pt x="183" y="206"/>
                  </a:cubicBezTo>
                  <a:cubicBezTo>
                    <a:pt x="180" y="203"/>
                    <a:pt x="176" y="200"/>
                    <a:pt x="173" y="197"/>
                  </a:cubicBezTo>
                  <a:cubicBezTo>
                    <a:pt x="171" y="195"/>
                    <a:pt x="168" y="193"/>
                    <a:pt x="166" y="191"/>
                  </a:cubicBezTo>
                  <a:cubicBezTo>
                    <a:pt x="165" y="190"/>
                    <a:pt x="165" y="190"/>
                    <a:pt x="165" y="190"/>
                  </a:cubicBezTo>
                  <a:cubicBezTo>
                    <a:pt x="164" y="190"/>
                    <a:pt x="164" y="190"/>
                    <a:pt x="164" y="190"/>
                  </a:cubicBezTo>
                  <a:cubicBezTo>
                    <a:pt x="171" y="197"/>
                    <a:pt x="178" y="203"/>
                    <a:pt x="186" y="210"/>
                  </a:cubicBezTo>
                  <a:cubicBezTo>
                    <a:pt x="186" y="210"/>
                    <a:pt x="186" y="210"/>
                    <a:pt x="186" y="210"/>
                  </a:cubicBezTo>
                  <a:cubicBezTo>
                    <a:pt x="185" y="210"/>
                    <a:pt x="185" y="209"/>
                    <a:pt x="184" y="209"/>
                  </a:cubicBezTo>
                  <a:cubicBezTo>
                    <a:pt x="181" y="206"/>
                    <a:pt x="178" y="204"/>
                    <a:pt x="174" y="201"/>
                  </a:cubicBezTo>
                  <a:cubicBezTo>
                    <a:pt x="173" y="200"/>
                    <a:pt x="173" y="200"/>
                    <a:pt x="172" y="199"/>
                  </a:cubicBezTo>
                  <a:cubicBezTo>
                    <a:pt x="168" y="196"/>
                    <a:pt x="165" y="193"/>
                    <a:pt x="161" y="190"/>
                  </a:cubicBezTo>
                  <a:cubicBezTo>
                    <a:pt x="160" y="190"/>
                    <a:pt x="160" y="190"/>
                    <a:pt x="160" y="190"/>
                  </a:cubicBezTo>
                  <a:cubicBezTo>
                    <a:pt x="160" y="190"/>
                    <a:pt x="161" y="191"/>
                    <a:pt x="161" y="191"/>
                  </a:cubicBezTo>
                  <a:cubicBezTo>
                    <a:pt x="162" y="191"/>
                    <a:pt x="162" y="191"/>
                    <a:pt x="162" y="191"/>
                  </a:cubicBezTo>
                  <a:cubicBezTo>
                    <a:pt x="166" y="195"/>
                    <a:pt x="170" y="199"/>
                    <a:pt x="175" y="202"/>
                  </a:cubicBezTo>
                  <a:cubicBezTo>
                    <a:pt x="176" y="203"/>
                    <a:pt x="177" y="204"/>
                    <a:pt x="178" y="205"/>
                  </a:cubicBezTo>
                  <a:cubicBezTo>
                    <a:pt x="182" y="208"/>
                    <a:pt x="186" y="211"/>
                    <a:pt x="190" y="214"/>
                  </a:cubicBezTo>
                  <a:cubicBezTo>
                    <a:pt x="191" y="215"/>
                    <a:pt x="191" y="215"/>
                    <a:pt x="192" y="215"/>
                  </a:cubicBezTo>
                  <a:cubicBezTo>
                    <a:pt x="195" y="218"/>
                    <a:pt x="198" y="220"/>
                    <a:pt x="200" y="223"/>
                  </a:cubicBezTo>
                  <a:cubicBezTo>
                    <a:pt x="202" y="224"/>
                    <a:pt x="204" y="226"/>
                    <a:pt x="207" y="228"/>
                  </a:cubicBezTo>
                  <a:cubicBezTo>
                    <a:pt x="208" y="229"/>
                    <a:pt x="210" y="231"/>
                    <a:pt x="212" y="232"/>
                  </a:cubicBezTo>
                  <a:cubicBezTo>
                    <a:pt x="213" y="233"/>
                    <a:pt x="213" y="233"/>
                    <a:pt x="213" y="233"/>
                  </a:cubicBezTo>
                  <a:cubicBezTo>
                    <a:pt x="215" y="235"/>
                    <a:pt x="217" y="236"/>
                    <a:pt x="219" y="238"/>
                  </a:cubicBezTo>
                  <a:cubicBezTo>
                    <a:pt x="218" y="239"/>
                    <a:pt x="218" y="241"/>
                    <a:pt x="218" y="243"/>
                  </a:cubicBezTo>
                  <a:cubicBezTo>
                    <a:pt x="218" y="247"/>
                    <a:pt x="221" y="251"/>
                    <a:pt x="226" y="251"/>
                  </a:cubicBezTo>
                  <a:cubicBezTo>
                    <a:pt x="228" y="251"/>
                    <a:pt x="230" y="250"/>
                    <a:pt x="231" y="248"/>
                  </a:cubicBezTo>
                  <a:cubicBezTo>
                    <a:pt x="232" y="249"/>
                    <a:pt x="232" y="249"/>
                    <a:pt x="233" y="250"/>
                  </a:cubicBezTo>
                  <a:cubicBezTo>
                    <a:pt x="234" y="250"/>
                    <a:pt x="235" y="251"/>
                    <a:pt x="236" y="252"/>
                  </a:cubicBezTo>
                  <a:cubicBezTo>
                    <a:pt x="237" y="253"/>
                    <a:pt x="238" y="254"/>
                    <a:pt x="239" y="255"/>
                  </a:cubicBezTo>
                  <a:cubicBezTo>
                    <a:pt x="241" y="256"/>
                    <a:pt x="243" y="258"/>
                    <a:pt x="245" y="259"/>
                  </a:cubicBezTo>
                  <a:cubicBezTo>
                    <a:pt x="244" y="260"/>
                    <a:pt x="243" y="262"/>
                    <a:pt x="243" y="263"/>
                  </a:cubicBezTo>
                  <a:cubicBezTo>
                    <a:pt x="243" y="268"/>
                    <a:pt x="247" y="271"/>
                    <a:pt x="251" y="271"/>
                  </a:cubicBezTo>
                  <a:cubicBezTo>
                    <a:pt x="254" y="271"/>
                    <a:pt x="256" y="270"/>
                    <a:pt x="257" y="268"/>
                  </a:cubicBezTo>
                  <a:cubicBezTo>
                    <a:pt x="259" y="269"/>
                    <a:pt x="261" y="271"/>
                    <a:pt x="263" y="272"/>
                  </a:cubicBezTo>
                  <a:cubicBezTo>
                    <a:pt x="264" y="272"/>
                    <a:pt x="265" y="273"/>
                    <a:pt x="265" y="273"/>
                  </a:cubicBezTo>
                  <a:cubicBezTo>
                    <a:pt x="272" y="278"/>
                    <a:pt x="279" y="282"/>
                    <a:pt x="286" y="287"/>
                  </a:cubicBezTo>
                  <a:cubicBezTo>
                    <a:pt x="286" y="286"/>
                    <a:pt x="286" y="286"/>
                    <a:pt x="286" y="286"/>
                  </a:cubicBezTo>
                  <a:cubicBezTo>
                    <a:pt x="285" y="285"/>
                    <a:pt x="284" y="285"/>
                    <a:pt x="283" y="284"/>
                  </a:cubicBezTo>
                  <a:cubicBezTo>
                    <a:pt x="279" y="282"/>
                    <a:pt x="276" y="279"/>
                    <a:pt x="272" y="277"/>
                  </a:cubicBezTo>
                  <a:cubicBezTo>
                    <a:pt x="273" y="277"/>
                    <a:pt x="273" y="277"/>
                    <a:pt x="273" y="278"/>
                  </a:cubicBezTo>
                  <a:cubicBezTo>
                    <a:pt x="276" y="279"/>
                    <a:pt x="278" y="280"/>
                    <a:pt x="280" y="281"/>
                  </a:cubicBezTo>
                  <a:cubicBezTo>
                    <a:pt x="282" y="282"/>
                    <a:pt x="283" y="282"/>
                    <a:pt x="284" y="283"/>
                  </a:cubicBezTo>
                  <a:cubicBezTo>
                    <a:pt x="284" y="283"/>
                    <a:pt x="285" y="284"/>
                    <a:pt x="286" y="284"/>
                  </a:cubicBezTo>
                  <a:cubicBezTo>
                    <a:pt x="286" y="283"/>
                    <a:pt x="286" y="283"/>
                    <a:pt x="286" y="283"/>
                  </a:cubicBezTo>
                  <a:cubicBezTo>
                    <a:pt x="285" y="283"/>
                    <a:pt x="284" y="282"/>
                    <a:pt x="283" y="282"/>
                  </a:cubicBezTo>
                  <a:cubicBezTo>
                    <a:pt x="281" y="281"/>
                    <a:pt x="279" y="280"/>
                    <a:pt x="278" y="279"/>
                  </a:cubicBezTo>
                  <a:cubicBezTo>
                    <a:pt x="276" y="278"/>
                    <a:pt x="274" y="277"/>
                    <a:pt x="273" y="277"/>
                  </a:cubicBezTo>
                  <a:cubicBezTo>
                    <a:pt x="271" y="276"/>
                    <a:pt x="270" y="275"/>
                    <a:pt x="268" y="274"/>
                  </a:cubicBezTo>
                  <a:cubicBezTo>
                    <a:pt x="266" y="273"/>
                    <a:pt x="265" y="272"/>
                    <a:pt x="263" y="271"/>
                  </a:cubicBezTo>
                  <a:cubicBezTo>
                    <a:pt x="261" y="270"/>
                    <a:pt x="260" y="269"/>
                    <a:pt x="258" y="268"/>
                  </a:cubicBezTo>
                  <a:cubicBezTo>
                    <a:pt x="258" y="267"/>
                    <a:pt x="258" y="267"/>
                    <a:pt x="258" y="267"/>
                  </a:cubicBezTo>
                  <a:cubicBezTo>
                    <a:pt x="258" y="266"/>
                    <a:pt x="259" y="265"/>
                    <a:pt x="259" y="264"/>
                  </a:cubicBezTo>
                  <a:cubicBezTo>
                    <a:pt x="260" y="265"/>
                    <a:pt x="260" y="265"/>
                    <a:pt x="261" y="265"/>
                  </a:cubicBezTo>
                  <a:cubicBezTo>
                    <a:pt x="263" y="266"/>
                    <a:pt x="264" y="267"/>
                    <a:pt x="266" y="268"/>
                  </a:cubicBezTo>
                  <a:cubicBezTo>
                    <a:pt x="269" y="270"/>
                    <a:pt x="272" y="271"/>
                    <a:pt x="275" y="273"/>
                  </a:cubicBezTo>
                  <a:cubicBezTo>
                    <a:pt x="276" y="274"/>
                    <a:pt x="278" y="274"/>
                    <a:pt x="279" y="275"/>
                  </a:cubicBezTo>
                  <a:cubicBezTo>
                    <a:pt x="281" y="276"/>
                    <a:pt x="284" y="277"/>
                    <a:pt x="286" y="279"/>
                  </a:cubicBezTo>
                  <a:cubicBezTo>
                    <a:pt x="286" y="278"/>
                    <a:pt x="286" y="278"/>
                    <a:pt x="286" y="278"/>
                  </a:cubicBezTo>
                  <a:cubicBezTo>
                    <a:pt x="285" y="277"/>
                    <a:pt x="285" y="277"/>
                    <a:pt x="284" y="277"/>
                  </a:cubicBezTo>
                  <a:cubicBezTo>
                    <a:pt x="282" y="276"/>
                    <a:pt x="280" y="275"/>
                    <a:pt x="278" y="274"/>
                  </a:cubicBezTo>
                  <a:cubicBezTo>
                    <a:pt x="275" y="272"/>
                    <a:pt x="273" y="271"/>
                    <a:pt x="271" y="270"/>
                  </a:cubicBezTo>
                  <a:cubicBezTo>
                    <a:pt x="269" y="269"/>
                    <a:pt x="267" y="268"/>
                    <a:pt x="265" y="267"/>
                  </a:cubicBezTo>
                  <a:cubicBezTo>
                    <a:pt x="263" y="266"/>
                    <a:pt x="261" y="265"/>
                    <a:pt x="259" y="263"/>
                  </a:cubicBezTo>
                  <a:cubicBezTo>
                    <a:pt x="259" y="263"/>
                    <a:pt x="259" y="263"/>
                    <a:pt x="259" y="263"/>
                  </a:cubicBezTo>
                  <a:cubicBezTo>
                    <a:pt x="259" y="260"/>
                    <a:pt x="257" y="257"/>
                    <a:pt x="254" y="256"/>
                  </a:cubicBezTo>
                  <a:cubicBezTo>
                    <a:pt x="255" y="255"/>
                    <a:pt x="256" y="255"/>
                    <a:pt x="257" y="254"/>
                  </a:cubicBezTo>
                  <a:cubicBezTo>
                    <a:pt x="260" y="256"/>
                    <a:pt x="263" y="258"/>
                    <a:pt x="266" y="260"/>
                  </a:cubicBezTo>
                  <a:cubicBezTo>
                    <a:pt x="267" y="261"/>
                    <a:pt x="269" y="262"/>
                    <a:pt x="270" y="263"/>
                  </a:cubicBezTo>
                  <a:cubicBezTo>
                    <a:pt x="274" y="266"/>
                    <a:pt x="278" y="268"/>
                    <a:pt x="282" y="271"/>
                  </a:cubicBezTo>
                  <a:cubicBezTo>
                    <a:pt x="283" y="272"/>
                    <a:pt x="285" y="273"/>
                    <a:pt x="286" y="274"/>
                  </a:cubicBezTo>
                  <a:cubicBezTo>
                    <a:pt x="286" y="273"/>
                    <a:pt x="286" y="273"/>
                    <a:pt x="286" y="273"/>
                  </a:cubicBezTo>
                  <a:cubicBezTo>
                    <a:pt x="285" y="272"/>
                    <a:pt x="283" y="271"/>
                    <a:pt x="282" y="270"/>
                  </a:cubicBezTo>
                  <a:cubicBezTo>
                    <a:pt x="280" y="269"/>
                    <a:pt x="278" y="267"/>
                    <a:pt x="276" y="266"/>
                  </a:cubicBezTo>
                  <a:cubicBezTo>
                    <a:pt x="279" y="268"/>
                    <a:pt x="281" y="269"/>
                    <a:pt x="283" y="270"/>
                  </a:cubicBezTo>
                  <a:cubicBezTo>
                    <a:pt x="284" y="271"/>
                    <a:pt x="285" y="271"/>
                    <a:pt x="286" y="272"/>
                  </a:cubicBezTo>
                  <a:cubicBezTo>
                    <a:pt x="286" y="271"/>
                    <a:pt x="286" y="271"/>
                    <a:pt x="286" y="271"/>
                  </a:cubicBezTo>
                  <a:cubicBezTo>
                    <a:pt x="285" y="271"/>
                    <a:pt x="284" y="270"/>
                    <a:pt x="284" y="270"/>
                  </a:cubicBezTo>
                  <a:cubicBezTo>
                    <a:pt x="280" y="268"/>
                    <a:pt x="277" y="266"/>
                    <a:pt x="274" y="264"/>
                  </a:cubicBezTo>
                  <a:cubicBezTo>
                    <a:pt x="271" y="262"/>
                    <a:pt x="269" y="261"/>
                    <a:pt x="266" y="259"/>
                  </a:cubicBezTo>
                  <a:cubicBezTo>
                    <a:pt x="265" y="258"/>
                    <a:pt x="264" y="257"/>
                    <a:pt x="262" y="256"/>
                  </a:cubicBezTo>
                  <a:cubicBezTo>
                    <a:pt x="261" y="255"/>
                    <a:pt x="259" y="254"/>
                    <a:pt x="257" y="253"/>
                  </a:cubicBezTo>
                  <a:cubicBezTo>
                    <a:pt x="258" y="252"/>
                    <a:pt x="258" y="252"/>
                    <a:pt x="258" y="252"/>
                  </a:cubicBezTo>
                  <a:cubicBezTo>
                    <a:pt x="259" y="253"/>
                    <a:pt x="261" y="253"/>
                    <a:pt x="263" y="254"/>
                  </a:cubicBezTo>
                  <a:cubicBezTo>
                    <a:pt x="266" y="256"/>
                    <a:pt x="269" y="257"/>
                    <a:pt x="272" y="258"/>
                  </a:cubicBezTo>
                  <a:cubicBezTo>
                    <a:pt x="276" y="260"/>
                    <a:pt x="279" y="261"/>
                    <a:pt x="283" y="263"/>
                  </a:cubicBezTo>
                  <a:cubicBezTo>
                    <a:pt x="284" y="263"/>
                    <a:pt x="285" y="263"/>
                    <a:pt x="286" y="264"/>
                  </a:cubicBezTo>
                  <a:cubicBezTo>
                    <a:pt x="286" y="263"/>
                    <a:pt x="286" y="263"/>
                    <a:pt x="286" y="263"/>
                  </a:cubicBezTo>
                  <a:cubicBezTo>
                    <a:pt x="285" y="263"/>
                    <a:pt x="284" y="262"/>
                    <a:pt x="283" y="262"/>
                  </a:cubicBezTo>
                  <a:cubicBezTo>
                    <a:pt x="279" y="260"/>
                    <a:pt x="275" y="259"/>
                    <a:pt x="271" y="257"/>
                  </a:cubicBezTo>
                  <a:cubicBezTo>
                    <a:pt x="269" y="256"/>
                    <a:pt x="266" y="255"/>
                    <a:pt x="264" y="254"/>
                  </a:cubicBezTo>
                  <a:cubicBezTo>
                    <a:pt x="262" y="253"/>
                    <a:pt x="260" y="252"/>
                    <a:pt x="258" y="251"/>
                  </a:cubicBezTo>
                  <a:cubicBezTo>
                    <a:pt x="259" y="251"/>
                    <a:pt x="259" y="250"/>
                    <a:pt x="259" y="248"/>
                  </a:cubicBezTo>
                  <a:cubicBezTo>
                    <a:pt x="259" y="245"/>
                    <a:pt x="257" y="243"/>
                    <a:pt x="255" y="242"/>
                  </a:cubicBezTo>
                  <a:cubicBezTo>
                    <a:pt x="255" y="241"/>
                    <a:pt x="255" y="240"/>
                    <a:pt x="255" y="240"/>
                  </a:cubicBezTo>
                  <a:cubicBezTo>
                    <a:pt x="255" y="239"/>
                    <a:pt x="256" y="238"/>
                    <a:pt x="256" y="237"/>
                  </a:cubicBezTo>
                  <a:cubicBezTo>
                    <a:pt x="257" y="236"/>
                    <a:pt x="257" y="235"/>
                    <a:pt x="257" y="234"/>
                  </a:cubicBezTo>
                  <a:cubicBezTo>
                    <a:pt x="257" y="234"/>
                    <a:pt x="258" y="233"/>
                    <a:pt x="258" y="233"/>
                  </a:cubicBezTo>
                  <a:cubicBezTo>
                    <a:pt x="260" y="234"/>
                    <a:pt x="261" y="236"/>
                    <a:pt x="263" y="238"/>
                  </a:cubicBezTo>
                  <a:cubicBezTo>
                    <a:pt x="266" y="240"/>
                    <a:pt x="268" y="242"/>
                    <a:pt x="270" y="244"/>
                  </a:cubicBezTo>
                  <a:cubicBezTo>
                    <a:pt x="275" y="249"/>
                    <a:pt x="281" y="254"/>
                    <a:pt x="286" y="259"/>
                  </a:cubicBezTo>
                  <a:cubicBezTo>
                    <a:pt x="286" y="258"/>
                    <a:pt x="286" y="258"/>
                    <a:pt x="286" y="258"/>
                  </a:cubicBezTo>
                  <a:cubicBezTo>
                    <a:pt x="284" y="256"/>
                    <a:pt x="281" y="254"/>
                    <a:pt x="279" y="252"/>
                  </a:cubicBezTo>
                  <a:cubicBezTo>
                    <a:pt x="274" y="247"/>
                    <a:pt x="270" y="243"/>
                    <a:pt x="265" y="239"/>
                  </a:cubicBezTo>
                  <a:cubicBezTo>
                    <a:pt x="262" y="236"/>
                    <a:pt x="260" y="234"/>
                    <a:pt x="258" y="232"/>
                  </a:cubicBezTo>
                  <a:cubicBezTo>
                    <a:pt x="258" y="231"/>
                    <a:pt x="258" y="231"/>
                    <a:pt x="258" y="231"/>
                  </a:cubicBezTo>
                  <a:cubicBezTo>
                    <a:pt x="259" y="230"/>
                    <a:pt x="259" y="228"/>
                    <a:pt x="259" y="227"/>
                  </a:cubicBezTo>
                  <a:cubicBezTo>
                    <a:pt x="259" y="227"/>
                    <a:pt x="259" y="226"/>
                    <a:pt x="260" y="226"/>
                  </a:cubicBezTo>
                  <a:cubicBezTo>
                    <a:pt x="261" y="227"/>
                    <a:pt x="263" y="228"/>
                    <a:pt x="265" y="229"/>
                  </a:cubicBezTo>
                  <a:cubicBezTo>
                    <a:pt x="270" y="231"/>
                    <a:pt x="274" y="233"/>
                    <a:pt x="279" y="235"/>
                  </a:cubicBezTo>
                  <a:cubicBezTo>
                    <a:pt x="281" y="236"/>
                    <a:pt x="284" y="237"/>
                    <a:pt x="286" y="238"/>
                  </a:cubicBezTo>
                  <a:cubicBezTo>
                    <a:pt x="286" y="238"/>
                    <a:pt x="286" y="238"/>
                    <a:pt x="286" y="238"/>
                  </a:cubicBezTo>
                  <a:cubicBezTo>
                    <a:pt x="279" y="234"/>
                    <a:pt x="272" y="231"/>
                    <a:pt x="265" y="228"/>
                  </a:cubicBezTo>
                  <a:cubicBezTo>
                    <a:pt x="264" y="227"/>
                    <a:pt x="264" y="227"/>
                    <a:pt x="263" y="227"/>
                  </a:cubicBezTo>
                  <a:cubicBezTo>
                    <a:pt x="262" y="226"/>
                    <a:pt x="261" y="226"/>
                    <a:pt x="260" y="225"/>
                  </a:cubicBezTo>
                  <a:cubicBezTo>
                    <a:pt x="260" y="225"/>
                    <a:pt x="260" y="224"/>
                    <a:pt x="260" y="224"/>
                  </a:cubicBezTo>
                  <a:cubicBezTo>
                    <a:pt x="260" y="222"/>
                    <a:pt x="261" y="221"/>
                    <a:pt x="261" y="220"/>
                  </a:cubicBezTo>
                  <a:cubicBezTo>
                    <a:pt x="261" y="218"/>
                    <a:pt x="262" y="217"/>
                    <a:pt x="262" y="216"/>
                  </a:cubicBezTo>
                  <a:cubicBezTo>
                    <a:pt x="262" y="214"/>
                    <a:pt x="263" y="213"/>
                    <a:pt x="263" y="211"/>
                  </a:cubicBezTo>
                  <a:cubicBezTo>
                    <a:pt x="263" y="210"/>
                    <a:pt x="263" y="208"/>
                    <a:pt x="264" y="207"/>
                  </a:cubicBezTo>
                  <a:cubicBezTo>
                    <a:pt x="264" y="205"/>
                    <a:pt x="265" y="202"/>
                    <a:pt x="265" y="200"/>
                  </a:cubicBezTo>
                  <a:cubicBezTo>
                    <a:pt x="265" y="199"/>
                    <a:pt x="265" y="198"/>
                    <a:pt x="265" y="198"/>
                  </a:cubicBezTo>
                  <a:cubicBezTo>
                    <a:pt x="265" y="197"/>
                    <a:pt x="266" y="196"/>
                    <a:pt x="266" y="196"/>
                  </a:cubicBezTo>
                  <a:cubicBezTo>
                    <a:pt x="267" y="196"/>
                    <a:pt x="267" y="196"/>
                    <a:pt x="267" y="196"/>
                  </a:cubicBezTo>
                  <a:cubicBezTo>
                    <a:pt x="270" y="196"/>
                    <a:pt x="273" y="193"/>
                    <a:pt x="274" y="190"/>
                  </a:cubicBezTo>
                  <a:moveTo>
                    <a:pt x="286" y="131"/>
                  </a:moveTo>
                  <a:cubicBezTo>
                    <a:pt x="286" y="132"/>
                    <a:pt x="286" y="132"/>
                    <a:pt x="286" y="132"/>
                  </a:cubicBezTo>
                  <a:cubicBezTo>
                    <a:pt x="288" y="134"/>
                    <a:pt x="290" y="136"/>
                    <a:pt x="291" y="138"/>
                  </a:cubicBezTo>
                  <a:cubicBezTo>
                    <a:pt x="307" y="156"/>
                    <a:pt x="323" y="174"/>
                    <a:pt x="338" y="190"/>
                  </a:cubicBezTo>
                  <a:cubicBezTo>
                    <a:pt x="339" y="190"/>
                    <a:pt x="339" y="190"/>
                    <a:pt x="339" y="190"/>
                  </a:cubicBezTo>
                  <a:cubicBezTo>
                    <a:pt x="338" y="189"/>
                    <a:pt x="337" y="188"/>
                    <a:pt x="336" y="187"/>
                  </a:cubicBezTo>
                  <a:cubicBezTo>
                    <a:pt x="333" y="183"/>
                    <a:pt x="330" y="180"/>
                    <a:pt x="326" y="177"/>
                  </a:cubicBezTo>
                  <a:cubicBezTo>
                    <a:pt x="322" y="172"/>
                    <a:pt x="317" y="167"/>
                    <a:pt x="313" y="162"/>
                  </a:cubicBezTo>
                  <a:cubicBezTo>
                    <a:pt x="310" y="158"/>
                    <a:pt x="307" y="155"/>
                    <a:pt x="304" y="152"/>
                  </a:cubicBezTo>
                  <a:cubicBezTo>
                    <a:pt x="299" y="146"/>
                    <a:pt x="293" y="140"/>
                    <a:pt x="288" y="134"/>
                  </a:cubicBezTo>
                  <a:cubicBezTo>
                    <a:pt x="288" y="133"/>
                    <a:pt x="287" y="132"/>
                    <a:pt x="286" y="131"/>
                  </a:cubicBezTo>
                  <a:moveTo>
                    <a:pt x="286" y="88"/>
                  </a:moveTo>
                  <a:cubicBezTo>
                    <a:pt x="286" y="90"/>
                    <a:pt x="286" y="90"/>
                    <a:pt x="286" y="90"/>
                  </a:cubicBezTo>
                  <a:cubicBezTo>
                    <a:pt x="289" y="94"/>
                    <a:pt x="292" y="99"/>
                    <a:pt x="295" y="103"/>
                  </a:cubicBezTo>
                  <a:cubicBezTo>
                    <a:pt x="295" y="104"/>
                    <a:pt x="295" y="104"/>
                    <a:pt x="295" y="104"/>
                  </a:cubicBezTo>
                  <a:cubicBezTo>
                    <a:pt x="302" y="113"/>
                    <a:pt x="308" y="123"/>
                    <a:pt x="315" y="132"/>
                  </a:cubicBezTo>
                  <a:cubicBezTo>
                    <a:pt x="315" y="133"/>
                    <a:pt x="315" y="133"/>
                    <a:pt x="316" y="134"/>
                  </a:cubicBezTo>
                  <a:cubicBezTo>
                    <a:pt x="322" y="143"/>
                    <a:pt x="328" y="152"/>
                    <a:pt x="335" y="160"/>
                  </a:cubicBezTo>
                  <a:cubicBezTo>
                    <a:pt x="335" y="161"/>
                    <a:pt x="336" y="162"/>
                    <a:pt x="336" y="162"/>
                  </a:cubicBezTo>
                  <a:cubicBezTo>
                    <a:pt x="342" y="171"/>
                    <a:pt x="349" y="179"/>
                    <a:pt x="355" y="187"/>
                  </a:cubicBezTo>
                  <a:cubicBezTo>
                    <a:pt x="355" y="188"/>
                    <a:pt x="356" y="189"/>
                    <a:pt x="357" y="189"/>
                  </a:cubicBezTo>
                  <a:cubicBezTo>
                    <a:pt x="357" y="190"/>
                    <a:pt x="357" y="190"/>
                    <a:pt x="357" y="190"/>
                  </a:cubicBezTo>
                  <a:cubicBezTo>
                    <a:pt x="358" y="190"/>
                    <a:pt x="358" y="190"/>
                    <a:pt x="358" y="190"/>
                  </a:cubicBezTo>
                  <a:cubicBezTo>
                    <a:pt x="356" y="187"/>
                    <a:pt x="354" y="185"/>
                    <a:pt x="352" y="183"/>
                  </a:cubicBezTo>
                  <a:cubicBezTo>
                    <a:pt x="351" y="181"/>
                    <a:pt x="350" y="179"/>
                    <a:pt x="348" y="178"/>
                  </a:cubicBezTo>
                  <a:cubicBezTo>
                    <a:pt x="346" y="175"/>
                    <a:pt x="344" y="172"/>
                    <a:pt x="342" y="169"/>
                  </a:cubicBezTo>
                  <a:cubicBezTo>
                    <a:pt x="341" y="167"/>
                    <a:pt x="339" y="165"/>
                    <a:pt x="338" y="164"/>
                  </a:cubicBezTo>
                  <a:cubicBezTo>
                    <a:pt x="336" y="161"/>
                    <a:pt x="334" y="158"/>
                    <a:pt x="332" y="155"/>
                  </a:cubicBezTo>
                  <a:cubicBezTo>
                    <a:pt x="330" y="153"/>
                    <a:pt x="329" y="151"/>
                    <a:pt x="328" y="149"/>
                  </a:cubicBezTo>
                  <a:cubicBezTo>
                    <a:pt x="325" y="146"/>
                    <a:pt x="323" y="143"/>
                    <a:pt x="321" y="139"/>
                  </a:cubicBezTo>
                  <a:cubicBezTo>
                    <a:pt x="319" y="138"/>
                    <a:pt x="318" y="136"/>
                    <a:pt x="317" y="135"/>
                  </a:cubicBezTo>
                  <a:cubicBezTo>
                    <a:pt x="315" y="131"/>
                    <a:pt x="313" y="128"/>
                    <a:pt x="310" y="125"/>
                  </a:cubicBezTo>
                  <a:cubicBezTo>
                    <a:pt x="309" y="123"/>
                    <a:pt x="308" y="121"/>
                    <a:pt x="307" y="120"/>
                  </a:cubicBezTo>
                  <a:cubicBezTo>
                    <a:pt x="304" y="116"/>
                    <a:pt x="302" y="112"/>
                    <a:pt x="300" y="109"/>
                  </a:cubicBezTo>
                  <a:cubicBezTo>
                    <a:pt x="298" y="107"/>
                    <a:pt x="297" y="106"/>
                    <a:pt x="296" y="104"/>
                  </a:cubicBezTo>
                  <a:cubicBezTo>
                    <a:pt x="294" y="100"/>
                    <a:pt x="291" y="97"/>
                    <a:pt x="289" y="93"/>
                  </a:cubicBezTo>
                  <a:cubicBezTo>
                    <a:pt x="288" y="91"/>
                    <a:pt x="287" y="90"/>
                    <a:pt x="286" y="88"/>
                  </a:cubicBezTo>
                  <a:moveTo>
                    <a:pt x="286" y="79"/>
                  </a:moveTo>
                  <a:cubicBezTo>
                    <a:pt x="286" y="80"/>
                    <a:pt x="286" y="80"/>
                    <a:pt x="286" y="80"/>
                  </a:cubicBezTo>
                  <a:cubicBezTo>
                    <a:pt x="288" y="82"/>
                    <a:pt x="289" y="85"/>
                    <a:pt x="291" y="87"/>
                  </a:cubicBezTo>
                  <a:cubicBezTo>
                    <a:pt x="292" y="89"/>
                    <a:pt x="293" y="91"/>
                    <a:pt x="295" y="93"/>
                  </a:cubicBezTo>
                  <a:cubicBezTo>
                    <a:pt x="297" y="97"/>
                    <a:pt x="299" y="100"/>
                    <a:pt x="302" y="104"/>
                  </a:cubicBezTo>
                  <a:cubicBezTo>
                    <a:pt x="304" y="107"/>
                    <a:pt x="305" y="109"/>
                    <a:pt x="307" y="112"/>
                  </a:cubicBezTo>
                  <a:cubicBezTo>
                    <a:pt x="309" y="114"/>
                    <a:pt x="311" y="117"/>
                    <a:pt x="313" y="120"/>
                  </a:cubicBezTo>
                  <a:cubicBezTo>
                    <a:pt x="315" y="123"/>
                    <a:pt x="317" y="126"/>
                    <a:pt x="319" y="129"/>
                  </a:cubicBezTo>
                  <a:cubicBezTo>
                    <a:pt x="320" y="131"/>
                    <a:pt x="322" y="133"/>
                    <a:pt x="323" y="135"/>
                  </a:cubicBezTo>
                  <a:cubicBezTo>
                    <a:pt x="325" y="138"/>
                    <a:pt x="327" y="141"/>
                    <a:pt x="329" y="144"/>
                  </a:cubicBezTo>
                  <a:cubicBezTo>
                    <a:pt x="331" y="146"/>
                    <a:pt x="332" y="148"/>
                    <a:pt x="334" y="150"/>
                  </a:cubicBezTo>
                  <a:cubicBezTo>
                    <a:pt x="336" y="154"/>
                    <a:pt x="338" y="157"/>
                    <a:pt x="341" y="160"/>
                  </a:cubicBezTo>
                  <a:cubicBezTo>
                    <a:pt x="342" y="162"/>
                    <a:pt x="343" y="164"/>
                    <a:pt x="344" y="165"/>
                  </a:cubicBezTo>
                  <a:cubicBezTo>
                    <a:pt x="346" y="168"/>
                    <a:pt x="348" y="170"/>
                    <a:pt x="350" y="173"/>
                  </a:cubicBezTo>
                  <a:cubicBezTo>
                    <a:pt x="354" y="179"/>
                    <a:pt x="358" y="184"/>
                    <a:pt x="362" y="190"/>
                  </a:cubicBezTo>
                  <a:cubicBezTo>
                    <a:pt x="363" y="190"/>
                    <a:pt x="363" y="190"/>
                    <a:pt x="363" y="190"/>
                  </a:cubicBezTo>
                  <a:cubicBezTo>
                    <a:pt x="355" y="179"/>
                    <a:pt x="347" y="168"/>
                    <a:pt x="338" y="156"/>
                  </a:cubicBezTo>
                  <a:cubicBezTo>
                    <a:pt x="337" y="154"/>
                    <a:pt x="336" y="152"/>
                    <a:pt x="334" y="150"/>
                  </a:cubicBezTo>
                  <a:cubicBezTo>
                    <a:pt x="333" y="148"/>
                    <a:pt x="332" y="146"/>
                    <a:pt x="330" y="144"/>
                  </a:cubicBezTo>
                  <a:cubicBezTo>
                    <a:pt x="328" y="141"/>
                    <a:pt x="326" y="138"/>
                    <a:pt x="324" y="135"/>
                  </a:cubicBezTo>
                  <a:cubicBezTo>
                    <a:pt x="323" y="134"/>
                    <a:pt x="322" y="132"/>
                    <a:pt x="321" y="131"/>
                  </a:cubicBezTo>
                  <a:cubicBezTo>
                    <a:pt x="318" y="127"/>
                    <a:pt x="316" y="123"/>
                    <a:pt x="313" y="119"/>
                  </a:cubicBezTo>
                  <a:cubicBezTo>
                    <a:pt x="312" y="118"/>
                    <a:pt x="312" y="117"/>
                    <a:pt x="311" y="116"/>
                  </a:cubicBezTo>
                  <a:cubicBezTo>
                    <a:pt x="308" y="112"/>
                    <a:pt x="305" y="108"/>
                    <a:pt x="302" y="103"/>
                  </a:cubicBezTo>
                  <a:cubicBezTo>
                    <a:pt x="302" y="103"/>
                    <a:pt x="301" y="102"/>
                    <a:pt x="301" y="101"/>
                  </a:cubicBezTo>
                  <a:cubicBezTo>
                    <a:pt x="298" y="97"/>
                    <a:pt x="294" y="92"/>
                    <a:pt x="291" y="87"/>
                  </a:cubicBezTo>
                  <a:cubicBezTo>
                    <a:pt x="291" y="86"/>
                    <a:pt x="291" y="86"/>
                    <a:pt x="291" y="86"/>
                  </a:cubicBezTo>
                  <a:cubicBezTo>
                    <a:pt x="289" y="83"/>
                    <a:pt x="288" y="81"/>
                    <a:pt x="286" y="79"/>
                  </a:cubicBezTo>
                  <a:moveTo>
                    <a:pt x="68" y="87"/>
                  </a:moveTo>
                  <a:cubicBezTo>
                    <a:pt x="67" y="86"/>
                    <a:pt x="67" y="86"/>
                    <a:pt x="67" y="86"/>
                  </a:cubicBezTo>
                  <a:cubicBezTo>
                    <a:pt x="67" y="86"/>
                    <a:pt x="66" y="85"/>
                    <a:pt x="65" y="85"/>
                  </a:cubicBezTo>
                  <a:cubicBezTo>
                    <a:pt x="63" y="83"/>
                    <a:pt x="61" y="81"/>
                    <a:pt x="59" y="79"/>
                  </a:cubicBezTo>
                  <a:cubicBezTo>
                    <a:pt x="58" y="78"/>
                    <a:pt x="57" y="77"/>
                    <a:pt x="56" y="76"/>
                  </a:cubicBezTo>
                  <a:cubicBezTo>
                    <a:pt x="55" y="75"/>
                    <a:pt x="54" y="74"/>
                    <a:pt x="53" y="73"/>
                  </a:cubicBezTo>
                  <a:cubicBezTo>
                    <a:pt x="52" y="71"/>
                    <a:pt x="50" y="70"/>
                    <a:pt x="49" y="69"/>
                  </a:cubicBezTo>
                  <a:cubicBezTo>
                    <a:pt x="48" y="68"/>
                    <a:pt x="48" y="67"/>
                    <a:pt x="47" y="66"/>
                  </a:cubicBezTo>
                  <a:cubicBezTo>
                    <a:pt x="40" y="58"/>
                    <a:pt x="34" y="49"/>
                    <a:pt x="27" y="39"/>
                  </a:cubicBezTo>
                  <a:cubicBezTo>
                    <a:pt x="27" y="38"/>
                    <a:pt x="27" y="38"/>
                    <a:pt x="27" y="38"/>
                  </a:cubicBezTo>
                  <a:cubicBezTo>
                    <a:pt x="27" y="38"/>
                    <a:pt x="27" y="38"/>
                    <a:pt x="27" y="38"/>
                  </a:cubicBezTo>
                  <a:cubicBezTo>
                    <a:pt x="30" y="42"/>
                    <a:pt x="33" y="46"/>
                    <a:pt x="36" y="49"/>
                  </a:cubicBezTo>
                  <a:cubicBezTo>
                    <a:pt x="36" y="50"/>
                    <a:pt x="37" y="51"/>
                    <a:pt x="38" y="52"/>
                  </a:cubicBezTo>
                  <a:cubicBezTo>
                    <a:pt x="41" y="55"/>
                    <a:pt x="43" y="59"/>
                    <a:pt x="46" y="62"/>
                  </a:cubicBezTo>
                  <a:cubicBezTo>
                    <a:pt x="47" y="63"/>
                    <a:pt x="48" y="64"/>
                    <a:pt x="49" y="66"/>
                  </a:cubicBezTo>
                  <a:cubicBezTo>
                    <a:pt x="51" y="68"/>
                    <a:pt x="54" y="71"/>
                    <a:pt x="56" y="73"/>
                  </a:cubicBezTo>
                  <a:cubicBezTo>
                    <a:pt x="57" y="75"/>
                    <a:pt x="59" y="77"/>
                    <a:pt x="60" y="78"/>
                  </a:cubicBezTo>
                  <a:cubicBezTo>
                    <a:pt x="62" y="80"/>
                    <a:pt x="64" y="82"/>
                    <a:pt x="66" y="84"/>
                  </a:cubicBezTo>
                  <a:cubicBezTo>
                    <a:pt x="67" y="85"/>
                    <a:pt x="67" y="86"/>
                    <a:pt x="68" y="86"/>
                  </a:cubicBezTo>
                  <a:cubicBezTo>
                    <a:pt x="68" y="87"/>
                    <a:pt x="68" y="87"/>
                    <a:pt x="68" y="87"/>
                  </a:cubicBezTo>
                  <a:moveTo>
                    <a:pt x="68" y="85"/>
                  </a:moveTo>
                  <a:cubicBezTo>
                    <a:pt x="66" y="84"/>
                    <a:pt x="65" y="82"/>
                    <a:pt x="63" y="80"/>
                  </a:cubicBezTo>
                  <a:cubicBezTo>
                    <a:pt x="62" y="79"/>
                    <a:pt x="61" y="78"/>
                    <a:pt x="60" y="77"/>
                  </a:cubicBezTo>
                  <a:cubicBezTo>
                    <a:pt x="52" y="68"/>
                    <a:pt x="44" y="58"/>
                    <a:pt x="36" y="49"/>
                  </a:cubicBezTo>
                  <a:cubicBezTo>
                    <a:pt x="35" y="48"/>
                    <a:pt x="35" y="48"/>
                    <a:pt x="35" y="47"/>
                  </a:cubicBezTo>
                  <a:cubicBezTo>
                    <a:pt x="31" y="43"/>
                    <a:pt x="27" y="38"/>
                    <a:pt x="24" y="33"/>
                  </a:cubicBezTo>
                  <a:cubicBezTo>
                    <a:pt x="23" y="32"/>
                    <a:pt x="23" y="32"/>
                    <a:pt x="23" y="32"/>
                  </a:cubicBezTo>
                  <a:cubicBezTo>
                    <a:pt x="21" y="28"/>
                    <a:pt x="18" y="23"/>
                    <a:pt x="16" y="19"/>
                  </a:cubicBezTo>
                  <a:cubicBezTo>
                    <a:pt x="15" y="18"/>
                    <a:pt x="15" y="17"/>
                    <a:pt x="15" y="17"/>
                  </a:cubicBezTo>
                  <a:cubicBezTo>
                    <a:pt x="13" y="13"/>
                    <a:pt x="11" y="9"/>
                    <a:pt x="9" y="5"/>
                  </a:cubicBezTo>
                  <a:cubicBezTo>
                    <a:pt x="8" y="4"/>
                    <a:pt x="7" y="2"/>
                    <a:pt x="7" y="1"/>
                  </a:cubicBezTo>
                  <a:cubicBezTo>
                    <a:pt x="7" y="1"/>
                    <a:pt x="7" y="1"/>
                    <a:pt x="7" y="1"/>
                  </a:cubicBezTo>
                  <a:cubicBezTo>
                    <a:pt x="8" y="3"/>
                    <a:pt x="9" y="5"/>
                    <a:pt x="11" y="7"/>
                  </a:cubicBezTo>
                  <a:cubicBezTo>
                    <a:pt x="13" y="10"/>
                    <a:pt x="15" y="13"/>
                    <a:pt x="16" y="15"/>
                  </a:cubicBezTo>
                  <a:cubicBezTo>
                    <a:pt x="21" y="22"/>
                    <a:pt x="25" y="28"/>
                    <a:pt x="30" y="35"/>
                  </a:cubicBezTo>
                  <a:cubicBezTo>
                    <a:pt x="32" y="39"/>
                    <a:pt x="35" y="42"/>
                    <a:pt x="38" y="46"/>
                  </a:cubicBezTo>
                  <a:cubicBezTo>
                    <a:pt x="42" y="51"/>
                    <a:pt x="46" y="57"/>
                    <a:pt x="50" y="62"/>
                  </a:cubicBezTo>
                  <a:cubicBezTo>
                    <a:pt x="53" y="66"/>
                    <a:pt x="56" y="70"/>
                    <a:pt x="60" y="74"/>
                  </a:cubicBezTo>
                  <a:cubicBezTo>
                    <a:pt x="62" y="78"/>
                    <a:pt x="65" y="82"/>
                    <a:pt x="68" y="85"/>
                  </a:cubicBezTo>
                  <a:moveTo>
                    <a:pt x="24" y="0"/>
                  </a:moveTo>
                  <a:cubicBezTo>
                    <a:pt x="23" y="0"/>
                    <a:pt x="23" y="0"/>
                    <a:pt x="23" y="0"/>
                  </a:cubicBezTo>
                  <a:cubicBezTo>
                    <a:pt x="24" y="2"/>
                    <a:pt x="25" y="4"/>
                    <a:pt x="26" y="5"/>
                  </a:cubicBezTo>
                  <a:cubicBezTo>
                    <a:pt x="29" y="10"/>
                    <a:pt x="32" y="14"/>
                    <a:pt x="35" y="18"/>
                  </a:cubicBezTo>
                  <a:cubicBezTo>
                    <a:pt x="37" y="21"/>
                    <a:pt x="40" y="25"/>
                    <a:pt x="42" y="28"/>
                  </a:cubicBezTo>
                  <a:cubicBezTo>
                    <a:pt x="45" y="33"/>
                    <a:pt x="48" y="37"/>
                    <a:pt x="51" y="41"/>
                  </a:cubicBezTo>
                  <a:cubicBezTo>
                    <a:pt x="54" y="44"/>
                    <a:pt x="56" y="48"/>
                    <a:pt x="58" y="51"/>
                  </a:cubicBezTo>
                  <a:cubicBezTo>
                    <a:pt x="62" y="55"/>
                    <a:pt x="65" y="59"/>
                    <a:pt x="68" y="64"/>
                  </a:cubicBezTo>
                  <a:cubicBezTo>
                    <a:pt x="70" y="67"/>
                    <a:pt x="73" y="70"/>
                    <a:pt x="75" y="73"/>
                  </a:cubicBezTo>
                  <a:cubicBezTo>
                    <a:pt x="79" y="77"/>
                    <a:pt x="82" y="82"/>
                    <a:pt x="86" y="86"/>
                  </a:cubicBezTo>
                  <a:cubicBezTo>
                    <a:pt x="86" y="86"/>
                    <a:pt x="86" y="86"/>
                    <a:pt x="86" y="86"/>
                  </a:cubicBezTo>
                  <a:cubicBezTo>
                    <a:pt x="85" y="87"/>
                    <a:pt x="85" y="87"/>
                    <a:pt x="85" y="87"/>
                  </a:cubicBezTo>
                  <a:cubicBezTo>
                    <a:pt x="85" y="88"/>
                    <a:pt x="84" y="88"/>
                    <a:pt x="84" y="88"/>
                  </a:cubicBezTo>
                  <a:cubicBezTo>
                    <a:pt x="83" y="89"/>
                    <a:pt x="83" y="89"/>
                    <a:pt x="83" y="89"/>
                  </a:cubicBezTo>
                  <a:cubicBezTo>
                    <a:pt x="82" y="89"/>
                    <a:pt x="82" y="89"/>
                    <a:pt x="81" y="90"/>
                  </a:cubicBezTo>
                  <a:cubicBezTo>
                    <a:pt x="81" y="90"/>
                    <a:pt x="81" y="90"/>
                    <a:pt x="81" y="90"/>
                  </a:cubicBezTo>
                  <a:cubicBezTo>
                    <a:pt x="80" y="86"/>
                    <a:pt x="77" y="84"/>
                    <a:pt x="74" y="84"/>
                  </a:cubicBezTo>
                  <a:cubicBezTo>
                    <a:pt x="72" y="84"/>
                    <a:pt x="71" y="84"/>
                    <a:pt x="69" y="85"/>
                  </a:cubicBezTo>
                  <a:cubicBezTo>
                    <a:pt x="66" y="81"/>
                    <a:pt x="63" y="77"/>
                    <a:pt x="60" y="73"/>
                  </a:cubicBezTo>
                  <a:cubicBezTo>
                    <a:pt x="59" y="71"/>
                    <a:pt x="57" y="68"/>
                    <a:pt x="56" y="66"/>
                  </a:cubicBezTo>
                  <a:cubicBezTo>
                    <a:pt x="53" y="62"/>
                    <a:pt x="50" y="58"/>
                    <a:pt x="47" y="53"/>
                  </a:cubicBezTo>
                  <a:cubicBezTo>
                    <a:pt x="46" y="51"/>
                    <a:pt x="44" y="48"/>
                    <a:pt x="42" y="46"/>
                  </a:cubicBezTo>
                  <a:cubicBezTo>
                    <a:pt x="40" y="42"/>
                    <a:pt x="37" y="38"/>
                    <a:pt x="34" y="34"/>
                  </a:cubicBezTo>
                  <a:cubicBezTo>
                    <a:pt x="33" y="31"/>
                    <a:pt x="31" y="28"/>
                    <a:pt x="29" y="25"/>
                  </a:cubicBezTo>
                  <a:cubicBezTo>
                    <a:pt x="27" y="21"/>
                    <a:pt x="24" y="18"/>
                    <a:pt x="22" y="14"/>
                  </a:cubicBezTo>
                  <a:cubicBezTo>
                    <a:pt x="20" y="11"/>
                    <a:pt x="18" y="8"/>
                    <a:pt x="17" y="5"/>
                  </a:cubicBezTo>
                  <a:cubicBezTo>
                    <a:pt x="16" y="3"/>
                    <a:pt x="15" y="2"/>
                    <a:pt x="14" y="0"/>
                  </a:cubicBezTo>
                  <a:cubicBezTo>
                    <a:pt x="13" y="0"/>
                    <a:pt x="13" y="0"/>
                    <a:pt x="13" y="0"/>
                  </a:cubicBezTo>
                  <a:cubicBezTo>
                    <a:pt x="15" y="3"/>
                    <a:pt x="17" y="6"/>
                    <a:pt x="18" y="9"/>
                  </a:cubicBezTo>
                  <a:cubicBezTo>
                    <a:pt x="20" y="12"/>
                    <a:pt x="22" y="15"/>
                    <a:pt x="24" y="18"/>
                  </a:cubicBezTo>
                  <a:cubicBezTo>
                    <a:pt x="26" y="22"/>
                    <a:pt x="29" y="26"/>
                    <a:pt x="31" y="29"/>
                  </a:cubicBezTo>
                  <a:cubicBezTo>
                    <a:pt x="33" y="32"/>
                    <a:pt x="35" y="35"/>
                    <a:pt x="37" y="38"/>
                  </a:cubicBezTo>
                  <a:cubicBezTo>
                    <a:pt x="39" y="42"/>
                    <a:pt x="41" y="45"/>
                    <a:pt x="43" y="49"/>
                  </a:cubicBezTo>
                  <a:cubicBezTo>
                    <a:pt x="45" y="52"/>
                    <a:pt x="47" y="55"/>
                    <a:pt x="49" y="58"/>
                  </a:cubicBezTo>
                  <a:cubicBezTo>
                    <a:pt x="52" y="61"/>
                    <a:pt x="54" y="65"/>
                    <a:pt x="56" y="68"/>
                  </a:cubicBezTo>
                  <a:cubicBezTo>
                    <a:pt x="59" y="71"/>
                    <a:pt x="61" y="74"/>
                    <a:pt x="63" y="77"/>
                  </a:cubicBezTo>
                  <a:cubicBezTo>
                    <a:pt x="63" y="78"/>
                    <a:pt x="64" y="78"/>
                    <a:pt x="64" y="79"/>
                  </a:cubicBezTo>
                  <a:cubicBezTo>
                    <a:pt x="62" y="76"/>
                    <a:pt x="59" y="73"/>
                    <a:pt x="57" y="70"/>
                  </a:cubicBezTo>
                  <a:cubicBezTo>
                    <a:pt x="54" y="66"/>
                    <a:pt x="51" y="63"/>
                    <a:pt x="49" y="59"/>
                  </a:cubicBezTo>
                  <a:cubicBezTo>
                    <a:pt x="44" y="53"/>
                    <a:pt x="40" y="47"/>
                    <a:pt x="36" y="42"/>
                  </a:cubicBezTo>
                  <a:cubicBezTo>
                    <a:pt x="33" y="38"/>
                    <a:pt x="30" y="35"/>
                    <a:pt x="28" y="31"/>
                  </a:cubicBezTo>
                  <a:cubicBezTo>
                    <a:pt x="22" y="22"/>
                    <a:pt x="16" y="13"/>
                    <a:pt x="10" y="4"/>
                  </a:cubicBezTo>
                  <a:cubicBezTo>
                    <a:pt x="9" y="3"/>
                    <a:pt x="8" y="1"/>
                    <a:pt x="7" y="0"/>
                  </a:cubicBezTo>
                  <a:cubicBezTo>
                    <a:pt x="6" y="0"/>
                    <a:pt x="6" y="0"/>
                    <a:pt x="6" y="0"/>
                  </a:cubicBezTo>
                  <a:cubicBezTo>
                    <a:pt x="6" y="1"/>
                    <a:pt x="6" y="1"/>
                    <a:pt x="6" y="1"/>
                  </a:cubicBezTo>
                  <a:cubicBezTo>
                    <a:pt x="8" y="5"/>
                    <a:pt x="10" y="9"/>
                    <a:pt x="12" y="12"/>
                  </a:cubicBezTo>
                  <a:cubicBezTo>
                    <a:pt x="12" y="13"/>
                    <a:pt x="13" y="14"/>
                    <a:pt x="13" y="15"/>
                  </a:cubicBezTo>
                  <a:cubicBezTo>
                    <a:pt x="15" y="19"/>
                    <a:pt x="17" y="23"/>
                    <a:pt x="19" y="26"/>
                  </a:cubicBezTo>
                  <a:cubicBezTo>
                    <a:pt x="20" y="27"/>
                    <a:pt x="20" y="27"/>
                    <a:pt x="20" y="27"/>
                  </a:cubicBezTo>
                  <a:cubicBezTo>
                    <a:pt x="13" y="19"/>
                    <a:pt x="7" y="10"/>
                    <a:pt x="1" y="0"/>
                  </a:cubicBezTo>
                  <a:cubicBezTo>
                    <a:pt x="0" y="0"/>
                    <a:pt x="0" y="0"/>
                    <a:pt x="0" y="0"/>
                  </a:cubicBezTo>
                  <a:cubicBezTo>
                    <a:pt x="7" y="11"/>
                    <a:pt x="15" y="22"/>
                    <a:pt x="22" y="32"/>
                  </a:cubicBezTo>
                  <a:cubicBezTo>
                    <a:pt x="23" y="32"/>
                    <a:pt x="23" y="32"/>
                    <a:pt x="23" y="32"/>
                  </a:cubicBezTo>
                  <a:cubicBezTo>
                    <a:pt x="28" y="42"/>
                    <a:pt x="34" y="51"/>
                    <a:pt x="41" y="59"/>
                  </a:cubicBezTo>
                  <a:cubicBezTo>
                    <a:pt x="41" y="60"/>
                    <a:pt x="41" y="60"/>
                    <a:pt x="41" y="60"/>
                  </a:cubicBezTo>
                  <a:cubicBezTo>
                    <a:pt x="43" y="62"/>
                    <a:pt x="45" y="64"/>
                    <a:pt x="46" y="66"/>
                  </a:cubicBezTo>
                  <a:cubicBezTo>
                    <a:pt x="47" y="67"/>
                    <a:pt x="48" y="68"/>
                    <a:pt x="48" y="69"/>
                  </a:cubicBezTo>
                  <a:cubicBezTo>
                    <a:pt x="50" y="70"/>
                    <a:pt x="51" y="72"/>
                    <a:pt x="52" y="73"/>
                  </a:cubicBezTo>
                  <a:cubicBezTo>
                    <a:pt x="53" y="75"/>
                    <a:pt x="54" y="76"/>
                    <a:pt x="55" y="76"/>
                  </a:cubicBezTo>
                  <a:cubicBezTo>
                    <a:pt x="57" y="78"/>
                    <a:pt x="58" y="79"/>
                    <a:pt x="59" y="80"/>
                  </a:cubicBezTo>
                  <a:cubicBezTo>
                    <a:pt x="60" y="81"/>
                    <a:pt x="62" y="83"/>
                    <a:pt x="63" y="84"/>
                  </a:cubicBezTo>
                  <a:cubicBezTo>
                    <a:pt x="64" y="85"/>
                    <a:pt x="65" y="86"/>
                    <a:pt x="66" y="86"/>
                  </a:cubicBezTo>
                  <a:cubicBezTo>
                    <a:pt x="67" y="87"/>
                    <a:pt x="67" y="87"/>
                    <a:pt x="67" y="87"/>
                  </a:cubicBezTo>
                  <a:cubicBezTo>
                    <a:pt x="66" y="89"/>
                    <a:pt x="66" y="90"/>
                    <a:pt x="66" y="92"/>
                  </a:cubicBezTo>
                  <a:cubicBezTo>
                    <a:pt x="66" y="96"/>
                    <a:pt x="69" y="99"/>
                    <a:pt x="74" y="99"/>
                  </a:cubicBezTo>
                  <a:cubicBezTo>
                    <a:pt x="75" y="99"/>
                    <a:pt x="77" y="99"/>
                    <a:pt x="78" y="98"/>
                  </a:cubicBezTo>
                  <a:cubicBezTo>
                    <a:pt x="81" y="102"/>
                    <a:pt x="83" y="106"/>
                    <a:pt x="86" y="109"/>
                  </a:cubicBezTo>
                  <a:cubicBezTo>
                    <a:pt x="87" y="111"/>
                    <a:pt x="88" y="112"/>
                    <a:pt x="90" y="114"/>
                  </a:cubicBezTo>
                  <a:cubicBezTo>
                    <a:pt x="92" y="117"/>
                    <a:pt x="95" y="121"/>
                    <a:pt x="98" y="124"/>
                  </a:cubicBezTo>
                  <a:cubicBezTo>
                    <a:pt x="98" y="123"/>
                    <a:pt x="98" y="123"/>
                    <a:pt x="98" y="123"/>
                  </a:cubicBezTo>
                  <a:cubicBezTo>
                    <a:pt x="97" y="121"/>
                    <a:pt x="95" y="120"/>
                    <a:pt x="94" y="118"/>
                  </a:cubicBezTo>
                  <a:cubicBezTo>
                    <a:pt x="94" y="118"/>
                    <a:pt x="93" y="117"/>
                    <a:pt x="93" y="117"/>
                  </a:cubicBezTo>
                  <a:cubicBezTo>
                    <a:pt x="89" y="112"/>
                    <a:pt x="86" y="108"/>
                    <a:pt x="82" y="103"/>
                  </a:cubicBezTo>
                  <a:cubicBezTo>
                    <a:pt x="82" y="103"/>
                    <a:pt x="82" y="102"/>
                    <a:pt x="81" y="102"/>
                  </a:cubicBezTo>
                  <a:cubicBezTo>
                    <a:pt x="82" y="103"/>
                    <a:pt x="83" y="104"/>
                    <a:pt x="85" y="105"/>
                  </a:cubicBezTo>
                  <a:cubicBezTo>
                    <a:pt x="89" y="111"/>
                    <a:pt x="93" y="116"/>
                    <a:pt x="98" y="121"/>
                  </a:cubicBezTo>
                  <a:cubicBezTo>
                    <a:pt x="98" y="120"/>
                    <a:pt x="98" y="120"/>
                    <a:pt x="98" y="120"/>
                  </a:cubicBezTo>
                  <a:cubicBezTo>
                    <a:pt x="94" y="116"/>
                    <a:pt x="91" y="112"/>
                    <a:pt x="87" y="107"/>
                  </a:cubicBezTo>
                  <a:cubicBezTo>
                    <a:pt x="86" y="107"/>
                    <a:pt x="86" y="107"/>
                    <a:pt x="86" y="107"/>
                  </a:cubicBezTo>
                  <a:cubicBezTo>
                    <a:pt x="87" y="107"/>
                    <a:pt x="88" y="108"/>
                    <a:pt x="88" y="109"/>
                  </a:cubicBezTo>
                  <a:cubicBezTo>
                    <a:pt x="90" y="111"/>
                    <a:pt x="92" y="113"/>
                    <a:pt x="95" y="116"/>
                  </a:cubicBezTo>
                  <a:cubicBezTo>
                    <a:pt x="96" y="117"/>
                    <a:pt x="97" y="118"/>
                    <a:pt x="98" y="119"/>
                  </a:cubicBezTo>
                  <a:cubicBezTo>
                    <a:pt x="98" y="118"/>
                    <a:pt x="98" y="118"/>
                    <a:pt x="98" y="118"/>
                  </a:cubicBezTo>
                  <a:cubicBezTo>
                    <a:pt x="97" y="117"/>
                    <a:pt x="95" y="115"/>
                    <a:pt x="94" y="114"/>
                  </a:cubicBezTo>
                  <a:cubicBezTo>
                    <a:pt x="92" y="112"/>
                    <a:pt x="89" y="109"/>
                    <a:pt x="87" y="106"/>
                  </a:cubicBezTo>
                  <a:cubicBezTo>
                    <a:pt x="86" y="105"/>
                    <a:pt x="85" y="104"/>
                    <a:pt x="84" y="103"/>
                  </a:cubicBezTo>
                  <a:cubicBezTo>
                    <a:pt x="85" y="104"/>
                    <a:pt x="87" y="106"/>
                    <a:pt x="88" y="107"/>
                  </a:cubicBezTo>
                  <a:cubicBezTo>
                    <a:pt x="91" y="110"/>
                    <a:pt x="94" y="112"/>
                    <a:pt x="96" y="115"/>
                  </a:cubicBezTo>
                  <a:cubicBezTo>
                    <a:pt x="97" y="115"/>
                    <a:pt x="97" y="116"/>
                    <a:pt x="98" y="116"/>
                  </a:cubicBezTo>
                  <a:cubicBezTo>
                    <a:pt x="98" y="115"/>
                    <a:pt x="98" y="115"/>
                    <a:pt x="98" y="115"/>
                  </a:cubicBezTo>
                  <a:cubicBezTo>
                    <a:pt x="96" y="114"/>
                    <a:pt x="95" y="112"/>
                    <a:pt x="93" y="111"/>
                  </a:cubicBezTo>
                  <a:cubicBezTo>
                    <a:pt x="91" y="108"/>
                    <a:pt x="88" y="106"/>
                    <a:pt x="86" y="104"/>
                  </a:cubicBezTo>
                  <a:cubicBezTo>
                    <a:pt x="84" y="101"/>
                    <a:pt x="82" y="99"/>
                    <a:pt x="79" y="97"/>
                  </a:cubicBezTo>
                  <a:cubicBezTo>
                    <a:pt x="81" y="96"/>
                    <a:pt x="82" y="94"/>
                    <a:pt x="82" y="92"/>
                  </a:cubicBezTo>
                  <a:cubicBezTo>
                    <a:pt x="82" y="91"/>
                    <a:pt x="81" y="91"/>
                    <a:pt x="81" y="90"/>
                  </a:cubicBezTo>
                  <a:cubicBezTo>
                    <a:pt x="82" y="90"/>
                    <a:pt x="82" y="90"/>
                    <a:pt x="82" y="90"/>
                  </a:cubicBezTo>
                  <a:cubicBezTo>
                    <a:pt x="83" y="90"/>
                    <a:pt x="83" y="90"/>
                    <a:pt x="83" y="90"/>
                  </a:cubicBezTo>
                  <a:cubicBezTo>
                    <a:pt x="83" y="89"/>
                    <a:pt x="84" y="89"/>
                    <a:pt x="84" y="89"/>
                  </a:cubicBezTo>
                  <a:cubicBezTo>
                    <a:pt x="85" y="88"/>
                    <a:pt x="85" y="88"/>
                    <a:pt x="85" y="88"/>
                  </a:cubicBezTo>
                  <a:cubicBezTo>
                    <a:pt x="86" y="88"/>
                    <a:pt x="86" y="87"/>
                    <a:pt x="86" y="87"/>
                  </a:cubicBezTo>
                  <a:cubicBezTo>
                    <a:pt x="89" y="89"/>
                    <a:pt x="91" y="92"/>
                    <a:pt x="93" y="95"/>
                  </a:cubicBezTo>
                  <a:cubicBezTo>
                    <a:pt x="94" y="97"/>
                    <a:pt x="96" y="99"/>
                    <a:pt x="98" y="101"/>
                  </a:cubicBezTo>
                  <a:cubicBezTo>
                    <a:pt x="98" y="100"/>
                    <a:pt x="98" y="100"/>
                    <a:pt x="98" y="100"/>
                  </a:cubicBezTo>
                  <a:cubicBezTo>
                    <a:pt x="96" y="98"/>
                    <a:pt x="95" y="96"/>
                    <a:pt x="94" y="95"/>
                  </a:cubicBezTo>
                  <a:cubicBezTo>
                    <a:pt x="91" y="92"/>
                    <a:pt x="89" y="89"/>
                    <a:pt x="87" y="86"/>
                  </a:cubicBezTo>
                  <a:cubicBezTo>
                    <a:pt x="88" y="86"/>
                    <a:pt x="88" y="86"/>
                    <a:pt x="88" y="86"/>
                  </a:cubicBezTo>
                  <a:cubicBezTo>
                    <a:pt x="88" y="85"/>
                    <a:pt x="89" y="85"/>
                    <a:pt x="89" y="84"/>
                  </a:cubicBezTo>
                  <a:cubicBezTo>
                    <a:pt x="90" y="83"/>
                    <a:pt x="90" y="83"/>
                    <a:pt x="90" y="83"/>
                  </a:cubicBezTo>
                  <a:cubicBezTo>
                    <a:pt x="91" y="83"/>
                    <a:pt x="91" y="82"/>
                    <a:pt x="92" y="81"/>
                  </a:cubicBezTo>
                  <a:cubicBezTo>
                    <a:pt x="92" y="80"/>
                    <a:pt x="92" y="80"/>
                    <a:pt x="92" y="80"/>
                  </a:cubicBezTo>
                  <a:cubicBezTo>
                    <a:pt x="93" y="80"/>
                    <a:pt x="94" y="79"/>
                    <a:pt x="94" y="78"/>
                  </a:cubicBezTo>
                  <a:cubicBezTo>
                    <a:pt x="94" y="78"/>
                    <a:pt x="95" y="77"/>
                    <a:pt x="95" y="77"/>
                  </a:cubicBezTo>
                  <a:cubicBezTo>
                    <a:pt x="96" y="76"/>
                    <a:pt x="96" y="75"/>
                    <a:pt x="97" y="75"/>
                  </a:cubicBezTo>
                  <a:cubicBezTo>
                    <a:pt x="97" y="74"/>
                    <a:pt x="97" y="74"/>
                    <a:pt x="97" y="73"/>
                  </a:cubicBezTo>
                  <a:cubicBezTo>
                    <a:pt x="98" y="73"/>
                    <a:pt x="98" y="73"/>
                    <a:pt x="98" y="73"/>
                  </a:cubicBezTo>
                  <a:cubicBezTo>
                    <a:pt x="98" y="71"/>
                    <a:pt x="98" y="71"/>
                    <a:pt x="98" y="71"/>
                  </a:cubicBezTo>
                  <a:cubicBezTo>
                    <a:pt x="98" y="72"/>
                    <a:pt x="98" y="72"/>
                    <a:pt x="97" y="72"/>
                  </a:cubicBezTo>
                  <a:cubicBezTo>
                    <a:pt x="97" y="73"/>
                    <a:pt x="96" y="74"/>
                    <a:pt x="96" y="74"/>
                  </a:cubicBezTo>
                  <a:cubicBezTo>
                    <a:pt x="96" y="75"/>
                    <a:pt x="95" y="76"/>
                    <a:pt x="95" y="76"/>
                  </a:cubicBezTo>
                  <a:cubicBezTo>
                    <a:pt x="94" y="77"/>
                    <a:pt x="94" y="77"/>
                    <a:pt x="93" y="78"/>
                  </a:cubicBezTo>
                  <a:cubicBezTo>
                    <a:pt x="93" y="79"/>
                    <a:pt x="93" y="79"/>
                    <a:pt x="92" y="79"/>
                  </a:cubicBezTo>
                  <a:cubicBezTo>
                    <a:pt x="92" y="80"/>
                    <a:pt x="91" y="81"/>
                    <a:pt x="91" y="81"/>
                  </a:cubicBezTo>
                  <a:cubicBezTo>
                    <a:pt x="91" y="82"/>
                    <a:pt x="90" y="82"/>
                    <a:pt x="90" y="82"/>
                  </a:cubicBezTo>
                  <a:cubicBezTo>
                    <a:pt x="90" y="83"/>
                    <a:pt x="89" y="84"/>
                    <a:pt x="88" y="84"/>
                  </a:cubicBezTo>
                  <a:cubicBezTo>
                    <a:pt x="88" y="85"/>
                    <a:pt x="88" y="85"/>
                    <a:pt x="88" y="85"/>
                  </a:cubicBezTo>
                  <a:cubicBezTo>
                    <a:pt x="87" y="86"/>
                    <a:pt x="87" y="86"/>
                    <a:pt x="87" y="86"/>
                  </a:cubicBezTo>
                  <a:cubicBezTo>
                    <a:pt x="86" y="85"/>
                    <a:pt x="86" y="85"/>
                    <a:pt x="85" y="84"/>
                  </a:cubicBezTo>
                  <a:cubicBezTo>
                    <a:pt x="82" y="81"/>
                    <a:pt x="79" y="77"/>
                    <a:pt x="76" y="73"/>
                  </a:cubicBezTo>
                  <a:cubicBezTo>
                    <a:pt x="73" y="70"/>
                    <a:pt x="71" y="66"/>
                    <a:pt x="68" y="62"/>
                  </a:cubicBezTo>
                  <a:cubicBezTo>
                    <a:pt x="65" y="59"/>
                    <a:pt x="62" y="55"/>
                    <a:pt x="59" y="51"/>
                  </a:cubicBezTo>
                  <a:cubicBezTo>
                    <a:pt x="57" y="47"/>
                    <a:pt x="54" y="44"/>
                    <a:pt x="51" y="40"/>
                  </a:cubicBezTo>
                  <a:cubicBezTo>
                    <a:pt x="49" y="36"/>
                    <a:pt x="46" y="32"/>
                    <a:pt x="43" y="29"/>
                  </a:cubicBezTo>
                  <a:cubicBezTo>
                    <a:pt x="40" y="25"/>
                    <a:pt x="38" y="21"/>
                    <a:pt x="35" y="17"/>
                  </a:cubicBezTo>
                  <a:cubicBezTo>
                    <a:pt x="33" y="13"/>
                    <a:pt x="30" y="9"/>
                    <a:pt x="27" y="5"/>
                  </a:cubicBezTo>
                  <a:cubicBezTo>
                    <a:pt x="26" y="4"/>
                    <a:pt x="25" y="2"/>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6" name="Freeform 11"/>
            <p:cNvSpPr>
              <a:spLocks noEditPoints="1"/>
            </p:cNvSpPr>
            <p:nvPr/>
          </p:nvSpPr>
          <p:spPr bwMode="auto">
            <a:xfrm>
              <a:off x="-3153" y="569"/>
              <a:ext cx="1635" cy="1629"/>
            </a:xfrm>
            <a:custGeom>
              <a:avLst/>
              <a:gdLst>
                <a:gd name="T0" fmla="*/ 260 w 629"/>
                <a:gd name="T1" fmla="*/ 171 h 627"/>
                <a:gd name="T2" fmla="*/ 308 w 629"/>
                <a:gd name="T3" fmla="*/ 122 h 627"/>
                <a:gd name="T4" fmla="*/ 314 w 629"/>
                <a:gd name="T5" fmla="*/ 129 h 627"/>
                <a:gd name="T6" fmla="*/ 358 w 629"/>
                <a:gd name="T7" fmla="*/ 128 h 627"/>
                <a:gd name="T8" fmla="*/ 403 w 629"/>
                <a:gd name="T9" fmla="*/ 86 h 627"/>
                <a:gd name="T10" fmla="*/ 315 w 629"/>
                <a:gd name="T11" fmla="*/ 74 h 627"/>
                <a:gd name="T12" fmla="*/ 316 w 629"/>
                <a:gd name="T13" fmla="*/ 74 h 627"/>
                <a:gd name="T14" fmla="*/ 322 w 629"/>
                <a:gd name="T15" fmla="*/ 59 h 627"/>
                <a:gd name="T16" fmla="*/ 289 w 629"/>
                <a:gd name="T17" fmla="*/ 31 h 627"/>
                <a:gd name="T18" fmla="*/ 303 w 629"/>
                <a:gd name="T19" fmla="*/ 35 h 627"/>
                <a:gd name="T20" fmla="*/ 363 w 629"/>
                <a:gd name="T21" fmla="*/ 16 h 627"/>
                <a:gd name="T22" fmla="*/ 328 w 629"/>
                <a:gd name="T23" fmla="*/ 27 h 627"/>
                <a:gd name="T24" fmla="*/ 293 w 629"/>
                <a:gd name="T25" fmla="*/ 8 h 627"/>
                <a:gd name="T26" fmla="*/ 244 w 629"/>
                <a:gd name="T27" fmla="*/ 6 h 627"/>
                <a:gd name="T28" fmla="*/ 275 w 629"/>
                <a:gd name="T29" fmla="*/ 6 h 627"/>
                <a:gd name="T30" fmla="*/ 282 w 629"/>
                <a:gd name="T31" fmla="*/ 31 h 627"/>
                <a:gd name="T32" fmla="*/ 263 w 629"/>
                <a:gd name="T33" fmla="*/ 66 h 627"/>
                <a:gd name="T34" fmla="*/ 278 w 629"/>
                <a:gd name="T35" fmla="*/ 126 h 627"/>
                <a:gd name="T36" fmla="*/ 247 w 629"/>
                <a:gd name="T37" fmla="*/ 209 h 627"/>
                <a:gd name="T38" fmla="*/ 323 w 629"/>
                <a:gd name="T39" fmla="*/ 159 h 627"/>
                <a:gd name="T40" fmla="*/ 391 w 629"/>
                <a:gd name="T41" fmla="*/ 187 h 627"/>
                <a:gd name="T42" fmla="*/ 370 w 629"/>
                <a:gd name="T43" fmla="*/ 151 h 627"/>
                <a:gd name="T44" fmla="*/ 415 w 629"/>
                <a:gd name="T45" fmla="*/ 92 h 627"/>
                <a:gd name="T46" fmla="*/ 419 w 629"/>
                <a:gd name="T47" fmla="*/ 27 h 627"/>
                <a:gd name="T48" fmla="*/ 404 w 629"/>
                <a:gd name="T49" fmla="*/ 6 h 627"/>
                <a:gd name="T50" fmla="*/ 467 w 629"/>
                <a:gd name="T51" fmla="*/ 613 h 627"/>
                <a:gd name="T52" fmla="*/ 147 w 629"/>
                <a:gd name="T53" fmla="*/ 438 h 627"/>
                <a:gd name="T54" fmla="*/ 271 w 629"/>
                <a:gd name="T55" fmla="*/ 231 h 627"/>
                <a:gd name="T56" fmla="*/ 246 w 629"/>
                <a:gd name="T57" fmla="*/ 209 h 627"/>
                <a:gd name="T58" fmla="*/ 212 w 629"/>
                <a:gd name="T59" fmla="*/ 291 h 627"/>
                <a:gd name="T60" fmla="*/ 348 w 629"/>
                <a:gd name="T61" fmla="*/ 418 h 627"/>
                <a:gd name="T62" fmla="*/ 278 w 629"/>
                <a:gd name="T63" fmla="*/ 312 h 627"/>
                <a:gd name="T64" fmla="*/ 419 w 629"/>
                <a:gd name="T65" fmla="*/ 177 h 627"/>
                <a:gd name="T66" fmla="*/ 15 w 629"/>
                <a:gd name="T67" fmla="*/ 98 h 627"/>
                <a:gd name="T68" fmla="*/ 158 w 629"/>
                <a:gd name="T69" fmla="*/ 26 h 627"/>
                <a:gd name="T70" fmla="*/ 181 w 629"/>
                <a:gd name="T71" fmla="*/ 18 h 627"/>
                <a:gd name="T72" fmla="*/ 130 w 629"/>
                <a:gd name="T73" fmla="*/ 23 h 627"/>
                <a:gd name="T74" fmla="*/ 66 w 629"/>
                <a:gd name="T75" fmla="*/ 58 h 627"/>
                <a:gd name="T76" fmla="*/ 0 w 629"/>
                <a:gd name="T77" fmla="*/ 111 h 627"/>
                <a:gd name="T78" fmla="*/ 36 w 629"/>
                <a:gd name="T79" fmla="*/ 108 h 627"/>
                <a:gd name="T80" fmla="*/ 0 w 629"/>
                <a:gd name="T81" fmla="*/ 165 h 627"/>
                <a:gd name="T82" fmla="*/ 182 w 629"/>
                <a:gd name="T83" fmla="*/ 200 h 627"/>
                <a:gd name="T84" fmla="*/ 97 w 629"/>
                <a:gd name="T85" fmla="*/ 136 h 627"/>
                <a:gd name="T86" fmla="*/ 144 w 629"/>
                <a:gd name="T87" fmla="*/ 88 h 627"/>
                <a:gd name="T88" fmla="*/ 61 w 629"/>
                <a:gd name="T89" fmla="*/ 87 h 627"/>
                <a:gd name="T90" fmla="*/ 119 w 629"/>
                <a:gd name="T91" fmla="*/ 66 h 627"/>
                <a:gd name="T92" fmla="*/ 156 w 629"/>
                <a:gd name="T93" fmla="*/ 33 h 627"/>
                <a:gd name="T94" fmla="*/ 545 w 629"/>
                <a:gd name="T95" fmla="*/ 139 h 627"/>
                <a:gd name="T96" fmla="*/ 597 w 629"/>
                <a:gd name="T97" fmla="*/ 120 h 627"/>
                <a:gd name="T98" fmla="*/ 520 w 629"/>
                <a:gd name="T99" fmla="*/ 61 h 627"/>
                <a:gd name="T100" fmla="*/ 545 w 629"/>
                <a:gd name="T101" fmla="*/ 43 h 627"/>
                <a:gd name="T102" fmla="*/ 590 w 629"/>
                <a:gd name="T103" fmla="*/ 43 h 627"/>
                <a:gd name="T104" fmla="*/ 438 w 629"/>
                <a:gd name="T105" fmla="*/ 26 h 627"/>
                <a:gd name="T106" fmla="*/ 472 w 629"/>
                <a:gd name="T107" fmla="*/ 42 h 627"/>
                <a:gd name="T108" fmla="*/ 491 w 629"/>
                <a:gd name="T109" fmla="*/ 124 h 627"/>
                <a:gd name="T110" fmla="*/ 494 w 629"/>
                <a:gd name="T111" fmla="*/ 152 h 627"/>
                <a:gd name="T112" fmla="*/ 529 w 629"/>
                <a:gd name="T113" fmla="*/ 169 h 627"/>
                <a:gd name="T114" fmla="*/ 564 w 629"/>
                <a:gd name="T115" fmla="*/ 209 h 627"/>
                <a:gd name="T116" fmla="*/ 561 w 629"/>
                <a:gd name="T117" fmla="*/ 140 h 627"/>
                <a:gd name="T118" fmla="*/ 629 w 629"/>
                <a:gd name="T119" fmla="*/ 112 h 627"/>
                <a:gd name="T120" fmla="*/ 629 w 629"/>
                <a:gd name="T121" fmla="*/ 67 h 627"/>
                <a:gd name="T122" fmla="*/ 628 w 629"/>
                <a:gd name="T123" fmla="*/ 63 h 627"/>
                <a:gd name="T124" fmla="*/ 578 w 629"/>
                <a:gd name="T125" fmla="*/ 4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9" h="627">
                  <a:moveTo>
                    <a:pt x="382" y="183"/>
                  </a:moveTo>
                  <a:cubicBezTo>
                    <a:pt x="382" y="183"/>
                    <a:pt x="382" y="183"/>
                    <a:pt x="382" y="183"/>
                  </a:cubicBezTo>
                  <a:cubicBezTo>
                    <a:pt x="379" y="181"/>
                    <a:pt x="377" y="180"/>
                    <a:pt x="374" y="178"/>
                  </a:cubicBezTo>
                  <a:cubicBezTo>
                    <a:pt x="371" y="177"/>
                    <a:pt x="368" y="175"/>
                    <a:pt x="365" y="174"/>
                  </a:cubicBezTo>
                  <a:cubicBezTo>
                    <a:pt x="363" y="172"/>
                    <a:pt x="360" y="171"/>
                    <a:pt x="357" y="170"/>
                  </a:cubicBezTo>
                  <a:cubicBezTo>
                    <a:pt x="354" y="168"/>
                    <a:pt x="351" y="167"/>
                    <a:pt x="349" y="165"/>
                  </a:cubicBezTo>
                  <a:cubicBezTo>
                    <a:pt x="346" y="164"/>
                    <a:pt x="343" y="163"/>
                    <a:pt x="341" y="161"/>
                  </a:cubicBezTo>
                  <a:cubicBezTo>
                    <a:pt x="340" y="161"/>
                    <a:pt x="339" y="161"/>
                    <a:pt x="338" y="160"/>
                  </a:cubicBezTo>
                  <a:cubicBezTo>
                    <a:pt x="338" y="160"/>
                    <a:pt x="338" y="159"/>
                    <a:pt x="338" y="159"/>
                  </a:cubicBezTo>
                  <a:cubicBezTo>
                    <a:pt x="340" y="159"/>
                    <a:pt x="342" y="160"/>
                    <a:pt x="344" y="160"/>
                  </a:cubicBezTo>
                  <a:cubicBezTo>
                    <a:pt x="348" y="161"/>
                    <a:pt x="352" y="161"/>
                    <a:pt x="355" y="162"/>
                  </a:cubicBezTo>
                  <a:cubicBezTo>
                    <a:pt x="360" y="163"/>
                    <a:pt x="364" y="164"/>
                    <a:pt x="368" y="165"/>
                  </a:cubicBezTo>
                  <a:cubicBezTo>
                    <a:pt x="372" y="166"/>
                    <a:pt x="375" y="166"/>
                    <a:pt x="379" y="167"/>
                  </a:cubicBezTo>
                  <a:cubicBezTo>
                    <a:pt x="383" y="168"/>
                    <a:pt x="388" y="169"/>
                    <a:pt x="392" y="170"/>
                  </a:cubicBezTo>
                  <a:cubicBezTo>
                    <a:pt x="396" y="171"/>
                    <a:pt x="399" y="172"/>
                    <a:pt x="402" y="173"/>
                  </a:cubicBezTo>
                  <a:cubicBezTo>
                    <a:pt x="404" y="173"/>
                    <a:pt x="406" y="174"/>
                    <a:pt x="408" y="174"/>
                  </a:cubicBezTo>
                  <a:cubicBezTo>
                    <a:pt x="406" y="175"/>
                    <a:pt x="404" y="175"/>
                    <a:pt x="403" y="176"/>
                  </a:cubicBezTo>
                  <a:cubicBezTo>
                    <a:pt x="401" y="176"/>
                    <a:pt x="399" y="177"/>
                    <a:pt x="398" y="177"/>
                  </a:cubicBezTo>
                  <a:cubicBezTo>
                    <a:pt x="393" y="179"/>
                    <a:pt x="389" y="180"/>
                    <a:pt x="384" y="182"/>
                  </a:cubicBezTo>
                  <a:cubicBezTo>
                    <a:pt x="384" y="182"/>
                    <a:pt x="383" y="182"/>
                    <a:pt x="382" y="183"/>
                  </a:cubicBezTo>
                  <a:moveTo>
                    <a:pt x="322" y="159"/>
                  </a:moveTo>
                  <a:cubicBezTo>
                    <a:pt x="323" y="158"/>
                    <a:pt x="323" y="158"/>
                    <a:pt x="323" y="158"/>
                  </a:cubicBezTo>
                  <a:cubicBezTo>
                    <a:pt x="323" y="158"/>
                    <a:pt x="323" y="158"/>
                    <a:pt x="323" y="158"/>
                  </a:cubicBezTo>
                  <a:cubicBezTo>
                    <a:pt x="323" y="159"/>
                    <a:pt x="322" y="159"/>
                    <a:pt x="322" y="159"/>
                  </a:cubicBezTo>
                  <a:moveTo>
                    <a:pt x="259" y="175"/>
                  </a:moveTo>
                  <a:cubicBezTo>
                    <a:pt x="259" y="174"/>
                    <a:pt x="260" y="172"/>
                    <a:pt x="260" y="171"/>
                  </a:cubicBezTo>
                  <a:cubicBezTo>
                    <a:pt x="261" y="168"/>
                    <a:pt x="262" y="166"/>
                    <a:pt x="263" y="163"/>
                  </a:cubicBezTo>
                  <a:cubicBezTo>
                    <a:pt x="265" y="159"/>
                    <a:pt x="267" y="155"/>
                    <a:pt x="268" y="150"/>
                  </a:cubicBezTo>
                  <a:cubicBezTo>
                    <a:pt x="269" y="150"/>
                    <a:pt x="270" y="151"/>
                    <a:pt x="271" y="151"/>
                  </a:cubicBezTo>
                  <a:cubicBezTo>
                    <a:pt x="278" y="151"/>
                    <a:pt x="286" y="152"/>
                    <a:pt x="293" y="153"/>
                  </a:cubicBezTo>
                  <a:cubicBezTo>
                    <a:pt x="298" y="153"/>
                    <a:pt x="303" y="154"/>
                    <a:pt x="309" y="155"/>
                  </a:cubicBezTo>
                  <a:cubicBezTo>
                    <a:pt x="313" y="155"/>
                    <a:pt x="318" y="156"/>
                    <a:pt x="323" y="156"/>
                  </a:cubicBezTo>
                  <a:cubicBezTo>
                    <a:pt x="323" y="157"/>
                    <a:pt x="323" y="157"/>
                    <a:pt x="323" y="157"/>
                  </a:cubicBezTo>
                  <a:cubicBezTo>
                    <a:pt x="323" y="157"/>
                    <a:pt x="323" y="157"/>
                    <a:pt x="323" y="157"/>
                  </a:cubicBezTo>
                  <a:cubicBezTo>
                    <a:pt x="322" y="158"/>
                    <a:pt x="321" y="158"/>
                    <a:pt x="320" y="159"/>
                  </a:cubicBezTo>
                  <a:cubicBezTo>
                    <a:pt x="315" y="160"/>
                    <a:pt x="310" y="161"/>
                    <a:pt x="305" y="163"/>
                  </a:cubicBezTo>
                  <a:cubicBezTo>
                    <a:pt x="300" y="164"/>
                    <a:pt x="294" y="165"/>
                    <a:pt x="288" y="167"/>
                  </a:cubicBezTo>
                  <a:cubicBezTo>
                    <a:pt x="280" y="169"/>
                    <a:pt x="272" y="171"/>
                    <a:pt x="265" y="173"/>
                  </a:cubicBezTo>
                  <a:cubicBezTo>
                    <a:pt x="263" y="174"/>
                    <a:pt x="261" y="174"/>
                    <a:pt x="259" y="175"/>
                  </a:cubicBezTo>
                  <a:moveTo>
                    <a:pt x="323" y="156"/>
                  </a:moveTo>
                  <a:cubicBezTo>
                    <a:pt x="321" y="155"/>
                    <a:pt x="319" y="155"/>
                    <a:pt x="316" y="155"/>
                  </a:cubicBezTo>
                  <a:cubicBezTo>
                    <a:pt x="309" y="154"/>
                    <a:pt x="301" y="153"/>
                    <a:pt x="293" y="152"/>
                  </a:cubicBezTo>
                  <a:cubicBezTo>
                    <a:pt x="287" y="151"/>
                    <a:pt x="282" y="151"/>
                    <a:pt x="276" y="150"/>
                  </a:cubicBezTo>
                  <a:cubicBezTo>
                    <a:pt x="273" y="150"/>
                    <a:pt x="271" y="150"/>
                    <a:pt x="269" y="150"/>
                  </a:cubicBezTo>
                  <a:cubicBezTo>
                    <a:pt x="269" y="149"/>
                    <a:pt x="269" y="149"/>
                    <a:pt x="269" y="149"/>
                  </a:cubicBezTo>
                  <a:cubicBezTo>
                    <a:pt x="270" y="148"/>
                    <a:pt x="270" y="146"/>
                    <a:pt x="271" y="144"/>
                  </a:cubicBezTo>
                  <a:cubicBezTo>
                    <a:pt x="278" y="128"/>
                    <a:pt x="284" y="114"/>
                    <a:pt x="291" y="101"/>
                  </a:cubicBezTo>
                  <a:cubicBezTo>
                    <a:pt x="292" y="101"/>
                    <a:pt x="293" y="101"/>
                    <a:pt x="293" y="101"/>
                  </a:cubicBezTo>
                  <a:cubicBezTo>
                    <a:pt x="295" y="103"/>
                    <a:pt x="296" y="104"/>
                    <a:pt x="297" y="106"/>
                  </a:cubicBezTo>
                  <a:cubicBezTo>
                    <a:pt x="298" y="108"/>
                    <a:pt x="299" y="109"/>
                    <a:pt x="300" y="111"/>
                  </a:cubicBezTo>
                  <a:cubicBezTo>
                    <a:pt x="302" y="113"/>
                    <a:pt x="304" y="115"/>
                    <a:pt x="305" y="118"/>
                  </a:cubicBezTo>
                  <a:cubicBezTo>
                    <a:pt x="306" y="119"/>
                    <a:pt x="307" y="121"/>
                    <a:pt x="308" y="122"/>
                  </a:cubicBezTo>
                  <a:cubicBezTo>
                    <a:pt x="310" y="125"/>
                    <a:pt x="312" y="127"/>
                    <a:pt x="314" y="130"/>
                  </a:cubicBezTo>
                  <a:cubicBezTo>
                    <a:pt x="314" y="131"/>
                    <a:pt x="315" y="133"/>
                    <a:pt x="316" y="134"/>
                  </a:cubicBezTo>
                  <a:cubicBezTo>
                    <a:pt x="318" y="137"/>
                    <a:pt x="320" y="140"/>
                    <a:pt x="322" y="143"/>
                  </a:cubicBezTo>
                  <a:cubicBezTo>
                    <a:pt x="323" y="145"/>
                    <a:pt x="324" y="146"/>
                    <a:pt x="324" y="147"/>
                  </a:cubicBezTo>
                  <a:cubicBezTo>
                    <a:pt x="325" y="148"/>
                    <a:pt x="326" y="149"/>
                    <a:pt x="326" y="151"/>
                  </a:cubicBezTo>
                  <a:cubicBezTo>
                    <a:pt x="325" y="152"/>
                    <a:pt x="323" y="154"/>
                    <a:pt x="323" y="156"/>
                  </a:cubicBezTo>
                  <a:moveTo>
                    <a:pt x="295" y="102"/>
                  </a:moveTo>
                  <a:cubicBezTo>
                    <a:pt x="299" y="102"/>
                    <a:pt x="302" y="98"/>
                    <a:pt x="302" y="94"/>
                  </a:cubicBezTo>
                  <a:cubicBezTo>
                    <a:pt x="302" y="93"/>
                    <a:pt x="302" y="93"/>
                    <a:pt x="302" y="93"/>
                  </a:cubicBezTo>
                  <a:cubicBezTo>
                    <a:pt x="305" y="93"/>
                    <a:pt x="308" y="93"/>
                    <a:pt x="311" y="92"/>
                  </a:cubicBezTo>
                  <a:cubicBezTo>
                    <a:pt x="314" y="92"/>
                    <a:pt x="316" y="92"/>
                    <a:pt x="318" y="92"/>
                  </a:cubicBezTo>
                  <a:cubicBezTo>
                    <a:pt x="319" y="93"/>
                    <a:pt x="319" y="95"/>
                    <a:pt x="319" y="96"/>
                  </a:cubicBezTo>
                  <a:cubicBezTo>
                    <a:pt x="320" y="98"/>
                    <a:pt x="320" y="101"/>
                    <a:pt x="321" y="103"/>
                  </a:cubicBezTo>
                  <a:cubicBezTo>
                    <a:pt x="321" y="104"/>
                    <a:pt x="321" y="106"/>
                    <a:pt x="322" y="107"/>
                  </a:cubicBezTo>
                  <a:cubicBezTo>
                    <a:pt x="322" y="110"/>
                    <a:pt x="322" y="112"/>
                    <a:pt x="323" y="114"/>
                  </a:cubicBezTo>
                  <a:cubicBezTo>
                    <a:pt x="323" y="116"/>
                    <a:pt x="323" y="118"/>
                    <a:pt x="324" y="119"/>
                  </a:cubicBezTo>
                  <a:cubicBezTo>
                    <a:pt x="324" y="122"/>
                    <a:pt x="325" y="124"/>
                    <a:pt x="325" y="127"/>
                  </a:cubicBezTo>
                  <a:cubicBezTo>
                    <a:pt x="325" y="128"/>
                    <a:pt x="326" y="130"/>
                    <a:pt x="326" y="131"/>
                  </a:cubicBezTo>
                  <a:cubicBezTo>
                    <a:pt x="326" y="134"/>
                    <a:pt x="327" y="137"/>
                    <a:pt x="327" y="139"/>
                  </a:cubicBezTo>
                  <a:cubicBezTo>
                    <a:pt x="327" y="141"/>
                    <a:pt x="328" y="142"/>
                    <a:pt x="328" y="143"/>
                  </a:cubicBezTo>
                  <a:cubicBezTo>
                    <a:pt x="328" y="145"/>
                    <a:pt x="329" y="147"/>
                    <a:pt x="329" y="149"/>
                  </a:cubicBezTo>
                  <a:cubicBezTo>
                    <a:pt x="328" y="150"/>
                    <a:pt x="328" y="150"/>
                    <a:pt x="327" y="150"/>
                  </a:cubicBezTo>
                  <a:cubicBezTo>
                    <a:pt x="327" y="150"/>
                    <a:pt x="326" y="149"/>
                    <a:pt x="326" y="149"/>
                  </a:cubicBezTo>
                  <a:cubicBezTo>
                    <a:pt x="325" y="147"/>
                    <a:pt x="323" y="144"/>
                    <a:pt x="322" y="142"/>
                  </a:cubicBezTo>
                  <a:cubicBezTo>
                    <a:pt x="321" y="140"/>
                    <a:pt x="319" y="138"/>
                    <a:pt x="318" y="135"/>
                  </a:cubicBezTo>
                  <a:cubicBezTo>
                    <a:pt x="316" y="133"/>
                    <a:pt x="315" y="131"/>
                    <a:pt x="314" y="129"/>
                  </a:cubicBezTo>
                  <a:cubicBezTo>
                    <a:pt x="312" y="127"/>
                    <a:pt x="311" y="124"/>
                    <a:pt x="309" y="122"/>
                  </a:cubicBezTo>
                  <a:cubicBezTo>
                    <a:pt x="308" y="120"/>
                    <a:pt x="307" y="119"/>
                    <a:pt x="306" y="117"/>
                  </a:cubicBezTo>
                  <a:cubicBezTo>
                    <a:pt x="304" y="115"/>
                    <a:pt x="302" y="112"/>
                    <a:pt x="300" y="110"/>
                  </a:cubicBezTo>
                  <a:cubicBezTo>
                    <a:pt x="299" y="108"/>
                    <a:pt x="298" y="107"/>
                    <a:pt x="297" y="105"/>
                  </a:cubicBezTo>
                  <a:cubicBezTo>
                    <a:pt x="296" y="104"/>
                    <a:pt x="295" y="103"/>
                    <a:pt x="294" y="102"/>
                  </a:cubicBezTo>
                  <a:cubicBezTo>
                    <a:pt x="295" y="102"/>
                    <a:pt x="295" y="102"/>
                    <a:pt x="295" y="102"/>
                  </a:cubicBezTo>
                  <a:moveTo>
                    <a:pt x="330" y="149"/>
                  </a:moveTo>
                  <a:cubicBezTo>
                    <a:pt x="327" y="131"/>
                    <a:pt x="324" y="113"/>
                    <a:pt x="320" y="97"/>
                  </a:cubicBezTo>
                  <a:cubicBezTo>
                    <a:pt x="320" y="97"/>
                    <a:pt x="320" y="97"/>
                    <a:pt x="320" y="97"/>
                  </a:cubicBezTo>
                  <a:cubicBezTo>
                    <a:pt x="320" y="95"/>
                    <a:pt x="319" y="93"/>
                    <a:pt x="319" y="92"/>
                  </a:cubicBezTo>
                  <a:cubicBezTo>
                    <a:pt x="320" y="92"/>
                    <a:pt x="321" y="91"/>
                    <a:pt x="322" y="91"/>
                  </a:cubicBezTo>
                  <a:cubicBezTo>
                    <a:pt x="339" y="90"/>
                    <a:pt x="357" y="89"/>
                    <a:pt x="375" y="88"/>
                  </a:cubicBezTo>
                  <a:cubicBezTo>
                    <a:pt x="376" y="88"/>
                    <a:pt x="376" y="88"/>
                    <a:pt x="376" y="88"/>
                  </a:cubicBezTo>
                  <a:cubicBezTo>
                    <a:pt x="384" y="88"/>
                    <a:pt x="393" y="88"/>
                    <a:pt x="402" y="88"/>
                  </a:cubicBezTo>
                  <a:cubicBezTo>
                    <a:pt x="406" y="88"/>
                    <a:pt x="410" y="88"/>
                    <a:pt x="413" y="88"/>
                  </a:cubicBezTo>
                  <a:cubicBezTo>
                    <a:pt x="413" y="89"/>
                    <a:pt x="414" y="90"/>
                    <a:pt x="414" y="91"/>
                  </a:cubicBezTo>
                  <a:cubicBezTo>
                    <a:pt x="412" y="92"/>
                    <a:pt x="411" y="93"/>
                    <a:pt x="409" y="94"/>
                  </a:cubicBezTo>
                  <a:cubicBezTo>
                    <a:pt x="407" y="95"/>
                    <a:pt x="406" y="96"/>
                    <a:pt x="404" y="97"/>
                  </a:cubicBezTo>
                  <a:cubicBezTo>
                    <a:pt x="402" y="98"/>
                    <a:pt x="399" y="100"/>
                    <a:pt x="397" y="101"/>
                  </a:cubicBezTo>
                  <a:cubicBezTo>
                    <a:pt x="395" y="102"/>
                    <a:pt x="394" y="103"/>
                    <a:pt x="392" y="104"/>
                  </a:cubicBezTo>
                  <a:cubicBezTo>
                    <a:pt x="390" y="106"/>
                    <a:pt x="388" y="107"/>
                    <a:pt x="385" y="109"/>
                  </a:cubicBezTo>
                  <a:cubicBezTo>
                    <a:pt x="384" y="110"/>
                    <a:pt x="382" y="111"/>
                    <a:pt x="381" y="112"/>
                  </a:cubicBezTo>
                  <a:cubicBezTo>
                    <a:pt x="378" y="113"/>
                    <a:pt x="376" y="115"/>
                    <a:pt x="374" y="117"/>
                  </a:cubicBezTo>
                  <a:cubicBezTo>
                    <a:pt x="372" y="118"/>
                    <a:pt x="371" y="119"/>
                    <a:pt x="369" y="120"/>
                  </a:cubicBezTo>
                  <a:cubicBezTo>
                    <a:pt x="367" y="122"/>
                    <a:pt x="364" y="123"/>
                    <a:pt x="362" y="125"/>
                  </a:cubicBezTo>
                  <a:cubicBezTo>
                    <a:pt x="361" y="126"/>
                    <a:pt x="359" y="127"/>
                    <a:pt x="358" y="128"/>
                  </a:cubicBezTo>
                  <a:cubicBezTo>
                    <a:pt x="355" y="130"/>
                    <a:pt x="353" y="132"/>
                    <a:pt x="350" y="134"/>
                  </a:cubicBezTo>
                  <a:cubicBezTo>
                    <a:pt x="349" y="135"/>
                    <a:pt x="348" y="136"/>
                    <a:pt x="347" y="137"/>
                  </a:cubicBezTo>
                  <a:cubicBezTo>
                    <a:pt x="344" y="139"/>
                    <a:pt x="341" y="141"/>
                    <a:pt x="339" y="144"/>
                  </a:cubicBezTo>
                  <a:cubicBezTo>
                    <a:pt x="338" y="144"/>
                    <a:pt x="338" y="144"/>
                    <a:pt x="338" y="144"/>
                  </a:cubicBezTo>
                  <a:cubicBezTo>
                    <a:pt x="336" y="146"/>
                    <a:pt x="334" y="148"/>
                    <a:pt x="332" y="149"/>
                  </a:cubicBezTo>
                  <a:cubicBezTo>
                    <a:pt x="331" y="149"/>
                    <a:pt x="331" y="149"/>
                    <a:pt x="331" y="149"/>
                  </a:cubicBezTo>
                  <a:cubicBezTo>
                    <a:pt x="330" y="149"/>
                    <a:pt x="330" y="149"/>
                    <a:pt x="330" y="149"/>
                  </a:cubicBezTo>
                  <a:moveTo>
                    <a:pt x="302" y="93"/>
                  </a:moveTo>
                  <a:cubicBezTo>
                    <a:pt x="302" y="92"/>
                    <a:pt x="302" y="91"/>
                    <a:pt x="301" y="90"/>
                  </a:cubicBezTo>
                  <a:cubicBezTo>
                    <a:pt x="302" y="89"/>
                    <a:pt x="303" y="89"/>
                    <a:pt x="304" y="88"/>
                  </a:cubicBezTo>
                  <a:cubicBezTo>
                    <a:pt x="306" y="87"/>
                    <a:pt x="307" y="86"/>
                    <a:pt x="308" y="86"/>
                  </a:cubicBezTo>
                  <a:cubicBezTo>
                    <a:pt x="309" y="88"/>
                    <a:pt x="312" y="89"/>
                    <a:pt x="314" y="89"/>
                  </a:cubicBezTo>
                  <a:cubicBezTo>
                    <a:pt x="316" y="89"/>
                    <a:pt x="317" y="89"/>
                    <a:pt x="318" y="89"/>
                  </a:cubicBezTo>
                  <a:cubicBezTo>
                    <a:pt x="318" y="89"/>
                    <a:pt x="318" y="90"/>
                    <a:pt x="318" y="91"/>
                  </a:cubicBezTo>
                  <a:cubicBezTo>
                    <a:pt x="315" y="91"/>
                    <a:pt x="312" y="92"/>
                    <a:pt x="309" y="92"/>
                  </a:cubicBezTo>
                  <a:cubicBezTo>
                    <a:pt x="307" y="92"/>
                    <a:pt x="304" y="92"/>
                    <a:pt x="302" y="93"/>
                  </a:cubicBezTo>
                  <a:moveTo>
                    <a:pt x="319" y="91"/>
                  </a:moveTo>
                  <a:cubicBezTo>
                    <a:pt x="319" y="90"/>
                    <a:pt x="318" y="89"/>
                    <a:pt x="318" y="88"/>
                  </a:cubicBezTo>
                  <a:cubicBezTo>
                    <a:pt x="318" y="88"/>
                    <a:pt x="318" y="88"/>
                    <a:pt x="318" y="88"/>
                  </a:cubicBezTo>
                  <a:cubicBezTo>
                    <a:pt x="321" y="87"/>
                    <a:pt x="322" y="85"/>
                    <a:pt x="322" y="82"/>
                  </a:cubicBezTo>
                  <a:cubicBezTo>
                    <a:pt x="328" y="82"/>
                    <a:pt x="334" y="82"/>
                    <a:pt x="340" y="82"/>
                  </a:cubicBezTo>
                  <a:cubicBezTo>
                    <a:pt x="343" y="82"/>
                    <a:pt x="346" y="83"/>
                    <a:pt x="349" y="83"/>
                  </a:cubicBezTo>
                  <a:cubicBezTo>
                    <a:pt x="355" y="83"/>
                    <a:pt x="360" y="83"/>
                    <a:pt x="366" y="83"/>
                  </a:cubicBezTo>
                  <a:cubicBezTo>
                    <a:pt x="370" y="84"/>
                    <a:pt x="373" y="84"/>
                    <a:pt x="376" y="84"/>
                  </a:cubicBezTo>
                  <a:cubicBezTo>
                    <a:pt x="382" y="85"/>
                    <a:pt x="387" y="85"/>
                    <a:pt x="392" y="85"/>
                  </a:cubicBezTo>
                  <a:cubicBezTo>
                    <a:pt x="396" y="86"/>
                    <a:pt x="399" y="86"/>
                    <a:pt x="403" y="86"/>
                  </a:cubicBezTo>
                  <a:cubicBezTo>
                    <a:pt x="406" y="87"/>
                    <a:pt x="410" y="87"/>
                    <a:pt x="413" y="87"/>
                  </a:cubicBezTo>
                  <a:cubicBezTo>
                    <a:pt x="409" y="87"/>
                    <a:pt x="406" y="87"/>
                    <a:pt x="402" y="87"/>
                  </a:cubicBezTo>
                  <a:cubicBezTo>
                    <a:pt x="393" y="87"/>
                    <a:pt x="385" y="87"/>
                    <a:pt x="376" y="88"/>
                  </a:cubicBezTo>
                  <a:cubicBezTo>
                    <a:pt x="373" y="88"/>
                    <a:pt x="370" y="88"/>
                    <a:pt x="367" y="88"/>
                  </a:cubicBezTo>
                  <a:cubicBezTo>
                    <a:pt x="361" y="88"/>
                    <a:pt x="355" y="88"/>
                    <a:pt x="349" y="89"/>
                  </a:cubicBezTo>
                  <a:cubicBezTo>
                    <a:pt x="345" y="89"/>
                    <a:pt x="341" y="89"/>
                    <a:pt x="338" y="90"/>
                  </a:cubicBezTo>
                  <a:cubicBezTo>
                    <a:pt x="332" y="90"/>
                    <a:pt x="327" y="90"/>
                    <a:pt x="322" y="91"/>
                  </a:cubicBezTo>
                  <a:cubicBezTo>
                    <a:pt x="321" y="91"/>
                    <a:pt x="320" y="91"/>
                    <a:pt x="319" y="91"/>
                  </a:cubicBezTo>
                  <a:moveTo>
                    <a:pt x="301" y="89"/>
                  </a:moveTo>
                  <a:cubicBezTo>
                    <a:pt x="300" y="88"/>
                    <a:pt x="299" y="87"/>
                    <a:pt x="298" y="87"/>
                  </a:cubicBezTo>
                  <a:cubicBezTo>
                    <a:pt x="298" y="86"/>
                    <a:pt x="299" y="86"/>
                    <a:pt x="299" y="86"/>
                  </a:cubicBezTo>
                  <a:cubicBezTo>
                    <a:pt x="299" y="85"/>
                    <a:pt x="300" y="84"/>
                    <a:pt x="300" y="83"/>
                  </a:cubicBezTo>
                  <a:cubicBezTo>
                    <a:pt x="302" y="80"/>
                    <a:pt x="303" y="76"/>
                    <a:pt x="305" y="73"/>
                  </a:cubicBezTo>
                  <a:cubicBezTo>
                    <a:pt x="305" y="73"/>
                    <a:pt x="306" y="72"/>
                    <a:pt x="306" y="72"/>
                  </a:cubicBezTo>
                  <a:cubicBezTo>
                    <a:pt x="307" y="69"/>
                    <a:pt x="309" y="66"/>
                    <a:pt x="310" y="64"/>
                  </a:cubicBezTo>
                  <a:cubicBezTo>
                    <a:pt x="310" y="63"/>
                    <a:pt x="311" y="63"/>
                    <a:pt x="311" y="62"/>
                  </a:cubicBezTo>
                  <a:cubicBezTo>
                    <a:pt x="311" y="63"/>
                    <a:pt x="312" y="64"/>
                    <a:pt x="312" y="65"/>
                  </a:cubicBezTo>
                  <a:cubicBezTo>
                    <a:pt x="312" y="67"/>
                    <a:pt x="313" y="68"/>
                    <a:pt x="313" y="70"/>
                  </a:cubicBezTo>
                  <a:cubicBezTo>
                    <a:pt x="314" y="71"/>
                    <a:pt x="314" y="73"/>
                    <a:pt x="314" y="74"/>
                  </a:cubicBezTo>
                  <a:cubicBezTo>
                    <a:pt x="310" y="74"/>
                    <a:pt x="307" y="77"/>
                    <a:pt x="307" y="82"/>
                  </a:cubicBezTo>
                  <a:cubicBezTo>
                    <a:pt x="307" y="83"/>
                    <a:pt x="307" y="84"/>
                    <a:pt x="308" y="85"/>
                  </a:cubicBezTo>
                  <a:cubicBezTo>
                    <a:pt x="306" y="86"/>
                    <a:pt x="305" y="87"/>
                    <a:pt x="304" y="87"/>
                  </a:cubicBezTo>
                  <a:cubicBezTo>
                    <a:pt x="303" y="88"/>
                    <a:pt x="303" y="88"/>
                    <a:pt x="302" y="89"/>
                  </a:cubicBezTo>
                  <a:cubicBezTo>
                    <a:pt x="301" y="89"/>
                    <a:pt x="301" y="89"/>
                    <a:pt x="301" y="89"/>
                  </a:cubicBezTo>
                  <a:moveTo>
                    <a:pt x="316" y="74"/>
                  </a:moveTo>
                  <a:cubicBezTo>
                    <a:pt x="316" y="74"/>
                    <a:pt x="315" y="74"/>
                    <a:pt x="315" y="74"/>
                  </a:cubicBezTo>
                  <a:cubicBezTo>
                    <a:pt x="315" y="72"/>
                    <a:pt x="314" y="71"/>
                    <a:pt x="314" y="69"/>
                  </a:cubicBezTo>
                  <a:cubicBezTo>
                    <a:pt x="313" y="68"/>
                    <a:pt x="313" y="67"/>
                    <a:pt x="313" y="65"/>
                  </a:cubicBezTo>
                  <a:cubicBezTo>
                    <a:pt x="312" y="64"/>
                    <a:pt x="312" y="63"/>
                    <a:pt x="312" y="61"/>
                  </a:cubicBezTo>
                  <a:cubicBezTo>
                    <a:pt x="312" y="61"/>
                    <a:pt x="312" y="61"/>
                    <a:pt x="312" y="61"/>
                  </a:cubicBezTo>
                  <a:cubicBezTo>
                    <a:pt x="313" y="59"/>
                    <a:pt x="314" y="57"/>
                    <a:pt x="315" y="56"/>
                  </a:cubicBezTo>
                  <a:cubicBezTo>
                    <a:pt x="316" y="54"/>
                    <a:pt x="316" y="53"/>
                    <a:pt x="317" y="52"/>
                  </a:cubicBezTo>
                  <a:cubicBezTo>
                    <a:pt x="318" y="51"/>
                    <a:pt x="319" y="49"/>
                    <a:pt x="320" y="48"/>
                  </a:cubicBezTo>
                  <a:cubicBezTo>
                    <a:pt x="321" y="47"/>
                    <a:pt x="322" y="46"/>
                    <a:pt x="322" y="45"/>
                  </a:cubicBezTo>
                  <a:cubicBezTo>
                    <a:pt x="323" y="43"/>
                    <a:pt x="324" y="42"/>
                    <a:pt x="325" y="41"/>
                  </a:cubicBezTo>
                  <a:cubicBezTo>
                    <a:pt x="326" y="40"/>
                    <a:pt x="327" y="39"/>
                    <a:pt x="327" y="38"/>
                  </a:cubicBezTo>
                  <a:cubicBezTo>
                    <a:pt x="328" y="36"/>
                    <a:pt x="329" y="35"/>
                    <a:pt x="330" y="34"/>
                  </a:cubicBezTo>
                  <a:cubicBezTo>
                    <a:pt x="331" y="34"/>
                    <a:pt x="331" y="33"/>
                    <a:pt x="331" y="33"/>
                  </a:cubicBezTo>
                  <a:cubicBezTo>
                    <a:pt x="332" y="33"/>
                    <a:pt x="332" y="33"/>
                    <a:pt x="332" y="33"/>
                  </a:cubicBezTo>
                  <a:cubicBezTo>
                    <a:pt x="332" y="34"/>
                    <a:pt x="331" y="35"/>
                    <a:pt x="331" y="36"/>
                  </a:cubicBezTo>
                  <a:cubicBezTo>
                    <a:pt x="331" y="37"/>
                    <a:pt x="330" y="38"/>
                    <a:pt x="330" y="39"/>
                  </a:cubicBezTo>
                  <a:cubicBezTo>
                    <a:pt x="329" y="40"/>
                    <a:pt x="329" y="41"/>
                    <a:pt x="328" y="42"/>
                  </a:cubicBezTo>
                  <a:cubicBezTo>
                    <a:pt x="328" y="43"/>
                    <a:pt x="328" y="44"/>
                    <a:pt x="327" y="45"/>
                  </a:cubicBezTo>
                  <a:cubicBezTo>
                    <a:pt x="327" y="46"/>
                    <a:pt x="326" y="47"/>
                    <a:pt x="326" y="48"/>
                  </a:cubicBezTo>
                  <a:cubicBezTo>
                    <a:pt x="325" y="49"/>
                    <a:pt x="325" y="50"/>
                    <a:pt x="324" y="51"/>
                  </a:cubicBezTo>
                  <a:cubicBezTo>
                    <a:pt x="324" y="52"/>
                    <a:pt x="324" y="53"/>
                    <a:pt x="323" y="55"/>
                  </a:cubicBezTo>
                  <a:cubicBezTo>
                    <a:pt x="323" y="56"/>
                    <a:pt x="322" y="57"/>
                    <a:pt x="322" y="58"/>
                  </a:cubicBezTo>
                  <a:cubicBezTo>
                    <a:pt x="321" y="59"/>
                    <a:pt x="321" y="60"/>
                    <a:pt x="321" y="62"/>
                  </a:cubicBezTo>
                  <a:cubicBezTo>
                    <a:pt x="320" y="63"/>
                    <a:pt x="320" y="64"/>
                    <a:pt x="319" y="65"/>
                  </a:cubicBezTo>
                  <a:cubicBezTo>
                    <a:pt x="319" y="67"/>
                    <a:pt x="318" y="68"/>
                    <a:pt x="318" y="70"/>
                  </a:cubicBezTo>
                  <a:cubicBezTo>
                    <a:pt x="318" y="71"/>
                    <a:pt x="317" y="72"/>
                    <a:pt x="317" y="73"/>
                  </a:cubicBezTo>
                  <a:cubicBezTo>
                    <a:pt x="316" y="74"/>
                    <a:pt x="316" y="74"/>
                    <a:pt x="316" y="74"/>
                  </a:cubicBezTo>
                  <a:moveTo>
                    <a:pt x="336" y="35"/>
                  </a:moveTo>
                  <a:cubicBezTo>
                    <a:pt x="339" y="35"/>
                    <a:pt x="342" y="33"/>
                    <a:pt x="343" y="31"/>
                  </a:cubicBezTo>
                  <a:cubicBezTo>
                    <a:pt x="344" y="31"/>
                    <a:pt x="345" y="32"/>
                    <a:pt x="347" y="33"/>
                  </a:cubicBezTo>
                  <a:cubicBezTo>
                    <a:pt x="348" y="33"/>
                    <a:pt x="349" y="34"/>
                    <a:pt x="351" y="35"/>
                  </a:cubicBezTo>
                  <a:cubicBezTo>
                    <a:pt x="359" y="39"/>
                    <a:pt x="367" y="45"/>
                    <a:pt x="375" y="50"/>
                  </a:cubicBezTo>
                  <a:cubicBezTo>
                    <a:pt x="376" y="51"/>
                    <a:pt x="377" y="52"/>
                    <a:pt x="378" y="52"/>
                  </a:cubicBezTo>
                  <a:cubicBezTo>
                    <a:pt x="380" y="54"/>
                    <a:pt x="383" y="56"/>
                    <a:pt x="385" y="58"/>
                  </a:cubicBezTo>
                  <a:cubicBezTo>
                    <a:pt x="386" y="59"/>
                    <a:pt x="387" y="59"/>
                    <a:pt x="388" y="60"/>
                  </a:cubicBezTo>
                  <a:cubicBezTo>
                    <a:pt x="391" y="62"/>
                    <a:pt x="393" y="64"/>
                    <a:pt x="395" y="66"/>
                  </a:cubicBezTo>
                  <a:cubicBezTo>
                    <a:pt x="397" y="67"/>
                    <a:pt x="398" y="68"/>
                    <a:pt x="399" y="69"/>
                  </a:cubicBezTo>
                  <a:cubicBezTo>
                    <a:pt x="401" y="71"/>
                    <a:pt x="404" y="73"/>
                    <a:pt x="406" y="75"/>
                  </a:cubicBezTo>
                  <a:cubicBezTo>
                    <a:pt x="407" y="76"/>
                    <a:pt x="409" y="77"/>
                    <a:pt x="410" y="78"/>
                  </a:cubicBezTo>
                  <a:cubicBezTo>
                    <a:pt x="412" y="79"/>
                    <a:pt x="413" y="81"/>
                    <a:pt x="415" y="83"/>
                  </a:cubicBezTo>
                  <a:cubicBezTo>
                    <a:pt x="414" y="84"/>
                    <a:pt x="414" y="85"/>
                    <a:pt x="414" y="87"/>
                  </a:cubicBezTo>
                  <a:cubicBezTo>
                    <a:pt x="412" y="86"/>
                    <a:pt x="411" y="86"/>
                    <a:pt x="409" y="86"/>
                  </a:cubicBezTo>
                  <a:cubicBezTo>
                    <a:pt x="404" y="86"/>
                    <a:pt x="399" y="85"/>
                    <a:pt x="394" y="85"/>
                  </a:cubicBezTo>
                  <a:cubicBezTo>
                    <a:pt x="389" y="84"/>
                    <a:pt x="383" y="84"/>
                    <a:pt x="378" y="84"/>
                  </a:cubicBezTo>
                  <a:cubicBezTo>
                    <a:pt x="374" y="83"/>
                    <a:pt x="371" y="83"/>
                    <a:pt x="368" y="83"/>
                  </a:cubicBezTo>
                  <a:cubicBezTo>
                    <a:pt x="359" y="82"/>
                    <a:pt x="350" y="82"/>
                    <a:pt x="341" y="82"/>
                  </a:cubicBezTo>
                  <a:cubicBezTo>
                    <a:pt x="339" y="82"/>
                    <a:pt x="337" y="82"/>
                    <a:pt x="335" y="82"/>
                  </a:cubicBezTo>
                  <a:cubicBezTo>
                    <a:pt x="331" y="81"/>
                    <a:pt x="327" y="81"/>
                    <a:pt x="322" y="81"/>
                  </a:cubicBezTo>
                  <a:cubicBezTo>
                    <a:pt x="322" y="78"/>
                    <a:pt x="320" y="75"/>
                    <a:pt x="317" y="74"/>
                  </a:cubicBezTo>
                  <a:cubicBezTo>
                    <a:pt x="317" y="74"/>
                    <a:pt x="317" y="73"/>
                    <a:pt x="318" y="73"/>
                  </a:cubicBezTo>
                  <a:cubicBezTo>
                    <a:pt x="318" y="71"/>
                    <a:pt x="319" y="69"/>
                    <a:pt x="319" y="67"/>
                  </a:cubicBezTo>
                  <a:cubicBezTo>
                    <a:pt x="320" y="67"/>
                    <a:pt x="320" y="66"/>
                    <a:pt x="320" y="65"/>
                  </a:cubicBezTo>
                  <a:cubicBezTo>
                    <a:pt x="321" y="63"/>
                    <a:pt x="321" y="61"/>
                    <a:pt x="322" y="59"/>
                  </a:cubicBezTo>
                  <a:cubicBezTo>
                    <a:pt x="322" y="59"/>
                    <a:pt x="323" y="58"/>
                    <a:pt x="323" y="57"/>
                  </a:cubicBezTo>
                  <a:cubicBezTo>
                    <a:pt x="324" y="55"/>
                    <a:pt x="325" y="53"/>
                    <a:pt x="325" y="50"/>
                  </a:cubicBezTo>
                  <a:cubicBezTo>
                    <a:pt x="326" y="50"/>
                    <a:pt x="326" y="49"/>
                    <a:pt x="326" y="48"/>
                  </a:cubicBezTo>
                  <a:cubicBezTo>
                    <a:pt x="327" y="47"/>
                    <a:pt x="328" y="45"/>
                    <a:pt x="328" y="44"/>
                  </a:cubicBezTo>
                  <a:cubicBezTo>
                    <a:pt x="329" y="43"/>
                    <a:pt x="329" y="41"/>
                    <a:pt x="330" y="40"/>
                  </a:cubicBezTo>
                  <a:cubicBezTo>
                    <a:pt x="330" y="39"/>
                    <a:pt x="330" y="39"/>
                    <a:pt x="331" y="38"/>
                  </a:cubicBezTo>
                  <a:cubicBezTo>
                    <a:pt x="331" y="37"/>
                    <a:pt x="332" y="35"/>
                    <a:pt x="333" y="34"/>
                  </a:cubicBezTo>
                  <a:cubicBezTo>
                    <a:pt x="333" y="34"/>
                    <a:pt x="333" y="34"/>
                    <a:pt x="333" y="34"/>
                  </a:cubicBezTo>
                  <a:cubicBezTo>
                    <a:pt x="334" y="34"/>
                    <a:pt x="335" y="35"/>
                    <a:pt x="336" y="35"/>
                  </a:cubicBezTo>
                  <a:moveTo>
                    <a:pt x="287" y="92"/>
                  </a:moveTo>
                  <a:cubicBezTo>
                    <a:pt x="285" y="90"/>
                    <a:pt x="284" y="88"/>
                    <a:pt x="282" y="86"/>
                  </a:cubicBezTo>
                  <a:cubicBezTo>
                    <a:pt x="282" y="85"/>
                    <a:pt x="281" y="85"/>
                    <a:pt x="281" y="84"/>
                  </a:cubicBezTo>
                  <a:cubicBezTo>
                    <a:pt x="278" y="81"/>
                    <a:pt x="275" y="78"/>
                    <a:pt x="272" y="75"/>
                  </a:cubicBezTo>
                  <a:cubicBezTo>
                    <a:pt x="272" y="75"/>
                    <a:pt x="272" y="75"/>
                    <a:pt x="272" y="75"/>
                  </a:cubicBezTo>
                  <a:cubicBezTo>
                    <a:pt x="270" y="71"/>
                    <a:pt x="267" y="69"/>
                    <a:pt x="264" y="66"/>
                  </a:cubicBezTo>
                  <a:cubicBezTo>
                    <a:pt x="263" y="65"/>
                    <a:pt x="262" y="64"/>
                    <a:pt x="261" y="63"/>
                  </a:cubicBezTo>
                  <a:cubicBezTo>
                    <a:pt x="260" y="61"/>
                    <a:pt x="258" y="59"/>
                    <a:pt x="256" y="58"/>
                  </a:cubicBezTo>
                  <a:cubicBezTo>
                    <a:pt x="255" y="57"/>
                    <a:pt x="254" y="56"/>
                    <a:pt x="252" y="55"/>
                  </a:cubicBezTo>
                  <a:cubicBezTo>
                    <a:pt x="251" y="53"/>
                    <a:pt x="249" y="52"/>
                    <a:pt x="247" y="50"/>
                  </a:cubicBezTo>
                  <a:cubicBezTo>
                    <a:pt x="246" y="49"/>
                    <a:pt x="245" y="48"/>
                    <a:pt x="244" y="47"/>
                  </a:cubicBezTo>
                  <a:cubicBezTo>
                    <a:pt x="242" y="46"/>
                    <a:pt x="241" y="45"/>
                    <a:pt x="239" y="44"/>
                  </a:cubicBezTo>
                  <a:cubicBezTo>
                    <a:pt x="238" y="43"/>
                    <a:pt x="237" y="42"/>
                    <a:pt x="235" y="41"/>
                  </a:cubicBezTo>
                  <a:cubicBezTo>
                    <a:pt x="235" y="40"/>
                    <a:pt x="234" y="40"/>
                    <a:pt x="233" y="39"/>
                  </a:cubicBezTo>
                  <a:cubicBezTo>
                    <a:pt x="235" y="39"/>
                    <a:pt x="236" y="39"/>
                    <a:pt x="237" y="38"/>
                  </a:cubicBezTo>
                  <a:cubicBezTo>
                    <a:pt x="240" y="38"/>
                    <a:pt x="242" y="38"/>
                    <a:pt x="245" y="37"/>
                  </a:cubicBezTo>
                  <a:cubicBezTo>
                    <a:pt x="260" y="35"/>
                    <a:pt x="275" y="33"/>
                    <a:pt x="289" y="31"/>
                  </a:cubicBezTo>
                  <a:cubicBezTo>
                    <a:pt x="292" y="31"/>
                    <a:pt x="294" y="31"/>
                    <a:pt x="296" y="30"/>
                  </a:cubicBezTo>
                  <a:cubicBezTo>
                    <a:pt x="297" y="30"/>
                    <a:pt x="298" y="30"/>
                    <a:pt x="300" y="30"/>
                  </a:cubicBezTo>
                  <a:cubicBezTo>
                    <a:pt x="300" y="31"/>
                    <a:pt x="300" y="31"/>
                    <a:pt x="300" y="31"/>
                  </a:cubicBezTo>
                  <a:cubicBezTo>
                    <a:pt x="301" y="32"/>
                    <a:pt x="301" y="33"/>
                    <a:pt x="301" y="34"/>
                  </a:cubicBezTo>
                  <a:cubicBezTo>
                    <a:pt x="302" y="35"/>
                    <a:pt x="303" y="37"/>
                    <a:pt x="303" y="39"/>
                  </a:cubicBezTo>
                  <a:cubicBezTo>
                    <a:pt x="304" y="40"/>
                    <a:pt x="304" y="41"/>
                    <a:pt x="305" y="42"/>
                  </a:cubicBezTo>
                  <a:cubicBezTo>
                    <a:pt x="305" y="44"/>
                    <a:pt x="306" y="45"/>
                    <a:pt x="306" y="47"/>
                  </a:cubicBezTo>
                  <a:cubicBezTo>
                    <a:pt x="307" y="48"/>
                    <a:pt x="307" y="50"/>
                    <a:pt x="308" y="51"/>
                  </a:cubicBezTo>
                  <a:cubicBezTo>
                    <a:pt x="308" y="52"/>
                    <a:pt x="309" y="54"/>
                    <a:pt x="309" y="56"/>
                  </a:cubicBezTo>
                  <a:cubicBezTo>
                    <a:pt x="310" y="57"/>
                    <a:pt x="310" y="59"/>
                    <a:pt x="311" y="60"/>
                  </a:cubicBezTo>
                  <a:cubicBezTo>
                    <a:pt x="311" y="61"/>
                    <a:pt x="311" y="61"/>
                    <a:pt x="311" y="61"/>
                  </a:cubicBezTo>
                  <a:cubicBezTo>
                    <a:pt x="310" y="62"/>
                    <a:pt x="310" y="63"/>
                    <a:pt x="310" y="63"/>
                  </a:cubicBezTo>
                  <a:cubicBezTo>
                    <a:pt x="309" y="65"/>
                    <a:pt x="308" y="67"/>
                    <a:pt x="307" y="69"/>
                  </a:cubicBezTo>
                  <a:cubicBezTo>
                    <a:pt x="306" y="70"/>
                    <a:pt x="305" y="71"/>
                    <a:pt x="304" y="73"/>
                  </a:cubicBezTo>
                  <a:cubicBezTo>
                    <a:pt x="303" y="75"/>
                    <a:pt x="302" y="77"/>
                    <a:pt x="301" y="80"/>
                  </a:cubicBezTo>
                  <a:cubicBezTo>
                    <a:pt x="300" y="82"/>
                    <a:pt x="299" y="84"/>
                    <a:pt x="298" y="86"/>
                  </a:cubicBezTo>
                  <a:cubicBezTo>
                    <a:pt x="297" y="86"/>
                    <a:pt x="296" y="86"/>
                    <a:pt x="295" y="86"/>
                  </a:cubicBezTo>
                  <a:cubicBezTo>
                    <a:pt x="291" y="86"/>
                    <a:pt x="288" y="88"/>
                    <a:pt x="287" y="92"/>
                  </a:cubicBezTo>
                  <a:moveTo>
                    <a:pt x="311" y="61"/>
                  </a:moveTo>
                  <a:cubicBezTo>
                    <a:pt x="311" y="60"/>
                    <a:pt x="311" y="60"/>
                    <a:pt x="311" y="60"/>
                  </a:cubicBezTo>
                  <a:cubicBezTo>
                    <a:pt x="311" y="59"/>
                    <a:pt x="310" y="57"/>
                    <a:pt x="310" y="56"/>
                  </a:cubicBezTo>
                  <a:cubicBezTo>
                    <a:pt x="310" y="54"/>
                    <a:pt x="309" y="53"/>
                    <a:pt x="309" y="51"/>
                  </a:cubicBezTo>
                  <a:cubicBezTo>
                    <a:pt x="308" y="50"/>
                    <a:pt x="308" y="48"/>
                    <a:pt x="307" y="47"/>
                  </a:cubicBezTo>
                  <a:cubicBezTo>
                    <a:pt x="307" y="46"/>
                    <a:pt x="306" y="44"/>
                    <a:pt x="306" y="43"/>
                  </a:cubicBezTo>
                  <a:cubicBezTo>
                    <a:pt x="305" y="41"/>
                    <a:pt x="305" y="40"/>
                    <a:pt x="304" y="39"/>
                  </a:cubicBezTo>
                  <a:cubicBezTo>
                    <a:pt x="304" y="37"/>
                    <a:pt x="303" y="36"/>
                    <a:pt x="303" y="35"/>
                  </a:cubicBezTo>
                  <a:cubicBezTo>
                    <a:pt x="302" y="34"/>
                    <a:pt x="301" y="32"/>
                    <a:pt x="301" y="31"/>
                  </a:cubicBezTo>
                  <a:cubicBezTo>
                    <a:pt x="301" y="31"/>
                    <a:pt x="300" y="30"/>
                    <a:pt x="300" y="30"/>
                  </a:cubicBezTo>
                  <a:cubicBezTo>
                    <a:pt x="303" y="30"/>
                    <a:pt x="305" y="29"/>
                    <a:pt x="308" y="29"/>
                  </a:cubicBezTo>
                  <a:cubicBezTo>
                    <a:pt x="310" y="29"/>
                    <a:pt x="313" y="29"/>
                    <a:pt x="316" y="28"/>
                  </a:cubicBezTo>
                  <a:cubicBezTo>
                    <a:pt x="320" y="28"/>
                    <a:pt x="323" y="28"/>
                    <a:pt x="327" y="28"/>
                  </a:cubicBezTo>
                  <a:cubicBezTo>
                    <a:pt x="328" y="28"/>
                    <a:pt x="328" y="28"/>
                    <a:pt x="328" y="28"/>
                  </a:cubicBezTo>
                  <a:cubicBezTo>
                    <a:pt x="329" y="29"/>
                    <a:pt x="329" y="31"/>
                    <a:pt x="331" y="32"/>
                  </a:cubicBezTo>
                  <a:cubicBezTo>
                    <a:pt x="330" y="33"/>
                    <a:pt x="330" y="33"/>
                    <a:pt x="330" y="33"/>
                  </a:cubicBezTo>
                  <a:cubicBezTo>
                    <a:pt x="329" y="34"/>
                    <a:pt x="328" y="35"/>
                    <a:pt x="328" y="36"/>
                  </a:cubicBezTo>
                  <a:cubicBezTo>
                    <a:pt x="327" y="37"/>
                    <a:pt x="326" y="38"/>
                    <a:pt x="325" y="40"/>
                  </a:cubicBezTo>
                  <a:cubicBezTo>
                    <a:pt x="324" y="41"/>
                    <a:pt x="323" y="42"/>
                    <a:pt x="322" y="43"/>
                  </a:cubicBezTo>
                  <a:cubicBezTo>
                    <a:pt x="321" y="45"/>
                    <a:pt x="321" y="46"/>
                    <a:pt x="320" y="47"/>
                  </a:cubicBezTo>
                  <a:cubicBezTo>
                    <a:pt x="319" y="48"/>
                    <a:pt x="318" y="50"/>
                    <a:pt x="317" y="51"/>
                  </a:cubicBezTo>
                  <a:cubicBezTo>
                    <a:pt x="316" y="52"/>
                    <a:pt x="315" y="54"/>
                    <a:pt x="315" y="55"/>
                  </a:cubicBezTo>
                  <a:cubicBezTo>
                    <a:pt x="314" y="56"/>
                    <a:pt x="313" y="58"/>
                    <a:pt x="312" y="60"/>
                  </a:cubicBezTo>
                  <a:cubicBezTo>
                    <a:pt x="311" y="61"/>
                    <a:pt x="311" y="61"/>
                    <a:pt x="311" y="61"/>
                  </a:cubicBezTo>
                  <a:moveTo>
                    <a:pt x="332" y="20"/>
                  </a:moveTo>
                  <a:cubicBezTo>
                    <a:pt x="331" y="20"/>
                    <a:pt x="331" y="20"/>
                    <a:pt x="331" y="20"/>
                  </a:cubicBezTo>
                  <a:cubicBezTo>
                    <a:pt x="331" y="20"/>
                    <a:pt x="330" y="19"/>
                    <a:pt x="330" y="18"/>
                  </a:cubicBezTo>
                  <a:cubicBezTo>
                    <a:pt x="328" y="17"/>
                    <a:pt x="327" y="16"/>
                    <a:pt x="326" y="15"/>
                  </a:cubicBezTo>
                  <a:cubicBezTo>
                    <a:pt x="325" y="14"/>
                    <a:pt x="325" y="13"/>
                    <a:pt x="324" y="13"/>
                  </a:cubicBezTo>
                  <a:cubicBezTo>
                    <a:pt x="323" y="12"/>
                    <a:pt x="322" y="11"/>
                    <a:pt x="321" y="11"/>
                  </a:cubicBezTo>
                  <a:cubicBezTo>
                    <a:pt x="322" y="11"/>
                    <a:pt x="323" y="11"/>
                    <a:pt x="325" y="11"/>
                  </a:cubicBezTo>
                  <a:cubicBezTo>
                    <a:pt x="329" y="11"/>
                    <a:pt x="333" y="12"/>
                    <a:pt x="337" y="12"/>
                  </a:cubicBezTo>
                  <a:cubicBezTo>
                    <a:pt x="342" y="13"/>
                    <a:pt x="347" y="14"/>
                    <a:pt x="351" y="14"/>
                  </a:cubicBezTo>
                  <a:cubicBezTo>
                    <a:pt x="355" y="15"/>
                    <a:pt x="359" y="15"/>
                    <a:pt x="363" y="16"/>
                  </a:cubicBezTo>
                  <a:cubicBezTo>
                    <a:pt x="368" y="17"/>
                    <a:pt x="374" y="18"/>
                    <a:pt x="379" y="19"/>
                  </a:cubicBezTo>
                  <a:cubicBezTo>
                    <a:pt x="382" y="20"/>
                    <a:pt x="386" y="20"/>
                    <a:pt x="389" y="21"/>
                  </a:cubicBezTo>
                  <a:cubicBezTo>
                    <a:pt x="395" y="22"/>
                    <a:pt x="401" y="24"/>
                    <a:pt x="407" y="25"/>
                  </a:cubicBezTo>
                  <a:cubicBezTo>
                    <a:pt x="401" y="25"/>
                    <a:pt x="395" y="25"/>
                    <a:pt x="389" y="25"/>
                  </a:cubicBezTo>
                  <a:cubicBezTo>
                    <a:pt x="380" y="25"/>
                    <a:pt x="372" y="25"/>
                    <a:pt x="363" y="25"/>
                  </a:cubicBezTo>
                  <a:cubicBezTo>
                    <a:pt x="361" y="25"/>
                    <a:pt x="359" y="25"/>
                    <a:pt x="357" y="25"/>
                  </a:cubicBezTo>
                  <a:cubicBezTo>
                    <a:pt x="353" y="26"/>
                    <a:pt x="348" y="26"/>
                    <a:pt x="344" y="26"/>
                  </a:cubicBezTo>
                  <a:cubicBezTo>
                    <a:pt x="344" y="22"/>
                    <a:pt x="340" y="19"/>
                    <a:pt x="336" y="19"/>
                  </a:cubicBezTo>
                  <a:cubicBezTo>
                    <a:pt x="334" y="19"/>
                    <a:pt x="333" y="20"/>
                    <a:pt x="332" y="20"/>
                  </a:cubicBezTo>
                  <a:moveTo>
                    <a:pt x="300" y="29"/>
                  </a:moveTo>
                  <a:cubicBezTo>
                    <a:pt x="300" y="29"/>
                    <a:pt x="299" y="28"/>
                    <a:pt x="299" y="28"/>
                  </a:cubicBezTo>
                  <a:cubicBezTo>
                    <a:pt x="299" y="27"/>
                    <a:pt x="298" y="25"/>
                    <a:pt x="297" y="24"/>
                  </a:cubicBezTo>
                  <a:cubicBezTo>
                    <a:pt x="297" y="23"/>
                    <a:pt x="296" y="22"/>
                    <a:pt x="296" y="21"/>
                  </a:cubicBezTo>
                  <a:cubicBezTo>
                    <a:pt x="295" y="20"/>
                    <a:pt x="294" y="19"/>
                    <a:pt x="294" y="18"/>
                  </a:cubicBezTo>
                  <a:cubicBezTo>
                    <a:pt x="293" y="17"/>
                    <a:pt x="293" y="16"/>
                    <a:pt x="292" y="15"/>
                  </a:cubicBezTo>
                  <a:cubicBezTo>
                    <a:pt x="291" y="15"/>
                    <a:pt x="291" y="14"/>
                    <a:pt x="291" y="13"/>
                  </a:cubicBezTo>
                  <a:cubicBezTo>
                    <a:pt x="292" y="12"/>
                    <a:pt x="292" y="11"/>
                    <a:pt x="293" y="9"/>
                  </a:cubicBezTo>
                  <a:cubicBezTo>
                    <a:pt x="295" y="10"/>
                    <a:pt x="297" y="10"/>
                    <a:pt x="298" y="11"/>
                  </a:cubicBezTo>
                  <a:cubicBezTo>
                    <a:pt x="299" y="11"/>
                    <a:pt x="299" y="11"/>
                    <a:pt x="299" y="11"/>
                  </a:cubicBezTo>
                  <a:cubicBezTo>
                    <a:pt x="303" y="12"/>
                    <a:pt x="307" y="13"/>
                    <a:pt x="310" y="14"/>
                  </a:cubicBezTo>
                  <a:cubicBezTo>
                    <a:pt x="312" y="15"/>
                    <a:pt x="313" y="15"/>
                    <a:pt x="314" y="16"/>
                  </a:cubicBezTo>
                  <a:cubicBezTo>
                    <a:pt x="317" y="17"/>
                    <a:pt x="319" y="18"/>
                    <a:pt x="322" y="19"/>
                  </a:cubicBezTo>
                  <a:cubicBezTo>
                    <a:pt x="323" y="20"/>
                    <a:pt x="324" y="20"/>
                    <a:pt x="325" y="21"/>
                  </a:cubicBezTo>
                  <a:cubicBezTo>
                    <a:pt x="326" y="22"/>
                    <a:pt x="328" y="22"/>
                    <a:pt x="329" y="23"/>
                  </a:cubicBezTo>
                  <a:cubicBezTo>
                    <a:pt x="329" y="24"/>
                    <a:pt x="328" y="25"/>
                    <a:pt x="328" y="27"/>
                  </a:cubicBezTo>
                  <a:cubicBezTo>
                    <a:pt x="328" y="27"/>
                    <a:pt x="328" y="27"/>
                    <a:pt x="328" y="27"/>
                  </a:cubicBezTo>
                  <a:cubicBezTo>
                    <a:pt x="326" y="27"/>
                    <a:pt x="324" y="27"/>
                    <a:pt x="322" y="27"/>
                  </a:cubicBezTo>
                  <a:cubicBezTo>
                    <a:pt x="320" y="28"/>
                    <a:pt x="318" y="28"/>
                    <a:pt x="316" y="28"/>
                  </a:cubicBezTo>
                  <a:cubicBezTo>
                    <a:pt x="311" y="28"/>
                    <a:pt x="307" y="29"/>
                    <a:pt x="302" y="29"/>
                  </a:cubicBezTo>
                  <a:cubicBezTo>
                    <a:pt x="302" y="29"/>
                    <a:pt x="301" y="29"/>
                    <a:pt x="300" y="29"/>
                  </a:cubicBezTo>
                  <a:moveTo>
                    <a:pt x="330" y="23"/>
                  </a:moveTo>
                  <a:cubicBezTo>
                    <a:pt x="328" y="22"/>
                    <a:pt x="327" y="21"/>
                    <a:pt x="325" y="20"/>
                  </a:cubicBezTo>
                  <a:cubicBezTo>
                    <a:pt x="324" y="20"/>
                    <a:pt x="323" y="19"/>
                    <a:pt x="321" y="18"/>
                  </a:cubicBezTo>
                  <a:cubicBezTo>
                    <a:pt x="319" y="17"/>
                    <a:pt x="316" y="16"/>
                    <a:pt x="314" y="15"/>
                  </a:cubicBezTo>
                  <a:cubicBezTo>
                    <a:pt x="313" y="15"/>
                    <a:pt x="312" y="14"/>
                    <a:pt x="311" y="14"/>
                  </a:cubicBezTo>
                  <a:cubicBezTo>
                    <a:pt x="307" y="12"/>
                    <a:pt x="303" y="11"/>
                    <a:pt x="300" y="10"/>
                  </a:cubicBezTo>
                  <a:cubicBezTo>
                    <a:pt x="299" y="10"/>
                    <a:pt x="299" y="10"/>
                    <a:pt x="298" y="10"/>
                  </a:cubicBezTo>
                  <a:cubicBezTo>
                    <a:pt x="296" y="9"/>
                    <a:pt x="295" y="9"/>
                    <a:pt x="293" y="8"/>
                  </a:cubicBezTo>
                  <a:cubicBezTo>
                    <a:pt x="295" y="9"/>
                    <a:pt x="297" y="9"/>
                    <a:pt x="299" y="9"/>
                  </a:cubicBezTo>
                  <a:cubicBezTo>
                    <a:pt x="303" y="9"/>
                    <a:pt x="307" y="9"/>
                    <a:pt x="311" y="10"/>
                  </a:cubicBezTo>
                  <a:cubicBezTo>
                    <a:pt x="314" y="10"/>
                    <a:pt x="317" y="10"/>
                    <a:pt x="319" y="10"/>
                  </a:cubicBezTo>
                  <a:cubicBezTo>
                    <a:pt x="321" y="11"/>
                    <a:pt x="322" y="12"/>
                    <a:pt x="323" y="13"/>
                  </a:cubicBezTo>
                  <a:cubicBezTo>
                    <a:pt x="324" y="13"/>
                    <a:pt x="324" y="14"/>
                    <a:pt x="325" y="15"/>
                  </a:cubicBezTo>
                  <a:cubicBezTo>
                    <a:pt x="326" y="16"/>
                    <a:pt x="328" y="17"/>
                    <a:pt x="329" y="19"/>
                  </a:cubicBezTo>
                  <a:cubicBezTo>
                    <a:pt x="330" y="19"/>
                    <a:pt x="330" y="20"/>
                    <a:pt x="331" y="20"/>
                  </a:cubicBezTo>
                  <a:cubicBezTo>
                    <a:pt x="331" y="21"/>
                    <a:pt x="331" y="21"/>
                    <a:pt x="331" y="21"/>
                  </a:cubicBezTo>
                  <a:cubicBezTo>
                    <a:pt x="331" y="21"/>
                    <a:pt x="330" y="22"/>
                    <a:pt x="330" y="23"/>
                  </a:cubicBezTo>
                  <a:moveTo>
                    <a:pt x="318" y="10"/>
                  </a:moveTo>
                  <a:cubicBezTo>
                    <a:pt x="316" y="9"/>
                    <a:pt x="315" y="9"/>
                    <a:pt x="313" y="9"/>
                  </a:cubicBezTo>
                  <a:cubicBezTo>
                    <a:pt x="309" y="9"/>
                    <a:pt x="305" y="9"/>
                    <a:pt x="302" y="8"/>
                  </a:cubicBezTo>
                  <a:cubicBezTo>
                    <a:pt x="299" y="8"/>
                    <a:pt x="296" y="8"/>
                    <a:pt x="293" y="8"/>
                  </a:cubicBezTo>
                  <a:cubicBezTo>
                    <a:pt x="293" y="8"/>
                    <a:pt x="293" y="8"/>
                    <a:pt x="293" y="8"/>
                  </a:cubicBezTo>
                  <a:cubicBezTo>
                    <a:pt x="293" y="7"/>
                    <a:pt x="293" y="7"/>
                    <a:pt x="293" y="7"/>
                  </a:cubicBezTo>
                  <a:cubicBezTo>
                    <a:pt x="298" y="7"/>
                    <a:pt x="303" y="6"/>
                    <a:pt x="308" y="6"/>
                  </a:cubicBezTo>
                  <a:cubicBezTo>
                    <a:pt x="308" y="5"/>
                    <a:pt x="309" y="5"/>
                    <a:pt x="310" y="5"/>
                  </a:cubicBezTo>
                  <a:cubicBezTo>
                    <a:pt x="310" y="5"/>
                    <a:pt x="310" y="6"/>
                    <a:pt x="311" y="6"/>
                  </a:cubicBezTo>
                  <a:cubicBezTo>
                    <a:pt x="312" y="6"/>
                    <a:pt x="314" y="7"/>
                    <a:pt x="316" y="8"/>
                  </a:cubicBezTo>
                  <a:cubicBezTo>
                    <a:pt x="316" y="8"/>
                    <a:pt x="317" y="9"/>
                    <a:pt x="318" y="9"/>
                  </a:cubicBezTo>
                  <a:cubicBezTo>
                    <a:pt x="318" y="10"/>
                    <a:pt x="318" y="10"/>
                    <a:pt x="318" y="10"/>
                  </a:cubicBezTo>
                  <a:moveTo>
                    <a:pt x="293" y="6"/>
                  </a:moveTo>
                  <a:cubicBezTo>
                    <a:pt x="293" y="6"/>
                    <a:pt x="293" y="5"/>
                    <a:pt x="292" y="5"/>
                  </a:cubicBezTo>
                  <a:cubicBezTo>
                    <a:pt x="293" y="4"/>
                    <a:pt x="293" y="4"/>
                    <a:pt x="293" y="4"/>
                  </a:cubicBezTo>
                  <a:cubicBezTo>
                    <a:pt x="293" y="4"/>
                    <a:pt x="294" y="4"/>
                    <a:pt x="294" y="4"/>
                  </a:cubicBezTo>
                  <a:cubicBezTo>
                    <a:pt x="295" y="4"/>
                    <a:pt x="295" y="4"/>
                    <a:pt x="296" y="4"/>
                  </a:cubicBezTo>
                  <a:cubicBezTo>
                    <a:pt x="297" y="4"/>
                    <a:pt x="298" y="3"/>
                    <a:pt x="299" y="3"/>
                  </a:cubicBezTo>
                  <a:cubicBezTo>
                    <a:pt x="301" y="3"/>
                    <a:pt x="302" y="4"/>
                    <a:pt x="304" y="4"/>
                  </a:cubicBezTo>
                  <a:cubicBezTo>
                    <a:pt x="304" y="4"/>
                    <a:pt x="305" y="4"/>
                    <a:pt x="305" y="4"/>
                  </a:cubicBezTo>
                  <a:cubicBezTo>
                    <a:pt x="306" y="4"/>
                    <a:pt x="307" y="5"/>
                    <a:pt x="308" y="5"/>
                  </a:cubicBezTo>
                  <a:cubicBezTo>
                    <a:pt x="307" y="5"/>
                    <a:pt x="306" y="5"/>
                    <a:pt x="306" y="5"/>
                  </a:cubicBezTo>
                  <a:cubicBezTo>
                    <a:pt x="301" y="5"/>
                    <a:pt x="297" y="6"/>
                    <a:pt x="293" y="6"/>
                  </a:cubicBezTo>
                  <a:moveTo>
                    <a:pt x="285" y="0"/>
                  </a:moveTo>
                  <a:cubicBezTo>
                    <a:pt x="281" y="0"/>
                    <a:pt x="279" y="2"/>
                    <a:pt x="278" y="6"/>
                  </a:cubicBezTo>
                  <a:cubicBezTo>
                    <a:pt x="277" y="6"/>
                    <a:pt x="276" y="6"/>
                    <a:pt x="275" y="6"/>
                  </a:cubicBezTo>
                  <a:cubicBezTo>
                    <a:pt x="274" y="5"/>
                    <a:pt x="273" y="5"/>
                    <a:pt x="272" y="5"/>
                  </a:cubicBezTo>
                  <a:cubicBezTo>
                    <a:pt x="268" y="5"/>
                    <a:pt x="265" y="5"/>
                    <a:pt x="261" y="5"/>
                  </a:cubicBezTo>
                  <a:cubicBezTo>
                    <a:pt x="258" y="5"/>
                    <a:pt x="255" y="5"/>
                    <a:pt x="252" y="5"/>
                  </a:cubicBezTo>
                  <a:cubicBezTo>
                    <a:pt x="252" y="5"/>
                    <a:pt x="252" y="5"/>
                    <a:pt x="252" y="5"/>
                  </a:cubicBezTo>
                  <a:cubicBezTo>
                    <a:pt x="249" y="5"/>
                    <a:pt x="247" y="5"/>
                    <a:pt x="244" y="6"/>
                  </a:cubicBezTo>
                  <a:cubicBezTo>
                    <a:pt x="244" y="6"/>
                    <a:pt x="243" y="6"/>
                    <a:pt x="243" y="6"/>
                  </a:cubicBezTo>
                  <a:cubicBezTo>
                    <a:pt x="241" y="6"/>
                    <a:pt x="238" y="7"/>
                    <a:pt x="236" y="7"/>
                  </a:cubicBezTo>
                  <a:cubicBezTo>
                    <a:pt x="235" y="7"/>
                    <a:pt x="235" y="7"/>
                    <a:pt x="235" y="7"/>
                  </a:cubicBezTo>
                  <a:cubicBezTo>
                    <a:pt x="232" y="8"/>
                    <a:pt x="230" y="8"/>
                    <a:pt x="228" y="9"/>
                  </a:cubicBezTo>
                  <a:cubicBezTo>
                    <a:pt x="227" y="9"/>
                    <a:pt x="227" y="9"/>
                    <a:pt x="227" y="9"/>
                  </a:cubicBezTo>
                  <a:cubicBezTo>
                    <a:pt x="225" y="10"/>
                    <a:pt x="222" y="10"/>
                    <a:pt x="220" y="11"/>
                  </a:cubicBezTo>
                  <a:cubicBezTo>
                    <a:pt x="219" y="11"/>
                    <a:pt x="219" y="11"/>
                    <a:pt x="219" y="11"/>
                  </a:cubicBezTo>
                  <a:cubicBezTo>
                    <a:pt x="216" y="12"/>
                    <a:pt x="214" y="13"/>
                    <a:pt x="212" y="14"/>
                  </a:cubicBezTo>
                  <a:cubicBezTo>
                    <a:pt x="211" y="14"/>
                    <a:pt x="211" y="14"/>
                    <a:pt x="210" y="14"/>
                  </a:cubicBezTo>
                  <a:cubicBezTo>
                    <a:pt x="210" y="14"/>
                    <a:pt x="209" y="15"/>
                    <a:pt x="209" y="15"/>
                  </a:cubicBezTo>
                  <a:cubicBezTo>
                    <a:pt x="209" y="16"/>
                    <a:pt x="209" y="16"/>
                    <a:pt x="209" y="16"/>
                  </a:cubicBezTo>
                  <a:cubicBezTo>
                    <a:pt x="209" y="15"/>
                    <a:pt x="209" y="15"/>
                    <a:pt x="210" y="15"/>
                  </a:cubicBezTo>
                  <a:cubicBezTo>
                    <a:pt x="211" y="15"/>
                    <a:pt x="212" y="14"/>
                    <a:pt x="213" y="14"/>
                  </a:cubicBezTo>
                  <a:cubicBezTo>
                    <a:pt x="214" y="13"/>
                    <a:pt x="216" y="13"/>
                    <a:pt x="217" y="13"/>
                  </a:cubicBezTo>
                  <a:cubicBezTo>
                    <a:pt x="218" y="12"/>
                    <a:pt x="219" y="12"/>
                    <a:pt x="221" y="11"/>
                  </a:cubicBezTo>
                  <a:cubicBezTo>
                    <a:pt x="222" y="11"/>
                    <a:pt x="224" y="11"/>
                    <a:pt x="225" y="10"/>
                  </a:cubicBezTo>
                  <a:cubicBezTo>
                    <a:pt x="226" y="10"/>
                    <a:pt x="227" y="10"/>
                    <a:pt x="228" y="9"/>
                  </a:cubicBezTo>
                  <a:cubicBezTo>
                    <a:pt x="230" y="9"/>
                    <a:pt x="232" y="9"/>
                    <a:pt x="233" y="8"/>
                  </a:cubicBezTo>
                  <a:cubicBezTo>
                    <a:pt x="234" y="8"/>
                    <a:pt x="235" y="8"/>
                    <a:pt x="236" y="8"/>
                  </a:cubicBezTo>
                  <a:cubicBezTo>
                    <a:pt x="238" y="7"/>
                    <a:pt x="240" y="7"/>
                    <a:pt x="241" y="7"/>
                  </a:cubicBezTo>
                  <a:cubicBezTo>
                    <a:pt x="242" y="7"/>
                    <a:pt x="243" y="6"/>
                    <a:pt x="244" y="6"/>
                  </a:cubicBezTo>
                  <a:cubicBezTo>
                    <a:pt x="246" y="6"/>
                    <a:pt x="248" y="6"/>
                    <a:pt x="250" y="6"/>
                  </a:cubicBezTo>
                  <a:cubicBezTo>
                    <a:pt x="251" y="6"/>
                    <a:pt x="252" y="6"/>
                    <a:pt x="253" y="6"/>
                  </a:cubicBezTo>
                  <a:cubicBezTo>
                    <a:pt x="255" y="5"/>
                    <a:pt x="258" y="5"/>
                    <a:pt x="261" y="5"/>
                  </a:cubicBezTo>
                  <a:cubicBezTo>
                    <a:pt x="264" y="5"/>
                    <a:pt x="268" y="6"/>
                    <a:pt x="272" y="6"/>
                  </a:cubicBezTo>
                  <a:cubicBezTo>
                    <a:pt x="273" y="6"/>
                    <a:pt x="274" y="6"/>
                    <a:pt x="275" y="6"/>
                  </a:cubicBezTo>
                  <a:cubicBezTo>
                    <a:pt x="276" y="6"/>
                    <a:pt x="277" y="6"/>
                    <a:pt x="278" y="6"/>
                  </a:cubicBezTo>
                  <a:cubicBezTo>
                    <a:pt x="277" y="7"/>
                    <a:pt x="277" y="7"/>
                    <a:pt x="277" y="8"/>
                  </a:cubicBezTo>
                  <a:cubicBezTo>
                    <a:pt x="277" y="8"/>
                    <a:pt x="277" y="8"/>
                    <a:pt x="277" y="8"/>
                  </a:cubicBezTo>
                  <a:cubicBezTo>
                    <a:pt x="273" y="9"/>
                    <a:pt x="268" y="9"/>
                    <a:pt x="263" y="10"/>
                  </a:cubicBezTo>
                  <a:cubicBezTo>
                    <a:pt x="256" y="11"/>
                    <a:pt x="249" y="11"/>
                    <a:pt x="241" y="13"/>
                  </a:cubicBezTo>
                  <a:cubicBezTo>
                    <a:pt x="239" y="13"/>
                    <a:pt x="237" y="13"/>
                    <a:pt x="234" y="14"/>
                  </a:cubicBezTo>
                  <a:cubicBezTo>
                    <a:pt x="230" y="14"/>
                    <a:pt x="225" y="15"/>
                    <a:pt x="220" y="16"/>
                  </a:cubicBezTo>
                  <a:cubicBezTo>
                    <a:pt x="217" y="17"/>
                    <a:pt x="214" y="17"/>
                    <a:pt x="211" y="18"/>
                  </a:cubicBezTo>
                  <a:cubicBezTo>
                    <a:pt x="210" y="18"/>
                    <a:pt x="210" y="18"/>
                    <a:pt x="209" y="18"/>
                  </a:cubicBezTo>
                  <a:cubicBezTo>
                    <a:pt x="209" y="19"/>
                    <a:pt x="209" y="19"/>
                    <a:pt x="209" y="19"/>
                  </a:cubicBezTo>
                  <a:cubicBezTo>
                    <a:pt x="209" y="19"/>
                    <a:pt x="209" y="19"/>
                    <a:pt x="210" y="19"/>
                  </a:cubicBezTo>
                  <a:cubicBezTo>
                    <a:pt x="213" y="18"/>
                    <a:pt x="216" y="17"/>
                    <a:pt x="219" y="17"/>
                  </a:cubicBezTo>
                  <a:cubicBezTo>
                    <a:pt x="224" y="16"/>
                    <a:pt x="229" y="15"/>
                    <a:pt x="234" y="14"/>
                  </a:cubicBezTo>
                  <a:cubicBezTo>
                    <a:pt x="237" y="14"/>
                    <a:pt x="239" y="14"/>
                    <a:pt x="241" y="13"/>
                  </a:cubicBezTo>
                  <a:cubicBezTo>
                    <a:pt x="248" y="12"/>
                    <a:pt x="255" y="11"/>
                    <a:pt x="262" y="11"/>
                  </a:cubicBezTo>
                  <a:cubicBezTo>
                    <a:pt x="262" y="10"/>
                    <a:pt x="263" y="10"/>
                    <a:pt x="263" y="10"/>
                  </a:cubicBezTo>
                  <a:cubicBezTo>
                    <a:pt x="268" y="10"/>
                    <a:pt x="273" y="9"/>
                    <a:pt x="278" y="9"/>
                  </a:cubicBezTo>
                  <a:cubicBezTo>
                    <a:pt x="278" y="13"/>
                    <a:pt x="281" y="16"/>
                    <a:pt x="285" y="16"/>
                  </a:cubicBezTo>
                  <a:cubicBezTo>
                    <a:pt x="287" y="16"/>
                    <a:pt x="289" y="15"/>
                    <a:pt x="290" y="14"/>
                  </a:cubicBezTo>
                  <a:cubicBezTo>
                    <a:pt x="291" y="15"/>
                    <a:pt x="292" y="16"/>
                    <a:pt x="292" y="17"/>
                  </a:cubicBezTo>
                  <a:cubicBezTo>
                    <a:pt x="293" y="18"/>
                    <a:pt x="293" y="18"/>
                    <a:pt x="293" y="18"/>
                  </a:cubicBezTo>
                  <a:cubicBezTo>
                    <a:pt x="294" y="20"/>
                    <a:pt x="295" y="22"/>
                    <a:pt x="297" y="24"/>
                  </a:cubicBezTo>
                  <a:cubicBezTo>
                    <a:pt x="297" y="25"/>
                    <a:pt x="297" y="25"/>
                    <a:pt x="297" y="26"/>
                  </a:cubicBezTo>
                  <a:cubicBezTo>
                    <a:pt x="298" y="27"/>
                    <a:pt x="299" y="28"/>
                    <a:pt x="299" y="29"/>
                  </a:cubicBezTo>
                  <a:cubicBezTo>
                    <a:pt x="298" y="29"/>
                    <a:pt x="297" y="30"/>
                    <a:pt x="296" y="30"/>
                  </a:cubicBezTo>
                  <a:cubicBezTo>
                    <a:pt x="292" y="30"/>
                    <a:pt x="287" y="31"/>
                    <a:pt x="282" y="31"/>
                  </a:cubicBezTo>
                  <a:cubicBezTo>
                    <a:pt x="280" y="31"/>
                    <a:pt x="278" y="32"/>
                    <a:pt x="276" y="32"/>
                  </a:cubicBezTo>
                  <a:cubicBezTo>
                    <a:pt x="272" y="33"/>
                    <a:pt x="267" y="33"/>
                    <a:pt x="262" y="34"/>
                  </a:cubicBezTo>
                  <a:cubicBezTo>
                    <a:pt x="260" y="34"/>
                    <a:pt x="258" y="34"/>
                    <a:pt x="256" y="35"/>
                  </a:cubicBezTo>
                  <a:cubicBezTo>
                    <a:pt x="252" y="35"/>
                    <a:pt x="247" y="36"/>
                    <a:pt x="243" y="37"/>
                  </a:cubicBezTo>
                  <a:cubicBezTo>
                    <a:pt x="241" y="37"/>
                    <a:pt x="239" y="38"/>
                    <a:pt x="237" y="38"/>
                  </a:cubicBezTo>
                  <a:cubicBezTo>
                    <a:pt x="235" y="38"/>
                    <a:pt x="234" y="38"/>
                    <a:pt x="232" y="39"/>
                  </a:cubicBezTo>
                  <a:cubicBezTo>
                    <a:pt x="232" y="38"/>
                    <a:pt x="231" y="38"/>
                    <a:pt x="231" y="38"/>
                  </a:cubicBezTo>
                  <a:cubicBezTo>
                    <a:pt x="229" y="37"/>
                    <a:pt x="228" y="36"/>
                    <a:pt x="227" y="35"/>
                  </a:cubicBezTo>
                  <a:cubicBezTo>
                    <a:pt x="225" y="34"/>
                    <a:pt x="224" y="33"/>
                    <a:pt x="223" y="32"/>
                  </a:cubicBezTo>
                  <a:cubicBezTo>
                    <a:pt x="221" y="31"/>
                    <a:pt x="220" y="31"/>
                    <a:pt x="219" y="30"/>
                  </a:cubicBezTo>
                  <a:cubicBezTo>
                    <a:pt x="217" y="29"/>
                    <a:pt x="216" y="28"/>
                    <a:pt x="214" y="28"/>
                  </a:cubicBezTo>
                  <a:cubicBezTo>
                    <a:pt x="213" y="27"/>
                    <a:pt x="211" y="26"/>
                    <a:pt x="210" y="26"/>
                  </a:cubicBezTo>
                  <a:cubicBezTo>
                    <a:pt x="210" y="26"/>
                    <a:pt x="209" y="25"/>
                    <a:pt x="209" y="25"/>
                  </a:cubicBezTo>
                  <a:cubicBezTo>
                    <a:pt x="209" y="26"/>
                    <a:pt x="209" y="26"/>
                    <a:pt x="209" y="26"/>
                  </a:cubicBezTo>
                  <a:cubicBezTo>
                    <a:pt x="216" y="29"/>
                    <a:pt x="224" y="34"/>
                    <a:pt x="231" y="39"/>
                  </a:cubicBezTo>
                  <a:cubicBezTo>
                    <a:pt x="228" y="39"/>
                    <a:pt x="225" y="40"/>
                    <a:pt x="222" y="40"/>
                  </a:cubicBezTo>
                  <a:cubicBezTo>
                    <a:pt x="221" y="41"/>
                    <a:pt x="219" y="41"/>
                    <a:pt x="217" y="42"/>
                  </a:cubicBezTo>
                  <a:cubicBezTo>
                    <a:pt x="214" y="42"/>
                    <a:pt x="212" y="43"/>
                    <a:pt x="209" y="43"/>
                  </a:cubicBezTo>
                  <a:cubicBezTo>
                    <a:pt x="209" y="44"/>
                    <a:pt x="209" y="44"/>
                    <a:pt x="209" y="44"/>
                  </a:cubicBezTo>
                  <a:cubicBezTo>
                    <a:pt x="212" y="43"/>
                    <a:pt x="215" y="43"/>
                    <a:pt x="217" y="42"/>
                  </a:cubicBezTo>
                  <a:cubicBezTo>
                    <a:pt x="220" y="42"/>
                    <a:pt x="223" y="41"/>
                    <a:pt x="226" y="40"/>
                  </a:cubicBezTo>
                  <a:cubicBezTo>
                    <a:pt x="228" y="40"/>
                    <a:pt x="230" y="40"/>
                    <a:pt x="232" y="39"/>
                  </a:cubicBezTo>
                  <a:cubicBezTo>
                    <a:pt x="240" y="44"/>
                    <a:pt x="247" y="50"/>
                    <a:pt x="254" y="57"/>
                  </a:cubicBezTo>
                  <a:cubicBezTo>
                    <a:pt x="255" y="58"/>
                    <a:pt x="255" y="58"/>
                    <a:pt x="255" y="58"/>
                  </a:cubicBezTo>
                  <a:cubicBezTo>
                    <a:pt x="257" y="60"/>
                    <a:pt x="259" y="62"/>
                    <a:pt x="262" y="64"/>
                  </a:cubicBezTo>
                  <a:cubicBezTo>
                    <a:pt x="262" y="65"/>
                    <a:pt x="263" y="66"/>
                    <a:pt x="263" y="66"/>
                  </a:cubicBezTo>
                  <a:cubicBezTo>
                    <a:pt x="265" y="68"/>
                    <a:pt x="268" y="70"/>
                    <a:pt x="270" y="73"/>
                  </a:cubicBezTo>
                  <a:cubicBezTo>
                    <a:pt x="270" y="73"/>
                    <a:pt x="271" y="74"/>
                    <a:pt x="272" y="75"/>
                  </a:cubicBezTo>
                  <a:cubicBezTo>
                    <a:pt x="274" y="77"/>
                    <a:pt x="275" y="79"/>
                    <a:pt x="277" y="81"/>
                  </a:cubicBezTo>
                  <a:cubicBezTo>
                    <a:pt x="278" y="82"/>
                    <a:pt x="279" y="83"/>
                    <a:pt x="280" y="85"/>
                  </a:cubicBezTo>
                  <a:cubicBezTo>
                    <a:pt x="282" y="86"/>
                    <a:pt x="283" y="88"/>
                    <a:pt x="285" y="90"/>
                  </a:cubicBezTo>
                  <a:cubicBezTo>
                    <a:pt x="285" y="91"/>
                    <a:pt x="286" y="92"/>
                    <a:pt x="287" y="93"/>
                  </a:cubicBezTo>
                  <a:cubicBezTo>
                    <a:pt x="285" y="92"/>
                    <a:pt x="284" y="92"/>
                    <a:pt x="283" y="92"/>
                  </a:cubicBezTo>
                  <a:cubicBezTo>
                    <a:pt x="278" y="92"/>
                    <a:pt x="272" y="91"/>
                    <a:pt x="267" y="90"/>
                  </a:cubicBezTo>
                  <a:cubicBezTo>
                    <a:pt x="264" y="90"/>
                    <a:pt x="262" y="90"/>
                    <a:pt x="259" y="90"/>
                  </a:cubicBezTo>
                  <a:cubicBezTo>
                    <a:pt x="252" y="89"/>
                    <a:pt x="246" y="89"/>
                    <a:pt x="240" y="88"/>
                  </a:cubicBezTo>
                  <a:cubicBezTo>
                    <a:pt x="237" y="88"/>
                    <a:pt x="234" y="88"/>
                    <a:pt x="231" y="88"/>
                  </a:cubicBezTo>
                  <a:cubicBezTo>
                    <a:pt x="225" y="88"/>
                    <a:pt x="219" y="87"/>
                    <a:pt x="213" y="87"/>
                  </a:cubicBezTo>
                  <a:cubicBezTo>
                    <a:pt x="211" y="87"/>
                    <a:pt x="210" y="87"/>
                    <a:pt x="209" y="87"/>
                  </a:cubicBezTo>
                  <a:cubicBezTo>
                    <a:pt x="209" y="88"/>
                    <a:pt x="209" y="88"/>
                    <a:pt x="209" y="88"/>
                  </a:cubicBezTo>
                  <a:cubicBezTo>
                    <a:pt x="210" y="88"/>
                    <a:pt x="211" y="88"/>
                    <a:pt x="213" y="88"/>
                  </a:cubicBezTo>
                  <a:cubicBezTo>
                    <a:pt x="215" y="88"/>
                    <a:pt x="217" y="88"/>
                    <a:pt x="220" y="88"/>
                  </a:cubicBezTo>
                  <a:cubicBezTo>
                    <a:pt x="226" y="88"/>
                    <a:pt x="233" y="89"/>
                    <a:pt x="240" y="89"/>
                  </a:cubicBezTo>
                  <a:cubicBezTo>
                    <a:pt x="243" y="89"/>
                    <a:pt x="246" y="90"/>
                    <a:pt x="249" y="90"/>
                  </a:cubicBezTo>
                  <a:cubicBezTo>
                    <a:pt x="255" y="90"/>
                    <a:pt x="261" y="91"/>
                    <a:pt x="267" y="91"/>
                  </a:cubicBezTo>
                  <a:cubicBezTo>
                    <a:pt x="271" y="91"/>
                    <a:pt x="275" y="92"/>
                    <a:pt x="278" y="92"/>
                  </a:cubicBezTo>
                  <a:cubicBezTo>
                    <a:pt x="281" y="93"/>
                    <a:pt x="284" y="93"/>
                    <a:pt x="287" y="93"/>
                  </a:cubicBezTo>
                  <a:cubicBezTo>
                    <a:pt x="287" y="94"/>
                    <a:pt x="287" y="94"/>
                    <a:pt x="287" y="94"/>
                  </a:cubicBezTo>
                  <a:cubicBezTo>
                    <a:pt x="287" y="97"/>
                    <a:pt x="288" y="99"/>
                    <a:pt x="291" y="100"/>
                  </a:cubicBezTo>
                  <a:cubicBezTo>
                    <a:pt x="289" y="103"/>
                    <a:pt x="288" y="106"/>
                    <a:pt x="286" y="110"/>
                  </a:cubicBezTo>
                  <a:cubicBezTo>
                    <a:pt x="285" y="111"/>
                    <a:pt x="284" y="113"/>
                    <a:pt x="283" y="115"/>
                  </a:cubicBezTo>
                  <a:cubicBezTo>
                    <a:pt x="282" y="119"/>
                    <a:pt x="280" y="122"/>
                    <a:pt x="278" y="126"/>
                  </a:cubicBezTo>
                  <a:cubicBezTo>
                    <a:pt x="277" y="128"/>
                    <a:pt x="276" y="130"/>
                    <a:pt x="276" y="132"/>
                  </a:cubicBezTo>
                  <a:cubicBezTo>
                    <a:pt x="274" y="136"/>
                    <a:pt x="272" y="140"/>
                    <a:pt x="270" y="144"/>
                  </a:cubicBezTo>
                  <a:cubicBezTo>
                    <a:pt x="270" y="146"/>
                    <a:pt x="269" y="148"/>
                    <a:pt x="268" y="150"/>
                  </a:cubicBezTo>
                  <a:cubicBezTo>
                    <a:pt x="264" y="149"/>
                    <a:pt x="260" y="149"/>
                    <a:pt x="256" y="149"/>
                  </a:cubicBezTo>
                  <a:cubicBezTo>
                    <a:pt x="249" y="148"/>
                    <a:pt x="241" y="148"/>
                    <a:pt x="233" y="147"/>
                  </a:cubicBezTo>
                  <a:cubicBezTo>
                    <a:pt x="229" y="147"/>
                    <a:pt x="224" y="147"/>
                    <a:pt x="220" y="147"/>
                  </a:cubicBezTo>
                  <a:cubicBezTo>
                    <a:pt x="216" y="146"/>
                    <a:pt x="213" y="146"/>
                    <a:pt x="209" y="146"/>
                  </a:cubicBezTo>
                  <a:cubicBezTo>
                    <a:pt x="209" y="147"/>
                    <a:pt x="209" y="147"/>
                    <a:pt x="209" y="147"/>
                  </a:cubicBezTo>
                  <a:cubicBezTo>
                    <a:pt x="212" y="147"/>
                    <a:pt x="216" y="147"/>
                    <a:pt x="219" y="147"/>
                  </a:cubicBezTo>
                  <a:cubicBezTo>
                    <a:pt x="224" y="147"/>
                    <a:pt x="228" y="148"/>
                    <a:pt x="232" y="148"/>
                  </a:cubicBezTo>
                  <a:cubicBezTo>
                    <a:pt x="240" y="148"/>
                    <a:pt x="248" y="149"/>
                    <a:pt x="256" y="149"/>
                  </a:cubicBezTo>
                  <a:cubicBezTo>
                    <a:pt x="260" y="150"/>
                    <a:pt x="264" y="150"/>
                    <a:pt x="268" y="150"/>
                  </a:cubicBezTo>
                  <a:cubicBezTo>
                    <a:pt x="268" y="151"/>
                    <a:pt x="267" y="151"/>
                    <a:pt x="267" y="152"/>
                  </a:cubicBezTo>
                  <a:cubicBezTo>
                    <a:pt x="266" y="156"/>
                    <a:pt x="264" y="159"/>
                    <a:pt x="263" y="163"/>
                  </a:cubicBezTo>
                  <a:cubicBezTo>
                    <a:pt x="261" y="167"/>
                    <a:pt x="260" y="171"/>
                    <a:pt x="258" y="175"/>
                  </a:cubicBezTo>
                  <a:cubicBezTo>
                    <a:pt x="254" y="176"/>
                    <a:pt x="250" y="177"/>
                    <a:pt x="246" y="179"/>
                  </a:cubicBezTo>
                  <a:cubicBezTo>
                    <a:pt x="238" y="181"/>
                    <a:pt x="231" y="183"/>
                    <a:pt x="224" y="186"/>
                  </a:cubicBezTo>
                  <a:cubicBezTo>
                    <a:pt x="219" y="187"/>
                    <a:pt x="214" y="189"/>
                    <a:pt x="209" y="190"/>
                  </a:cubicBezTo>
                  <a:cubicBezTo>
                    <a:pt x="209" y="191"/>
                    <a:pt x="209" y="191"/>
                    <a:pt x="209" y="191"/>
                  </a:cubicBezTo>
                  <a:cubicBezTo>
                    <a:pt x="216" y="188"/>
                    <a:pt x="224" y="186"/>
                    <a:pt x="232" y="184"/>
                  </a:cubicBezTo>
                  <a:cubicBezTo>
                    <a:pt x="237" y="182"/>
                    <a:pt x="243" y="180"/>
                    <a:pt x="249" y="178"/>
                  </a:cubicBezTo>
                  <a:cubicBezTo>
                    <a:pt x="252" y="177"/>
                    <a:pt x="255" y="177"/>
                    <a:pt x="258" y="176"/>
                  </a:cubicBezTo>
                  <a:cubicBezTo>
                    <a:pt x="254" y="185"/>
                    <a:pt x="251" y="195"/>
                    <a:pt x="247" y="205"/>
                  </a:cubicBezTo>
                  <a:cubicBezTo>
                    <a:pt x="247" y="205"/>
                    <a:pt x="247" y="206"/>
                    <a:pt x="247" y="207"/>
                  </a:cubicBezTo>
                  <a:cubicBezTo>
                    <a:pt x="246" y="207"/>
                    <a:pt x="246" y="208"/>
                    <a:pt x="246" y="209"/>
                  </a:cubicBezTo>
                  <a:cubicBezTo>
                    <a:pt x="247" y="209"/>
                    <a:pt x="247" y="209"/>
                    <a:pt x="247" y="209"/>
                  </a:cubicBezTo>
                  <a:cubicBezTo>
                    <a:pt x="247" y="207"/>
                    <a:pt x="248" y="206"/>
                    <a:pt x="248" y="204"/>
                  </a:cubicBezTo>
                  <a:cubicBezTo>
                    <a:pt x="250" y="200"/>
                    <a:pt x="251" y="196"/>
                    <a:pt x="252" y="192"/>
                  </a:cubicBezTo>
                  <a:cubicBezTo>
                    <a:pt x="254" y="189"/>
                    <a:pt x="255" y="186"/>
                    <a:pt x="256" y="183"/>
                  </a:cubicBezTo>
                  <a:cubicBezTo>
                    <a:pt x="257" y="181"/>
                    <a:pt x="258" y="178"/>
                    <a:pt x="259" y="176"/>
                  </a:cubicBezTo>
                  <a:cubicBezTo>
                    <a:pt x="264" y="174"/>
                    <a:pt x="269" y="173"/>
                    <a:pt x="274" y="171"/>
                  </a:cubicBezTo>
                  <a:cubicBezTo>
                    <a:pt x="279" y="170"/>
                    <a:pt x="285" y="168"/>
                    <a:pt x="290" y="167"/>
                  </a:cubicBezTo>
                  <a:cubicBezTo>
                    <a:pt x="300" y="165"/>
                    <a:pt x="310" y="162"/>
                    <a:pt x="319" y="160"/>
                  </a:cubicBezTo>
                  <a:cubicBezTo>
                    <a:pt x="315" y="164"/>
                    <a:pt x="311" y="167"/>
                    <a:pt x="307" y="171"/>
                  </a:cubicBezTo>
                  <a:cubicBezTo>
                    <a:pt x="306" y="173"/>
                    <a:pt x="305" y="174"/>
                    <a:pt x="303" y="175"/>
                  </a:cubicBezTo>
                  <a:cubicBezTo>
                    <a:pt x="301" y="177"/>
                    <a:pt x="299" y="179"/>
                    <a:pt x="297" y="181"/>
                  </a:cubicBezTo>
                  <a:cubicBezTo>
                    <a:pt x="295" y="183"/>
                    <a:pt x="293" y="185"/>
                    <a:pt x="292" y="186"/>
                  </a:cubicBezTo>
                  <a:cubicBezTo>
                    <a:pt x="290" y="188"/>
                    <a:pt x="288" y="190"/>
                    <a:pt x="286" y="192"/>
                  </a:cubicBezTo>
                  <a:cubicBezTo>
                    <a:pt x="284" y="194"/>
                    <a:pt x="282" y="196"/>
                    <a:pt x="280" y="198"/>
                  </a:cubicBezTo>
                  <a:cubicBezTo>
                    <a:pt x="278" y="200"/>
                    <a:pt x="276" y="202"/>
                    <a:pt x="274" y="204"/>
                  </a:cubicBezTo>
                  <a:cubicBezTo>
                    <a:pt x="273" y="205"/>
                    <a:pt x="271" y="207"/>
                    <a:pt x="270" y="209"/>
                  </a:cubicBezTo>
                  <a:cubicBezTo>
                    <a:pt x="271" y="209"/>
                    <a:pt x="271" y="209"/>
                    <a:pt x="271" y="209"/>
                  </a:cubicBezTo>
                  <a:cubicBezTo>
                    <a:pt x="272" y="208"/>
                    <a:pt x="273" y="206"/>
                    <a:pt x="274" y="205"/>
                  </a:cubicBezTo>
                  <a:cubicBezTo>
                    <a:pt x="276" y="203"/>
                    <a:pt x="278" y="201"/>
                    <a:pt x="281" y="198"/>
                  </a:cubicBezTo>
                  <a:cubicBezTo>
                    <a:pt x="282" y="197"/>
                    <a:pt x="284" y="195"/>
                    <a:pt x="286" y="193"/>
                  </a:cubicBezTo>
                  <a:cubicBezTo>
                    <a:pt x="288" y="191"/>
                    <a:pt x="290" y="189"/>
                    <a:pt x="292" y="187"/>
                  </a:cubicBezTo>
                  <a:cubicBezTo>
                    <a:pt x="294" y="185"/>
                    <a:pt x="296" y="183"/>
                    <a:pt x="298" y="181"/>
                  </a:cubicBezTo>
                  <a:cubicBezTo>
                    <a:pt x="300" y="179"/>
                    <a:pt x="302" y="177"/>
                    <a:pt x="304" y="175"/>
                  </a:cubicBezTo>
                  <a:cubicBezTo>
                    <a:pt x="306" y="173"/>
                    <a:pt x="308" y="172"/>
                    <a:pt x="309" y="170"/>
                  </a:cubicBezTo>
                  <a:cubicBezTo>
                    <a:pt x="312" y="168"/>
                    <a:pt x="314" y="166"/>
                    <a:pt x="316" y="164"/>
                  </a:cubicBezTo>
                  <a:cubicBezTo>
                    <a:pt x="317" y="163"/>
                    <a:pt x="319" y="161"/>
                    <a:pt x="321" y="160"/>
                  </a:cubicBezTo>
                  <a:cubicBezTo>
                    <a:pt x="322" y="160"/>
                    <a:pt x="322" y="159"/>
                    <a:pt x="323" y="159"/>
                  </a:cubicBezTo>
                  <a:cubicBezTo>
                    <a:pt x="324" y="162"/>
                    <a:pt x="327" y="165"/>
                    <a:pt x="331" y="165"/>
                  </a:cubicBezTo>
                  <a:cubicBezTo>
                    <a:pt x="334" y="165"/>
                    <a:pt x="336" y="163"/>
                    <a:pt x="337" y="161"/>
                  </a:cubicBezTo>
                  <a:cubicBezTo>
                    <a:pt x="352" y="168"/>
                    <a:pt x="367" y="175"/>
                    <a:pt x="381" y="183"/>
                  </a:cubicBezTo>
                  <a:cubicBezTo>
                    <a:pt x="380" y="183"/>
                    <a:pt x="379" y="184"/>
                    <a:pt x="377" y="184"/>
                  </a:cubicBezTo>
                  <a:cubicBezTo>
                    <a:pt x="373" y="186"/>
                    <a:pt x="369" y="187"/>
                    <a:pt x="366" y="189"/>
                  </a:cubicBezTo>
                  <a:cubicBezTo>
                    <a:pt x="363" y="190"/>
                    <a:pt x="360" y="191"/>
                    <a:pt x="358" y="192"/>
                  </a:cubicBezTo>
                  <a:cubicBezTo>
                    <a:pt x="354" y="193"/>
                    <a:pt x="351" y="195"/>
                    <a:pt x="347" y="196"/>
                  </a:cubicBezTo>
                  <a:cubicBezTo>
                    <a:pt x="344" y="197"/>
                    <a:pt x="342" y="198"/>
                    <a:pt x="339" y="199"/>
                  </a:cubicBezTo>
                  <a:cubicBezTo>
                    <a:pt x="335" y="201"/>
                    <a:pt x="332" y="202"/>
                    <a:pt x="328" y="204"/>
                  </a:cubicBezTo>
                  <a:cubicBezTo>
                    <a:pt x="325" y="205"/>
                    <a:pt x="323" y="206"/>
                    <a:pt x="320" y="207"/>
                  </a:cubicBezTo>
                  <a:cubicBezTo>
                    <a:pt x="319" y="208"/>
                    <a:pt x="318" y="208"/>
                    <a:pt x="317" y="209"/>
                  </a:cubicBezTo>
                  <a:cubicBezTo>
                    <a:pt x="319" y="209"/>
                    <a:pt x="319" y="209"/>
                    <a:pt x="319" y="209"/>
                  </a:cubicBezTo>
                  <a:cubicBezTo>
                    <a:pt x="322" y="207"/>
                    <a:pt x="325" y="206"/>
                    <a:pt x="328" y="205"/>
                  </a:cubicBezTo>
                  <a:cubicBezTo>
                    <a:pt x="330" y="204"/>
                    <a:pt x="331" y="203"/>
                    <a:pt x="333" y="203"/>
                  </a:cubicBezTo>
                  <a:cubicBezTo>
                    <a:pt x="337" y="201"/>
                    <a:pt x="342" y="199"/>
                    <a:pt x="347" y="197"/>
                  </a:cubicBezTo>
                  <a:cubicBezTo>
                    <a:pt x="349" y="196"/>
                    <a:pt x="351" y="195"/>
                    <a:pt x="353" y="194"/>
                  </a:cubicBezTo>
                  <a:cubicBezTo>
                    <a:pt x="360" y="191"/>
                    <a:pt x="368" y="189"/>
                    <a:pt x="375" y="186"/>
                  </a:cubicBezTo>
                  <a:cubicBezTo>
                    <a:pt x="377" y="185"/>
                    <a:pt x="380" y="184"/>
                    <a:pt x="382" y="183"/>
                  </a:cubicBezTo>
                  <a:cubicBezTo>
                    <a:pt x="392" y="188"/>
                    <a:pt x="401" y="194"/>
                    <a:pt x="410" y="199"/>
                  </a:cubicBezTo>
                  <a:cubicBezTo>
                    <a:pt x="412" y="200"/>
                    <a:pt x="413" y="201"/>
                    <a:pt x="415" y="202"/>
                  </a:cubicBezTo>
                  <a:cubicBezTo>
                    <a:pt x="416" y="203"/>
                    <a:pt x="418" y="203"/>
                    <a:pt x="419" y="204"/>
                  </a:cubicBezTo>
                  <a:cubicBezTo>
                    <a:pt x="419" y="204"/>
                    <a:pt x="419" y="204"/>
                    <a:pt x="419" y="204"/>
                  </a:cubicBezTo>
                  <a:cubicBezTo>
                    <a:pt x="418" y="203"/>
                    <a:pt x="417" y="202"/>
                    <a:pt x="416" y="202"/>
                  </a:cubicBezTo>
                  <a:cubicBezTo>
                    <a:pt x="413" y="200"/>
                    <a:pt x="410" y="198"/>
                    <a:pt x="408" y="197"/>
                  </a:cubicBezTo>
                  <a:cubicBezTo>
                    <a:pt x="405" y="195"/>
                    <a:pt x="402" y="193"/>
                    <a:pt x="399" y="192"/>
                  </a:cubicBezTo>
                  <a:cubicBezTo>
                    <a:pt x="396" y="190"/>
                    <a:pt x="393" y="189"/>
                    <a:pt x="391" y="187"/>
                  </a:cubicBezTo>
                  <a:cubicBezTo>
                    <a:pt x="388" y="186"/>
                    <a:pt x="386" y="184"/>
                    <a:pt x="383" y="183"/>
                  </a:cubicBezTo>
                  <a:cubicBezTo>
                    <a:pt x="383" y="183"/>
                    <a:pt x="384" y="183"/>
                    <a:pt x="384" y="183"/>
                  </a:cubicBezTo>
                  <a:cubicBezTo>
                    <a:pt x="388" y="181"/>
                    <a:pt x="392" y="180"/>
                    <a:pt x="395" y="179"/>
                  </a:cubicBezTo>
                  <a:cubicBezTo>
                    <a:pt x="398" y="178"/>
                    <a:pt x="400" y="177"/>
                    <a:pt x="403" y="176"/>
                  </a:cubicBezTo>
                  <a:cubicBezTo>
                    <a:pt x="405" y="176"/>
                    <a:pt x="407" y="175"/>
                    <a:pt x="409" y="174"/>
                  </a:cubicBezTo>
                  <a:cubicBezTo>
                    <a:pt x="411" y="175"/>
                    <a:pt x="414" y="176"/>
                    <a:pt x="416" y="176"/>
                  </a:cubicBezTo>
                  <a:cubicBezTo>
                    <a:pt x="417" y="176"/>
                    <a:pt x="418" y="177"/>
                    <a:pt x="419" y="177"/>
                  </a:cubicBezTo>
                  <a:cubicBezTo>
                    <a:pt x="419" y="176"/>
                    <a:pt x="419" y="176"/>
                    <a:pt x="419" y="176"/>
                  </a:cubicBezTo>
                  <a:cubicBezTo>
                    <a:pt x="418" y="176"/>
                    <a:pt x="417" y="176"/>
                    <a:pt x="416" y="175"/>
                  </a:cubicBezTo>
                  <a:cubicBezTo>
                    <a:pt x="414" y="175"/>
                    <a:pt x="412" y="175"/>
                    <a:pt x="410" y="174"/>
                  </a:cubicBezTo>
                  <a:cubicBezTo>
                    <a:pt x="411" y="174"/>
                    <a:pt x="412" y="173"/>
                    <a:pt x="413" y="173"/>
                  </a:cubicBezTo>
                  <a:cubicBezTo>
                    <a:pt x="415" y="172"/>
                    <a:pt x="417" y="172"/>
                    <a:pt x="419" y="171"/>
                  </a:cubicBezTo>
                  <a:cubicBezTo>
                    <a:pt x="419" y="171"/>
                    <a:pt x="419" y="171"/>
                    <a:pt x="419" y="171"/>
                  </a:cubicBezTo>
                  <a:cubicBezTo>
                    <a:pt x="416" y="172"/>
                    <a:pt x="412" y="173"/>
                    <a:pt x="409" y="174"/>
                  </a:cubicBezTo>
                  <a:cubicBezTo>
                    <a:pt x="407" y="173"/>
                    <a:pt x="405" y="173"/>
                    <a:pt x="402" y="172"/>
                  </a:cubicBezTo>
                  <a:cubicBezTo>
                    <a:pt x="399" y="171"/>
                    <a:pt x="396" y="170"/>
                    <a:pt x="392" y="170"/>
                  </a:cubicBezTo>
                  <a:cubicBezTo>
                    <a:pt x="388" y="169"/>
                    <a:pt x="383" y="167"/>
                    <a:pt x="379" y="166"/>
                  </a:cubicBezTo>
                  <a:cubicBezTo>
                    <a:pt x="375" y="166"/>
                    <a:pt x="372" y="165"/>
                    <a:pt x="369" y="164"/>
                  </a:cubicBezTo>
                  <a:cubicBezTo>
                    <a:pt x="364" y="163"/>
                    <a:pt x="360" y="162"/>
                    <a:pt x="355" y="161"/>
                  </a:cubicBezTo>
                  <a:cubicBezTo>
                    <a:pt x="352" y="161"/>
                    <a:pt x="349" y="160"/>
                    <a:pt x="345" y="160"/>
                  </a:cubicBezTo>
                  <a:cubicBezTo>
                    <a:pt x="343" y="159"/>
                    <a:pt x="341" y="159"/>
                    <a:pt x="338" y="158"/>
                  </a:cubicBezTo>
                  <a:cubicBezTo>
                    <a:pt x="338" y="158"/>
                    <a:pt x="338" y="157"/>
                    <a:pt x="338" y="157"/>
                  </a:cubicBezTo>
                  <a:cubicBezTo>
                    <a:pt x="338" y="157"/>
                    <a:pt x="338" y="156"/>
                    <a:pt x="338" y="156"/>
                  </a:cubicBezTo>
                  <a:cubicBezTo>
                    <a:pt x="341" y="156"/>
                    <a:pt x="343" y="155"/>
                    <a:pt x="345" y="155"/>
                  </a:cubicBezTo>
                  <a:cubicBezTo>
                    <a:pt x="349" y="154"/>
                    <a:pt x="352" y="154"/>
                    <a:pt x="355" y="153"/>
                  </a:cubicBezTo>
                  <a:cubicBezTo>
                    <a:pt x="360" y="152"/>
                    <a:pt x="365" y="151"/>
                    <a:pt x="370" y="151"/>
                  </a:cubicBezTo>
                  <a:cubicBezTo>
                    <a:pt x="373" y="150"/>
                    <a:pt x="376" y="150"/>
                    <a:pt x="379" y="149"/>
                  </a:cubicBezTo>
                  <a:cubicBezTo>
                    <a:pt x="384" y="149"/>
                    <a:pt x="389" y="148"/>
                    <a:pt x="394" y="147"/>
                  </a:cubicBezTo>
                  <a:cubicBezTo>
                    <a:pt x="397" y="147"/>
                    <a:pt x="400" y="147"/>
                    <a:pt x="402" y="146"/>
                  </a:cubicBezTo>
                  <a:cubicBezTo>
                    <a:pt x="408" y="146"/>
                    <a:pt x="413" y="145"/>
                    <a:pt x="418" y="144"/>
                  </a:cubicBezTo>
                  <a:cubicBezTo>
                    <a:pt x="419" y="144"/>
                    <a:pt x="419" y="144"/>
                    <a:pt x="419" y="144"/>
                  </a:cubicBezTo>
                  <a:cubicBezTo>
                    <a:pt x="419" y="144"/>
                    <a:pt x="419" y="144"/>
                    <a:pt x="419" y="144"/>
                  </a:cubicBezTo>
                  <a:cubicBezTo>
                    <a:pt x="418" y="144"/>
                    <a:pt x="418" y="144"/>
                    <a:pt x="417" y="144"/>
                  </a:cubicBezTo>
                  <a:cubicBezTo>
                    <a:pt x="412" y="144"/>
                    <a:pt x="407" y="145"/>
                    <a:pt x="402" y="146"/>
                  </a:cubicBezTo>
                  <a:cubicBezTo>
                    <a:pt x="399" y="146"/>
                    <a:pt x="396" y="146"/>
                    <a:pt x="394" y="147"/>
                  </a:cubicBezTo>
                  <a:cubicBezTo>
                    <a:pt x="389" y="147"/>
                    <a:pt x="383" y="148"/>
                    <a:pt x="378" y="149"/>
                  </a:cubicBezTo>
                  <a:cubicBezTo>
                    <a:pt x="376" y="149"/>
                    <a:pt x="373" y="149"/>
                    <a:pt x="371" y="150"/>
                  </a:cubicBezTo>
                  <a:cubicBezTo>
                    <a:pt x="365" y="151"/>
                    <a:pt x="360" y="151"/>
                    <a:pt x="354" y="152"/>
                  </a:cubicBezTo>
                  <a:cubicBezTo>
                    <a:pt x="352" y="153"/>
                    <a:pt x="350" y="153"/>
                    <a:pt x="347" y="154"/>
                  </a:cubicBezTo>
                  <a:cubicBezTo>
                    <a:pt x="344" y="154"/>
                    <a:pt x="341" y="155"/>
                    <a:pt x="338" y="155"/>
                  </a:cubicBezTo>
                  <a:cubicBezTo>
                    <a:pt x="337" y="152"/>
                    <a:pt x="335" y="150"/>
                    <a:pt x="332" y="150"/>
                  </a:cubicBezTo>
                  <a:cubicBezTo>
                    <a:pt x="333" y="149"/>
                    <a:pt x="333" y="149"/>
                    <a:pt x="333" y="149"/>
                  </a:cubicBezTo>
                  <a:cubicBezTo>
                    <a:pt x="335" y="147"/>
                    <a:pt x="337" y="145"/>
                    <a:pt x="339" y="144"/>
                  </a:cubicBezTo>
                  <a:cubicBezTo>
                    <a:pt x="341" y="142"/>
                    <a:pt x="343" y="141"/>
                    <a:pt x="345" y="139"/>
                  </a:cubicBezTo>
                  <a:cubicBezTo>
                    <a:pt x="347" y="138"/>
                    <a:pt x="349" y="136"/>
                    <a:pt x="351" y="134"/>
                  </a:cubicBezTo>
                  <a:cubicBezTo>
                    <a:pt x="353" y="133"/>
                    <a:pt x="355" y="132"/>
                    <a:pt x="356" y="130"/>
                  </a:cubicBezTo>
                  <a:cubicBezTo>
                    <a:pt x="358" y="129"/>
                    <a:pt x="361" y="127"/>
                    <a:pt x="363" y="125"/>
                  </a:cubicBezTo>
                  <a:cubicBezTo>
                    <a:pt x="365" y="124"/>
                    <a:pt x="366" y="123"/>
                    <a:pt x="368" y="121"/>
                  </a:cubicBezTo>
                  <a:cubicBezTo>
                    <a:pt x="370" y="120"/>
                    <a:pt x="372" y="118"/>
                    <a:pt x="375" y="117"/>
                  </a:cubicBezTo>
                  <a:cubicBezTo>
                    <a:pt x="377" y="115"/>
                    <a:pt x="379" y="114"/>
                    <a:pt x="381" y="112"/>
                  </a:cubicBezTo>
                  <a:cubicBezTo>
                    <a:pt x="383" y="111"/>
                    <a:pt x="385" y="110"/>
                    <a:pt x="386" y="109"/>
                  </a:cubicBezTo>
                  <a:cubicBezTo>
                    <a:pt x="396" y="103"/>
                    <a:pt x="405" y="97"/>
                    <a:pt x="415" y="92"/>
                  </a:cubicBezTo>
                  <a:cubicBezTo>
                    <a:pt x="416" y="93"/>
                    <a:pt x="417" y="95"/>
                    <a:pt x="419" y="95"/>
                  </a:cubicBezTo>
                  <a:cubicBezTo>
                    <a:pt x="419" y="80"/>
                    <a:pt x="419" y="80"/>
                    <a:pt x="419" y="80"/>
                  </a:cubicBezTo>
                  <a:cubicBezTo>
                    <a:pt x="418" y="81"/>
                    <a:pt x="417" y="81"/>
                    <a:pt x="416" y="82"/>
                  </a:cubicBezTo>
                  <a:cubicBezTo>
                    <a:pt x="411" y="78"/>
                    <a:pt x="406" y="74"/>
                    <a:pt x="402" y="70"/>
                  </a:cubicBezTo>
                  <a:cubicBezTo>
                    <a:pt x="401" y="70"/>
                    <a:pt x="401" y="69"/>
                    <a:pt x="400" y="69"/>
                  </a:cubicBezTo>
                  <a:cubicBezTo>
                    <a:pt x="398" y="67"/>
                    <a:pt x="396" y="65"/>
                    <a:pt x="394" y="64"/>
                  </a:cubicBezTo>
                  <a:cubicBezTo>
                    <a:pt x="392" y="63"/>
                    <a:pt x="391" y="61"/>
                    <a:pt x="389" y="60"/>
                  </a:cubicBezTo>
                  <a:cubicBezTo>
                    <a:pt x="388" y="59"/>
                    <a:pt x="386" y="57"/>
                    <a:pt x="384" y="56"/>
                  </a:cubicBezTo>
                  <a:cubicBezTo>
                    <a:pt x="382" y="55"/>
                    <a:pt x="380" y="53"/>
                    <a:pt x="379" y="52"/>
                  </a:cubicBezTo>
                  <a:cubicBezTo>
                    <a:pt x="377" y="51"/>
                    <a:pt x="375" y="50"/>
                    <a:pt x="374" y="49"/>
                  </a:cubicBezTo>
                  <a:cubicBezTo>
                    <a:pt x="372" y="47"/>
                    <a:pt x="370" y="46"/>
                    <a:pt x="368" y="45"/>
                  </a:cubicBezTo>
                  <a:cubicBezTo>
                    <a:pt x="366" y="44"/>
                    <a:pt x="365" y="43"/>
                    <a:pt x="363" y="42"/>
                  </a:cubicBezTo>
                  <a:cubicBezTo>
                    <a:pt x="361" y="41"/>
                    <a:pt x="359" y="39"/>
                    <a:pt x="358" y="38"/>
                  </a:cubicBezTo>
                  <a:cubicBezTo>
                    <a:pt x="356" y="37"/>
                    <a:pt x="354" y="36"/>
                    <a:pt x="353" y="35"/>
                  </a:cubicBezTo>
                  <a:cubicBezTo>
                    <a:pt x="351" y="34"/>
                    <a:pt x="349" y="33"/>
                    <a:pt x="347" y="32"/>
                  </a:cubicBezTo>
                  <a:cubicBezTo>
                    <a:pt x="346" y="31"/>
                    <a:pt x="345" y="31"/>
                    <a:pt x="343" y="30"/>
                  </a:cubicBezTo>
                  <a:cubicBezTo>
                    <a:pt x="344" y="29"/>
                    <a:pt x="344" y="28"/>
                    <a:pt x="344" y="27"/>
                  </a:cubicBezTo>
                  <a:cubicBezTo>
                    <a:pt x="344" y="27"/>
                    <a:pt x="344" y="27"/>
                    <a:pt x="344" y="27"/>
                  </a:cubicBezTo>
                  <a:cubicBezTo>
                    <a:pt x="347" y="27"/>
                    <a:pt x="349" y="26"/>
                    <a:pt x="352" y="26"/>
                  </a:cubicBezTo>
                  <a:cubicBezTo>
                    <a:pt x="355" y="26"/>
                    <a:pt x="359" y="26"/>
                    <a:pt x="363" y="26"/>
                  </a:cubicBezTo>
                  <a:cubicBezTo>
                    <a:pt x="372" y="26"/>
                    <a:pt x="380" y="25"/>
                    <a:pt x="389" y="25"/>
                  </a:cubicBezTo>
                  <a:cubicBezTo>
                    <a:pt x="396" y="25"/>
                    <a:pt x="403" y="25"/>
                    <a:pt x="410" y="26"/>
                  </a:cubicBezTo>
                  <a:cubicBezTo>
                    <a:pt x="411" y="26"/>
                    <a:pt x="411" y="26"/>
                    <a:pt x="411" y="26"/>
                  </a:cubicBezTo>
                  <a:cubicBezTo>
                    <a:pt x="412" y="26"/>
                    <a:pt x="414" y="26"/>
                    <a:pt x="415" y="27"/>
                  </a:cubicBezTo>
                  <a:cubicBezTo>
                    <a:pt x="416" y="27"/>
                    <a:pt x="418" y="27"/>
                    <a:pt x="419" y="28"/>
                  </a:cubicBezTo>
                  <a:cubicBezTo>
                    <a:pt x="419" y="27"/>
                    <a:pt x="419" y="27"/>
                    <a:pt x="419" y="27"/>
                  </a:cubicBezTo>
                  <a:cubicBezTo>
                    <a:pt x="419" y="27"/>
                    <a:pt x="419" y="27"/>
                    <a:pt x="419" y="27"/>
                  </a:cubicBezTo>
                  <a:cubicBezTo>
                    <a:pt x="417" y="27"/>
                    <a:pt x="415" y="26"/>
                    <a:pt x="414" y="26"/>
                  </a:cubicBezTo>
                  <a:cubicBezTo>
                    <a:pt x="415" y="26"/>
                    <a:pt x="415" y="26"/>
                    <a:pt x="416" y="26"/>
                  </a:cubicBezTo>
                  <a:cubicBezTo>
                    <a:pt x="417" y="26"/>
                    <a:pt x="418" y="26"/>
                    <a:pt x="419" y="26"/>
                  </a:cubicBezTo>
                  <a:cubicBezTo>
                    <a:pt x="419" y="25"/>
                    <a:pt x="419" y="25"/>
                    <a:pt x="419" y="25"/>
                  </a:cubicBezTo>
                  <a:cubicBezTo>
                    <a:pt x="418" y="25"/>
                    <a:pt x="417" y="25"/>
                    <a:pt x="416" y="25"/>
                  </a:cubicBezTo>
                  <a:cubicBezTo>
                    <a:pt x="414" y="25"/>
                    <a:pt x="412" y="25"/>
                    <a:pt x="410" y="25"/>
                  </a:cubicBezTo>
                  <a:cubicBezTo>
                    <a:pt x="409" y="25"/>
                    <a:pt x="408" y="25"/>
                    <a:pt x="407" y="24"/>
                  </a:cubicBezTo>
                  <a:cubicBezTo>
                    <a:pt x="402" y="23"/>
                    <a:pt x="397" y="22"/>
                    <a:pt x="392" y="21"/>
                  </a:cubicBezTo>
                  <a:cubicBezTo>
                    <a:pt x="388" y="20"/>
                    <a:pt x="384" y="19"/>
                    <a:pt x="380" y="19"/>
                  </a:cubicBezTo>
                  <a:cubicBezTo>
                    <a:pt x="375" y="18"/>
                    <a:pt x="370" y="17"/>
                    <a:pt x="365" y="16"/>
                  </a:cubicBezTo>
                  <a:cubicBezTo>
                    <a:pt x="362" y="15"/>
                    <a:pt x="358" y="15"/>
                    <a:pt x="354" y="14"/>
                  </a:cubicBezTo>
                  <a:cubicBezTo>
                    <a:pt x="349" y="13"/>
                    <a:pt x="344" y="13"/>
                    <a:pt x="339" y="12"/>
                  </a:cubicBezTo>
                  <a:cubicBezTo>
                    <a:pt x="335" y="11"/>
                    <a:pt x="331" y="11"/>
                    <a:pt x="328" y="11"/>
                  </a:cubicBezTo>
                  <a:cubicBezTo>
                    <a:pt x="325" y="10"/>
                    <a:pt x="322" y="10"/>
                    <a:pt x="320" y="10"/>
                  </a:cubicBezTo>
                  <a:cubicBezTo>
                    <a:pt x="319" y="10"/>
                    <a:pt x="319" y="9"/>
                    <a:pt x="319" y="9"/>
                  </a:cubicBezTo>
                  <a:cubicBezTo>
                    <a:pt x="318" y="9"/>
                    <a:pt x="317" y="8"/>
                    <a:pt x="317" y="8"/>
                  </a:cubicBezTo>
                  <a:cubicBezTo>
                    <a:pt x="315" y="7"/>
                    <a:pt x="314" y="6"/>
                    <a:pt x="312" y="6"/>
                  </a:cubicBezTo>
                  <a:cubicBezTo>
                    <a:pt x="312" y="6"/>
                    <a:pt x="312" y="5"/>
                    <a:pt x="311" y="5"/>
                  </a:cubicBezTo>
                  <a:cubicBezTo>
                    <a:pt x="313" y="5"/>
                    <a:pt x="314" y="5"/>
                    <a:pt x="315" y="5"/>
                  </a:cubicBezTo>
                  <a:cubicBezTo>
                    <a:pt x="320" y="5"/>
                    <a:pt x="324" y="4"/>
                    <a:pt x="329" y="4"/>
                  </a:cubicBezTo>
                  <a:cubicBezTo>
                    <a:pt x="331" y="4"/>
                    <a:pt x="333" y="4"/>
                    <a:pt x="335" y="4"/>
                  </a:cubicBezTo>
                  <a:cubicBezTo>
                    <a:pt x="341" y="4"/>
                    <a:pt x="348" y="3"/>
                    <a:pt x="354" y="3"/>
                  </a:cubicBezTo>
                  <a:cubicBezTo>
                    <a:pt x="362" y="3"/>
                    <a:pt x="371" y="4"/>
                    <a:pt x="379" y="4"/>
                  </a:cubicBezTo>
                  <a:cubicBezTo>
                    <a:pt x="382" y="4"/>
                    <a:pt x="385" y="4"/>
                    <a:pt x="387" y="5"/>
                  </a:cubicBezTo>
                  <a:cubicBezTo>
                    <a:pt x="393" y="5"/>
                    <a:pt x="399" y="5"/>
                    <a:pt x="404" y="6"/>
                  </a:cubicBezTo>
                  <a:cubicBezTo>
                    <a:pt x="408" y="6"/>
                    <a:pt x="411" y="7"/>
                    <a:pt x="414" y="7"/>
                  </a:cubicBezTo>
                  <a:cubicBezTo>
                    <a:pt x="416" y="7"/>
                    <a:pt x="417" y="7"/>
                    <a:pt x="419" y="7"/>
                  </a:cubicBezTo>
                  <a:cubicBezTo>
                    <a:pt x="419" y="7"/>
                    <a:pt x="419" y="7"/>
                    <a:pt x="419" y="7"/>
                  </a:cubicBezTo>
                  <a:cubicBezTo>
                    <a:pt x="419" y="7"/>
                    <a:pt x="418" y="7"/>
                    <a:pt x="418" y="7"/>
                  </a:cubicBezTo>
                  <a:cubicBezTo>
                    <a:pt x="413" y="6"/>
                    <a:pt x="409" y="6"/>
                    <a:pt x="405" y="5"/>
                  </a:cubicBezTo>
                  <a:cubicBezTo>
                    <a:pt x="401" y="5"/>
                    <a:pt x="397" y="5"/>
                    <a:pt x="392" y="4"/>
                  </a:cubicBezTo>
                  <a:cubicBezTo>
                    <a:pt x="388" y="4"/>
                    <a:pt x="384" y="4"/>
                    <a:pt x="380" y="3"/>
                  </a:cubicBezTo>
                  <a:cubicBezTo>
                    <a:pt x="371" y="3"/>
                    <a:pt x="363" y="3"/>
                    <a:pt x="354" y="3"/>
                  </a:cubicBezTo>
                  <a:cubicBezTo>
                    <a:pt x="347" y="3"/>
                    <a:pt x="341" y="3"/>
                    <a:pt x="334" y="3"/>
                  </a:cubicBezTo>
                  <a:cubicBezTo>
                    <a:pt x="332" y="3"/>
                    <a:pt x="330" y="3"/>
                    <a:pt x="328" y="3"/>
                  </a:cubicBezTo>
                  <a:cubicBezTo>
                    <a:pt x="323" y="4"/>
                    <a:pt x="318" y="4"/>
                    <a:pt x="314" y="4"/>
                  </a:cubicBezTo>
                  <a:cubicBezTo>
                    <a:pt x="312" y="4"/>
                    <a:pt x="311" y="5"/>
                    <a:pt x="310" y="5"/>
                  </a:cubicBezTo>
                  <a:cubicBezTo>
                    <a:pt x="309" y="5"/>
                    <a:pt x="309" y="5"/>
                    <a:pt x="309" y="5"/>
                  </a:cubicBezTo>
                  <a:cubicBezTo>
                    <a:pt x="309" y="4"/>
                    <a:pt x="308" y="4"/>
                    <a:pt x="307" y="4"/>
                  </a:cubicBezTo>
                  <a:cubicBezTo>
                    <a:pt x="306" y="4"/>
                    <a:pt x="305" y="3"/>
                    <a:pt x="304" y="3"/>
                  </a:cubicBezTo>
                  <a:cubicBezTo>
                    <a:pt x="303" y="3"/>
                    <a:pt x="301" y="3"/>
                    <a:pt x="299" y="3"/>
                  </a:cubicBezTo>
                  <a:cubicBezTo>
                    <a:pt x="298" y="3"/>
                    <a:pt x="297" y="3"/>
                    <a:pt x="296" y="3"/>
                  </a:cubicBezTo>
                  <a:cubicBezTo>
                    <a:pt x="295" y="3"/>
                    <a:pt x="295" y="3"/>
                    <a:pt x="294" y="3"/>
                  </a:cubicBezTo>
                  <a:cubicBezTo>
                    <a:pt x="294" y="4"/>
                    <a:pt x="293" y="4"/>
                    <a:pt x="292" y="4"/>
                  </a:cubicBezTo>
                  <a:cubicBezTo>
                    <a:pt x="291" y="2"/>
                    <a:pt x="288" y="0"/>
                    <a:pt x="285" y="0"/>
                  </a:cubicBezTo>
                  <a:moveTo>
                    <a:pt x="419" y="532"/>
                  </a:moveTo>
                  <a:cubicBezTo>
                    <a:pt x="419" y="533"/>
                    <a:pt x="419" y="533"/>
                    <a:pt x="419" y="533"/>
                  </a:cubicBezTo>
                  <a:cubicBezTo>
                    <a:pt x="435" y="560"/>
                    <a:pt x="451" y="586"/>
                    <a:pt x="467" y="613"/>
                  </a:cubicBezTo>
                  <a:cubicBezTo>
                    <a:pt x="469" y="618"/>
                    <a:pt x="472" y="623"/>
                    <a:pt x="475" y="627"/>
                  </a:cubicBezTo>
                  <a:cubicBezTo>
                    <a:pt x="476" y="627"/>
                    <a:pt x="476" y="627"/>
                    <a:pt x="476" y="627"/>
                  </a:cubicBezTo>
                  <a:cubicBezTo>
                    <a:pt x="473" y="623"/>
                    <a:pt x="470" y="618"/>
                    <a:pt x="467" y="613"/>
                  </a:cubicBezTo>
                  <a:cubicBezTo>
                    <a:pt x="457" y="596"/>
                    <a:pt x="448" y="580"/>
                    <a:pt x="438" y="564"/>
                  </a:cubicBezTo>
                  <a:cubicBezTo>
                    <a:pt x="438" y="563"/>
                    <a:pt x="437" y="562"/>
                    <a:pt x="437" y="561"/>
                  </a:cubicBezTo>
                  <a:cubicBezTo>
                    <a:pt x="431" y="552"/>
                    <a:pt x="425" y="542"/>
                    <a:pt x="419" y="532"/>
                  </a:cubicBezTo>
                  <a:moveTo>
                    <a:pt x="154" y="418"/>
                  </a:moveTo>
                  <a:cubicBezTo>
                    <a:pt x="154" y="418"/>
                    <a:pt x="154" y="418"/>
                    <a:pt x="154" y="418"/>
                  </a:cubicBezTo>
                  <a:cubicBezTo>
                    <a:pt x="149" y="429"/>
                    <a:pt x="145" y="440"/>
                    <a:pt x="141" y="451"/>
                  </a:cubicBezTo>
                  <a:cubicBezTo>
                    <a:pt x="140" y="452"/>
                    <a:pt x="140" y="452"/>
                    <a:pt x="140" y="452"/>
                  </a:cubicBezTo>
                  <a:cubicBezTo>
                    <a:pt x="137" y="460"/>
                    <a:pt x="134" y="468"/>
                    <a:pt x="131" y="477"/>
                  </a:cubicBezTo>
                  <a:cubicBezTo>
                    <a:pt x="130" y="478"/>
                    <a:pt x="130" y="479"/>
                    <a:pt x="129" y="480"/>
                  </a:cubicBezTo>
                  <a:cubicBezTo>
                    <a:pt x="126" y="488"/>
                    <a:pt x="123" y="496"/>
                    <a:pt x="120" y="504"/>
                  </a:cubicBezTo>
                  <a:cubicBezTo>
                    <a:pt x="120" y="505"/>
                    <a:pt x="120" y="505"/>
                    <a:pt x="120" y="506"/>
                  </a:cubicBezTo>
                  <a:cubicBezTo>
                    <a:pt x="116" y="515"/>
                    <a:pt x="113" y="523"/>
                    <a:pt x="110" y="531"/>
                  </a:cubicBezTo>
                  <a:cubicBezTo>
                    <a:pt x="110" y="532"/>
                    <a:pt x="110" y="533"/>
                    <a:pt x="110" y="534"/>
                  </a:cubicBezTo>
                  <a:cubicBezTo>
                    <a:pt x="99" y="563"/>
                    <a:pt x="88" y="594"/>
                    <a:pt x="78" y="627"/>
                  </a:cubicBezTo>
                  <a:cubicBezTo>
                    <a:pt x="78" y="627"/>
                    <a:pt x="78" y="627"/>
                    <a:pt x="78" y="627"/>
                  </a:cubicBezTo>
                  <a:cubicBezTo>
                    <a:pt x="79" y="625"/>
                    <a:pt x="80" y="623"/>
                    <a:pt x="81" y="620"/>
                  </a:cubicBezTo>
                  <a:cubicBezTo>
                    <a:pt x="83" y="614"/>
                    <a:pt x="85" y="609"/>
                    <a:pt x="87" y="603"/>
                  </a:cubicBezTo>
                  <a:cubicBezTo>
                    <a:pt x="88" y="598"/>
                    <a:pt x="89" y="594"/>
                    <a:pt x="91" y="590"/>
                  </a:cubicBezTo>
                  <a:cubicBezTo>
                    <a:pt x="93" y="583"/>
                    <a:pt x="95" y="576"/>
                    <a:pt x="98" y="569"/>
                  </a:cubicBezTo>
                  <a:cubicBezTo>
                    <a:pt x="99" y="566"/>
                    <a:pt x="100" y="563"/>
                    <a:pt x="101" y="560"/>
                  </a:cubicBezTo>
                  <a:cubicBezTo>
                    <a:pt x="103" y="553"/>
                    <a:pt x="106" y="547"/>
                    <a:pt x="108" y="540"/>
                  </a:cubicBezTo>
                  <a:cubicBezTo>
                    <a:pt x="109" y="537"/>
                    <a:pt x="110" y="534"/>
                    <a:pt x="111" y="532"/>
                  </a:cubicBezTo>
                  <a:cubicBezTo>
                    <a:pt x="118" y="513"/>
                    <a:pt x="124" y="495"/>
                    <a:pt x="131" y="477"/>
                  </a:cubicBezTo>
                  <a:cubicBezTo>
                    <a:pt x="133" y="473"/>
                    <a:pt x="134" y="469"/>
                    <a:pt x="136" y="465"/>
                  </a:cubicBezTo>
                  <a:cubicBezTo>
                    <a:pt x="138" y="461"/>
                    <a:pt x="139" y="456"/>
                    <a:pt x="141" y="451"/>
                  </a:cubicBezTo>
                  <a:cubicBezTo>
                    <a:pt x="143" y="447"/>
                    <a:pt x="145" y="442"/>
                    <a:pt x="147" y="438"/>
                  </a:cubicBezTo>
                  <a:cubicBezTo>
                    <a:pt x="148" y="434"/>
                    <a:pt x="150" y="430"/>
                    <a:pt x="151" y="426"/>
                  </a:cubicBezTo>
                  <a:cubicBezTo>
                    <a:pt x="152" y="423"/>
                    <a:pt x="153" y="421"/>
                    <a:pt x="154" y="418"/>
                  </a:cubicBezTo>
                  <a:moveTo>
                    <a:pt x="522" y="418"/>
                  </a:moveTo>
                  <a:cubicBezTo>
                    <a:pt x="521" y="418"/>
                    <a:pt x="521" y="418"/>
                    <a:pt x="521" y="418"/>
                  </a:cubicBezTo>
                  <a:cubicBezTo>
                    <a:pt x="521" y="449"/>
                    <a:pt x="521" y="479"/>
                    <a:pt x="522" y="510"/>
                  </a:cubicBezTo>
                  <a:cubicBezTo>
                    <a:pt x="522" y="511"/>
                    <a:pt x="522" y="511"/>
                    <a:pt x="522" y="512"/>
                  </a:cubicBezTo>
                  <a:cubicBezTo>
                    <a:pt x="522" y="525"/>
                    <a:pt x="522" y="538"/>
                    <a:pt x="523" y="551"/>
                  </a:cubicBezTo>
                  <a:cubicBezTo>
                    <a:pt x="523" y="553"/>
                    <a:pt x="523" y="555"/>
                    <a:pt x="523" y="557"/>
                  </a:cubicBezTo>
                  <a:cubicBezTo>
                    <a:pt x="523" y="569"/>
                    <a:pt x="524" y="580"/>
                    <a:pt x="524" y="592"/>
                  </a:cubicBezTo>
                  <a:cubicBezTo>
                    <a:pt x="524" y="596"/>
                    <a:pt x="524" y="600"/>
                    <a:pt x="524" y="604"/>
                  </a:cubicBezTo>
                  <a:cubicBezTo>
                    <a:pt x="525" y="612"/>
                    <a:pt x="525" y="620"/>
                    <a:pt x="525" y="627"/>
                  </a:cubicBezTo>
                  <a:cubicBezTo>
                    <a:pt x="526" y="627"/>
                    <a:pt x="526" y="627"/>
                    <a:pt x="526" y="627"/>
                  </a:cubicBezTo>
                  <a:cubicBezTo>
                    <a:pt x="525" y="618"/>
                    <a:pt x="525" y="609"/>
                    <a:pt x="525" y="600"/>
                  </a:cubicBezTo>
                  <a:cubicBezTo>
                    <a:pt x="525" y="597"/>
                    <a:pt x="525" y="595"/>
                    <a:pt x="525" y="592"/>
                  </a:cubicBezTo>
                  <a:cubicBezTo>
                    <a:pt x="524" y="580"/>
                    <a:pt x="524" y="568"/>
                    <a:pt x="524" y="556"/>
                  </a:cubicBezTo>
                  <a:cubicBezTo>
                    <a:pt x="523" y="554"/>
                    <a:pt x="523" y="553"/>
                    <a:pt x="523" y="551"/>
                  </a:cubicBezTo>
                  <a:cubicBezTo>
                    <a:pt x="523" y="525"/>
                    <a:pt x="522" y="499"/>
                    <a:pt x="522" y="474"/>
                  </a:cubicBezTo>
                  <a:cubicBezTo>
                    <a:pt x="522" y="473"/>
                    <a:pt x="522" y="471"/>
                    <a:pt x="522" y="470"/>
                  </a:cubicBezTo>
                  <a:cubicBezTo>
                    <a:pt x="522" y="453"/>
                    <a:pt x="522" y="435"/>
                    <a:pt x="522" y="418"/>
                  </a:cubicBezTo>
                  <a:moveTo>
                    <a:pt x="319" y="209"/>
                  </a:moveTo>
                  <a:cubicBezTo>
                    <a:pt x="317" y="209"/>
                    <a:pt x="317" y="209"/>
                    <a:pt x="317" y="209"/>
                  </a:cubicBezTo>
                  <a:cubicBezTo>
                    <a:pt x="314" y="210"/>
                    <a:pt x="312" y="211"/>
                    <a:pt x="309" y="212"/>
                  </a:cubicBezTo>
                  <a:cubicBezTo>
                    <a:pt x="306" y="213"/>
                    <a:pt x="304" y="215"/>
                    <a:pt x="301" y="216"/>
                  </a:cubicBezTo>
                  <a:cubicBezTo>
                    <a:pt x="297" y="218"/>
                    <a:pt x="294" y="219"/>
                    <a:pt x="290" y="221"/>
                  </a:cubicBezTo>
                  <a:cubicBezTo>
                    <a:pt x="288" y="222"/>
                    <a:pt x="285" y="224"/>
                    <a:pt x="282" y="225"/>
                  </a:cubicBezTo>
                  <a:cubicBezTo>
                    <a:pt x="278" y="227"/>
                    <a:pt x="275" y="229"/>
                    <a:pt x="271" y="231"/>
                  </a:cubicBezTo>
                  <a:cubicBezTo>
                    <a:pt x="269" y="232"/>
                    <a:pt x="266" y="233"/>
                    <a:pt x="263" y="235"/>
                  </a:cubicBezTo>
                  <a:cubicBezTo>
                    <a:pt x="259" y="237"/>
                    <a:pt x="256" y="239"/>
                    <a:pt x="252" y="240"/>
                  </a:cubicBezTo>
                  <a:cubicBezTo>
                    <a:pt x="250" y="242"/>
                    <a:pt x="247" y="244"/>
                    <a:pt x="244" y="245"/>
                  </a:cubicBezTo>
                  <a:cubicBezTo>
                    <a:pt x="242" y="246"/>
                    <a:pt x="241" y="247"/>
                    <a:pt x="239" y="248"/>
                  </a:cubicBezTo>
                  <a:cubicBezTo>
                    <a:pt x="239" y="247"/>
                    <a:pt x="239" y="246"/>
                    <a:pt x="238" y="246"/>
                  </a:cubicBezTo>
                  <a:cubicBezTo>
                    <a:pt x="239" y="245"/>
                    <a:pt x="239" y="245"/>
                    <a:pt x="239" y="245"/>
                  </a:cubicBezTo>
                  <a:cubicBezTo>
                    <a:pt x="241" y="242"/>
                    <a:pt x="243" y="240"/>
                    <a:pt x="245" y="237"/>
                  </a:cubicBezTo>
                  <a:cubicBezTo>
                    <a:pt x="247" y="235"/>
                    <a:pt x="249" y="233"/>
                    <a:pt x="251" y="231"/>
                  </a:cubicBezTo>
                  <a:cubicBezTo>
                    <a:pt x="253" y="229"/>
                    <a:pt x="255" y="226"/>
                    <a:pt x="257" y="224"/>
                  </a:cubicBezTo>
                  <a:cubicBezTo>
                    <a:pt x="259" y="222"/>
                    <a:pt x="261" y="220"/>
                    <a:pt x="262" y="218"/>
                  </a:cubicBezTo>
                  <a:cubicBezTo>
                    <a:pt x="264" y="216"/>
                    <a:pt x="267" y="213"/>
                    <a:pt x="269" y="211"/>
                  </a:cubicBezTo>
                  <a:cubicBezTo>
                    <a:pt x="269" y="210"/>
                    <a:pt x="270" y="209"/>
                    <a:pt x="271" y="209"/>
                  </a:cubicBezTo>
                  <a:cubicBezTo>
                    <a:pt x="270" y="209"/>
                    <a:pt x="270" y="209"/>
                    <a:pt x="270" y="209"/>
                  </a:cubicBezTo>
                  <a:cubicBezTo>
                    <a:pt x="269" y="209"/>
                    <a:pt x="269" y="210"/>
                    <a:pt x="268" y="211"/>
                  </a:cubicBezTo>
                  <a:cubicBezTo>
                    <a:pt x="266" y="212"/>
                    <a:pt x="265" y="214"/>
                    <a:pt x="263" y="216"/>
                  </a:cubicBezTo>
                  <a:cubicBezTo>
                    <a:pt x="261" y="219"/>
                    <a:pt x="259" y="221"/>
                    <a:pt x="256" y="224"/>
                  </a:cubicBezTo>
                  <a:cubicBezTo>
                    <a:pt x="255" y="225"/>
                    <a:pt x="253" y="227"/>
                    <a:pt x="252" y="229"/>
                  </a:cubicBezTo>
                  <a:cubicBezTo>
                    <a:pt x="249" y="232"/>
                    <a:pt x="247" y="234"/>
                    <a:pt x="245" y="237"/>
                  </a:cubicBezTo>
                  <a:cubicBezTo>
                    <a:pt x="243" y="239"/>
                    <a:pt x="242" y="240"/>
                    <a:pt x="240" y="242"/>
                  </a:cubicBezTo>
                  <a:cubicBezTo>
                    <a:pt x="239" y="243"/>
                    <a:pt x="238" y="244"/>
                    <a:pt x="237" y="245"/>
                  </a:cubicBezTo>
                  <a:cubicBezTo>
                    <a:pt x="237" y="245"/>
                    <a:pt x="236" y="245"/>
                    <a:pt x="235" y="244"/>
                  </a:cubicBezTo>
                  <a:cubicBezTo>
                    <a:pt x="236" y="242"/>
                    <a:pt x="236" y="241"/>
                    <a:pt x="237" y="239"/>
                  </a:cubicBezTo>
                  <a:cubicBezTo>
                    <a:pt x="238" y="235"/>
                    <a:pt x="239" y="231"/>
                    <a:pt x="241" y="227"/>
                  </a:cubicBezTo>
                  <a:cubicBezTo>
                    <a:pt x="242" y="223"/>
                    <a:pt x="243" y="219"/>
                    <a:pt x="245" y="215"/>
                  </a:cubicBezTo>
                  <a:cubicBezTo>
                    <a:pt x="245" y="213"/>
                    <a:pt x="246" y="211"/>
                    <a:pt x="247" y="209"/>
                  </a:cubicBezTo>
                  <a:cubicBezTo>
                    <a:pt x="246" y="209"/>
                    <a:pt x="246" y="209"/>
                    <a:pt x="246" y="209"/>
                  </a:cubicBezTo>
                  <a:cubicBezTo>
                    <a:pt x="244" y="215"/>
                    <a:pt x="242" y="221"/>
                    <a:pt x="240" y="227"/>
                  </a:cubicBezTo>
                  <a:cubicBezTo>
                    <a:pt x="239" y="229"/>
                    <a:pt x="239" y="230"/>
                    <a:pt x="239" y="231"/>
                  </a:cubicBezTo>
                  <a:cubicBezTo>
                    <a:pt x="237" y="236"/>
                    <a:pt x="236" y="240"/>
                    <a:pt x="235" y="244"/>
                  </a:cubicBezTo>
                  <a:cubicBezTo>
                    <a:pt x="234" y="244"/>
                    <a:pt x="233" y="244"/>
                    <a:pt x="233" y="244"/>
                  </a:cubicBezTo>
                  <a:cubicBezTo>
                    <a:pt x="231" y="244"/>
                    <a:pt x="229" y="245"/>
                    <a:pt x="228" y="246"/>
                  </a:cubicBezTo>
                  <a:cubicBezTo>
                    <a:pt x="226" y="244"/>
                    <a:pt x="224" y="242"/>
                    <a:pt x="222" y="240"/>
                  </a:cubicBezTo>
                  <a:cubicBezTo>
                    <a:pt x="221" y="239"/>
                    <a:pt x="220" y="238"/>
                    <a:pt x="218" y="236"/>
                  </a:cubicBezTo>
                  <a:cubicBezTo>
                    <a:pt x="215" y="233"/>
                    <a:pt x="212" y="230"/>
                    <a:pt x="209" y="227"/>
                  </a:cubicBezTo>
                  <a:cubicBezTo>
                    <a:pt x="209" y="228"/>
                    <a:pt x="209" y="228"/>
                    <a:pt x="209" y="228"/>
                  </a:cubicBezTo>
                  <a:cubicBezTo>
                    <a:pt x="209" y="228"/>
                    <a:pt x="209" y="228"/>
                    <a:pt x="209" y="228"/>
                  </a:cubicBezTo>
                  <a:cubicBezTo>
                    <a:pt x="212" y="231"/>
                    <a:pt x="215" y="234"/>
                    <a:pt x="218" y="237"/>
                  </a:cubicBezTo>
                  <a:cubicBezTo>
                    <a:pt x="220" y="239"/>
                    <a:pt x="222" y="241"/>
                    <a:pt x="223" y="243"/>
                  </a:cubicBezTo>
                  <a:cubicBezTo>
                    <a:pt x="225" y="244"/>
                    <a:pt x="226" y="245"/>
                    <a:pt x="227" y="246"/>
                  </a:cubicBezTo>
                  <a:cubicBezTo>
                    <a:pt x="226" y="247"/>
                    <a:pt x="225" y="249"/>
                    <a:pt x="225" y="251"/>
                  </a:cubicBezTo>
                  <a:cubicBezTo>
                    <a:pt x="220" y="251"/>
                    <a:pt x="214" y="250"/>
                    <a:pt x="209" y="250"/>
                  </a:cubicBezTo>
                  <a:cubicBezTo>
                    <a:pt x="209" y="251"/>
                    <a:pt x="209" y="251"/>
                    <a:pt x="209" y="251"/>
                  </a:cubicBezTo>
                  <a:cubicBezTo>
                    <a:pt x="212" y="251"/>
                    <a:pt x="215" y="251"/>
                    <a:pt x="218" y="251"/>
                  </a:cubicBezTo>
                  <a:cubicBezTo>
                    <a:pt x="220" y="251"/>
                    <a:pt x="223" y="252"/>
                    <a:pt x="225" y="252"/>
                  </a:cubicBezTo>
                  <a:cubicBezTo>
                    <a:pt x="225" y="254"/>
                    <a:pt x="226" y="257"/>
                    <a:pt x="229" y="258"/>
                  </a:cubicBezTo>
                  <a:cubicBezTo>
                    <a:pt x="228" y="259"/>
                    <a:pt x="228" y="260"/>
                    <a:pt x="228" y="260"/>
                  </a:cubicBezTo>
                  <a:cubicBezTo>
                    <a:pt x="226" y="264"/>
                    <a:pt x="224" y="267"/>
                    <a:pt x="222" y="271"/>
                  </a:cubicBezTo>
                  <a:cubicBezTo>
                    <a:pt x="220" y="274"/>
                    <a:pt x="219" y="277"/>
                    <a:pt x="217" y="280"/>
                  </a:cubicBezTo>
                  <a:cubicBezTo>
                    <a:pt x="215" y="284"/>
                    <a:pt x="213" y="287"/>
                    <a:pt x="211" y="291"/>
                  </a:cubicBezTo>
                  <a:cubicBezTo>
                    <a:pt x="211" y="293"/>
                    <a:pt x="210" y="294"/>
                    <a:pt x="209" y="296"/>
                  </a:cubicBezTo>
                  <a:cubicBezTo>
                    <a:pt x="209" y="298"/>
                    <a:pt x="209" y="298"/>
                    <a:pt x="209" y="298"/>
                  </a:cubicBezTo>
                  <a:cubicBezTo>
                    <a:pt x="210" y="296"/>
                    <a:pt x="211" y="293"/>
                    <a:pt x="212" y="291"/>
                  </a:cubicBezTo>
                  <a:cubicBezTo>
                    <a:pt x="214" y="287"/>
                    <a:pt x="217" y="283"/>
                    <a:pt x="219" y="278"/>
                  </a:cubicBezTo>
                  <a:cubicBezTo>
                    <a:pt x="220" y="276"/>
                    <a:pt x="221" y="274"/>
                    <a:pt x="222" y="271"/>
                  </a:cubicBezTo>
                  <a:cubicBezTo>
                    <a:pt x="225" y="267"/>
                    <a:pt x="227" y="263"/>
                    <a:pt x="229" y="259"/>
                  </a:cubicBezTo>
                  <a:cubicBezTo>
                    <a:pt x="229" y="259"/>
                    <a:pt x="229" y="259"/>
                    <a:pt x="229" y="259"/>
                  </a:cubicBezTo>
                  <a:cubicBezTo>
                    <a:pt x="230" y="259"/>
                    <a:pt x="231" y="259"/>
                    <a:pt x="233" y="259"/>
                  </a:cubicBezTo>
                  <a:cubicBezTo>
                    <a:pt x="234" y="259"/>
                    <a:pt x="236" y="259"/>
                    <a:pt x="237" y="258"/>
                  </a:cubicBezTo>
                  <a:cubicBezTo>
                    <a:pt x="240" y="261"/>
                    <a:pt x="242" y="265"/>
                    <a:pt x="245" y="268"/>
                  </a:cubicBezTo>
                  <a:cubicBezTo>
                    <a:pt x="246" y="269"/>
                    <a:pt x="247" y="271"/>
                    <a:pt x="248" y="272"/>
                  </a:cubicBezTo>
                  <a:cubicBezTo>
                    <a:pt x="251" y="276"/>
                    <a:pt x="254" y="281"/>
                    <a:pt x="258" y="285"/>
                  </a:cubicBezTo>
                  <a:cubicBezTo>
                    <a:pt x="260" y="288"/>
                    <a:pt x="261" y="290"/>
                    <a:pt x="263" y="292"/>
                  </a:cubicBezTo>
                  <a:cubicBezTo>
                    <a:pt x="266" y="296"/>
                    <a:pt x="268" y="300"/>
                    <a:pt x="271" y="303"/>
                  </a:cubicBezTo>
                  <a:cubicBezTo>
                    <a:pt x="273" y="306"/>
                    <a:pt x="276" y="310"/>
                    <a:pt x="278" y="313"/>
                  </a:cubicBezTo>
                  <a:cubicBezTo>
                    <a:pt x="279" y="315"/>
                    <a:pt x="280" y="317"/>
                    <a:pt x="282" y="319"/>
                  </a:cubicBezTo>
                  <a:cubicBezTo>
                    <a:pt x="257" y="320"/>
                    <a:pt x="233" y="321"/>
                    <a:pt x="209" y="324"/>
                  </a:cubicBezTo>
                  <a:cubicBezTo>
                    <a:pt x="209" y="325"/>
                    <a:pt x="209" y="325"/>
                    <a:pt x="209" y="325"/>
                  </a:cubicBezTo>
                  <a:cubicBezTo>
                    <a:pt x="233" y="322"/>
                    <a:pt x="258" y="320"/>
                    <a:pt x="282" y="319"/>
                  </a:cubicBezTo>
                  <a:cubicBezTo>
                    <a:pt x="283" y="320"/>
                    <a:pt x="283" y="321"/>
                    <a:pt x="284" y="321"/>
                  </a:cubicBezTo>
                  <a:cubicBezTo>
                    <a:pt x="287" y="326"/>
                    <a:pt x="290" y="330"/>
                    <a:pt x="293" y="334"/>
                  </a:cubicBezTo>
                  <a:cubicBezTo>
                    <a:pt x="294" y="336"/>
                    <a:pt x="295" y="337"/>
                    <a:pt x="296" y="339"/>
                  </a:cubicBezTo>
                  <a:cubicBezTo>
                    <a:pt x="296" y="339"/>
                    <a:pt x="296" y="339"/>
                    <a:pt x="296" y="339"/>
                  </a:cubicBezTo>
                  <a:cubicBezTo>
                    <a:pt x="267" y="342"/>
                    <a:pt x="238" y="346"/>
                    <a:pt x="209" y="351"/>
                  </a:cubicBezTo>
                  <a:cubicBezTo>
                    <a:pt x="209" y="352"/>
                    <a:pt x="209" y="352"/>
                    <a:pt x="209" y="352"/>
                  </a:cubicBezTo>
                  <a:cubicBezTo>
                    <a:pt x="238" y="347"/>
                    <a:pt x="267" y="343"/>
                    <a:pt x="297" y="340"/>
                  </a:cubicBezTo>
                  <a:cubicBezTo>
                    <a:pt x="300" y="345"/>
                    <a:pt x="304" y="350"/>
                    <a:pt x="307" y="356"/>
                  </a:cubicBezTo>
                  <a:cubicBezTo>
                    <a:pt x="308" y="356"/>
                    <a:pt x="308" y="356"/>
                    <a:pt x="308" y="356"/>
                  </a:cubicBezTo>
                  <a:cubicBezTo>
                    <a:pt x="321" y="376"/>
                    <a:pt x="335" y="397"/>
                    <a:pt x="348" y="418"/>
                  </a:cubicBezTo>
                  <a:cubicBezTo>
                    <a:pt x="349" y="418"/>
                    <a:pt x="349" y="418"/>
                    <a:pt x="349" y="418"/>
                  </a:cubicBezTo>
                  <a:cubicBezTo>
                    <a:pt x="345" y="412"/>
                    <a:pt x="341" y="406"/>
                    <a:pt x="337" y="399"/>
                  </a:cubicBezTo>
                  <a:cubicBezTo>
                    <a:pt x="337" y="399"/>
                    <a:pt x="337" y="399"/>
                    <a:pt x="337" y="399"/>
                  </a:cubicBezTo>
                  <a:cubicBezTo>
                    <a:pt x="332" y="392"/>
                    <a:pt x="327" y="384"/>
                    <a:pt x="322" y="377"/>
                  </a:cubicBezTo>
                  <a:cubicBezTo>
                    <a:pt x="322" y="376"/>
                    <a:pt x="322" y="376"/>
                    <a:pt x="321" y="375"/>
                  </a:cubicBezTo>
                  <a:cubicBezTo>
                    <a:pt x="317" y="369"/>
                    <a:pt x="312" y="362"/>
                    <a:pt x="308" y="355"/>
                  </a:cubicBezTo>
                  <a:cubicBezTo>
                    <a:pt x="307" y="353"/>
                    <a:pt x="305" y="352"/>
                    <a:pt x="304" y="350"/>
                  </a:cubicBezTo>
                  <a:cubicBezTo>
                    <a:pt x="302" y="347"/>
                    <a:pt x="300" y="343"/>
                    <a:pt x="298" y="340"/>
                  </a:cubicBezTo>
                  <a:cubicBezTo>
                    <a:pt x="338" y="336"/>
                    <a:pt x="379" y="333"/>
                    <a:pt x="419" y="332"/>
                  </a:cubicBezTo>
                  <a:cubicBezTo>
                    <a:pt x="419" y="331"/>
                    <a:pt x="419" y="331"/>
                    <a:pt x="419" y="331"/>
                  </a:cubicBezTo>
                  <a:cubicBezTo>
                    <a:pt x="379" y="332"/>
                    <a:pt x="338" y="335"/>
                    <a:pt x="297" y="339"/>
                  </a:cubicBezTo>
                  <a:cubicBezTo>
                    <a:pt x="296" y="337"/>
                    <a:pt x="294" y="335"/>
                    <a:pt x="293" y="333"/>
                  </a:cubicBezTo>
                  <a:cubicBezTo>
                    <a:pt x="292" y="332"/>
                    <a:pt x="291" y="330"/>
                    <a:pt x="289" y="328"/>
                  </a:cubicBezTo>
                  <a:cubicBezTo>
                    <a:pt x="287" y="325"/>
                    <a:pt x="285" y="322"/>
                    <a:pt x="283" y="319"/>
                  </a:cubicBezTo>
                  <a:cubicBezTo>
                    <a:pt x="306" y="318"/>
                    <a:pt x="328" y="317"/>
                    <a:pt x="351" y="317"/>
                  </a:cubicBezTo>
                  <a:cubicBezTo>
                    <a:pt x="362" y="317"/>
                    <a:pt x="372" y="317"/>
                    <a:pt x="383" y="318"/>
                  </a:cubicBezTo>
                  <a:cubicBezTo>
                    <a:pt x="386" y="318"/>
                    <a:pt x="390" y="318"/>
                    <a:pt x="393" y="318"/>
                  </a:cubicBezTo>
                  <a:cubicBezTo>
                    <a:pt x="400" y="318"/>
                    <a:pt x="407" y="318"/>
                    <a:pt x="414" y="319"/>
                  </a:cubicBezTo>
                  <a:cubicBezTo>
                    <a:pt x="416" y="319"/>
                    <a:pt x="417" y="319"/>
                    <a:pt x="419" y="319"/>
                  </a:cubicBezTo>
                  <a:cubicBezTo>
                    <a:pt x="419" y="318"/>
                    <a:pt x="419" y="318"/>
                    <a:pt x="419" y="318"/>
                  </a:cubicBezTo>
                  <a:cubicBezTo>
                    <a:pt x="418" y="318"/>
                    <a:pt x="416" y="318"/>
                    <a:pt x="415" y="318"/>
                  </a:cubicBezTo>
                  <a:cubicBezTo>
                    <a:pt x="408" y="318"/>
                    <a:pt x="401" y="318"/>
                    <a:pt x="394" y="317"/>
                  </a:cubicBezTo>
                  <a:cubicBezTo>
                    <a:pt x="391" y="317"/>
                    <a:pt x="387" y="317"/>
                    <a:pt x="383" y="317"/>
                  </a:cubicBezTo>
                  <a:cubicBezTo>
                    <a:pt x="372" y="317"/>
                    <a:pt x="362" y="317"/>
                    <a:pt x="351" y="317"/>
                  </a:cubicBezTo>
                  <a:cubicBezTo>
                    <a:pt x="328" y="317"/>
                    <a:pt x="305" y="317"/>
                    <a:pt x="283" y="318"/>
                  </a:cubicBezTo>
                  <a:cubicBezTo>
                    <a:pt x="281" y="316"/>
                    <a:pt x="280" y="314"/>
                    <a:pt x="278" y="312"/>
                  </a:cubicBezTo>
                  <a:cubicBezTo>
                    <a:pt x="276" y="310"/>
                    <a:pt x="274" y="307"/>
                    <a:pt x="272" y="304"/>
                  </a:cubicBezTo>
                  <a:cubicBezTo>
                    <a:pt x="269" y="300"/>
                    <a:pt x="266" y="296"/>
                    <a:pt x="263" y="292"/>
                  </a:cubicBezTo>
                  <a:cubicBezTo>
                    <a:pt x="261" y="288"/>
                    <a:pt x="258" y="284"/>
                    <a:pt x="255" y="280"/>
                  </a:cubicBezTo>
                  <a:cubicBezTo>
                    <a:pt x="253" y="277"/>
                    <a:pt x="251" y="274"/>
                    <a:pt x="248" y="271"/>
                  </a:cubicBezTo>
                  <a:cubicBezTo>
                    <a:pt x="245" y="267"/>
                    <a:pt x="241" y="263"/>
                    <a:pt x="238" y="258"/>
                  </a:cubicBezTo>
                  <a:cubicBezTo>
                    <a:pt x="238" y="258"/>
                    <a:pt x="238" y="258"/>
                    <a:pt x="238" y="258"/>
                  </a:cubicBezTo>
                  <a:cubicBezTo>
                    <a:pt x="239" y="256"/>
                    <a:pt x="241" y="254"/>
                    <a:pt x="241" y="252"/>
                  </a:cubicBezTo>
                  <a:cubicBezTo>
                    <a:pt x="241" y="250"/>
                    <a:pt x="240" y="249"/>
                    <a:pt x="240" y="248"/>
                  </a:cubicBezTo>
                  <a:cubicBezTo>
                    <a:pt x="244" y="246"/>
                    <a:pt x="248" y="244"/>
                    <a:pt x="252" y="241"/>
                  </a:cubicBezTo>
                  <a:cubicBezTo>
                    <a:pt x="254" y="240"/>
                    <a:pt x="255" y="240"/>
                    <a:pt x="257" y="239"/>
                  </a:cubicBezTo>
                  <a:cubicBezTo>
                    <a:pt x="262" y="236"/>
                    <a:pt x="267" y="234"/>
                    <a:pt x="271" y="231"/>
                  </a:cubicBezTo>
                  <a:cubicBezTo>
                    <a:pt x="273" y="230"/>
                    <a:pt x="276" y="229"/>
                    <a:pt x="278" y="228"/>
                  </a:cubicBezTo>
                  <a:cubicBezTo>
                    <a:pt x="282" y="226"/>
                    <a:pt x="286" y="224"/>
                    <a:pt x="290" y="222"/>
                  </a:cubicBezTo>
                  <a:cubicBezTo>
                    <a:pt x="292" y="221"/>
                    <a:pt x="295" y="220"/>
                    <a:pt x="297" y="219"/>
                  </a:cubicBezTo>
                  <a:cubicBezTo>
                    <a:pt x="301" y="217"/>
                    <a:pt x="305" y="215"/>
                    <a:pt x="309" y="213"/>
                  </a:cubicBezTo>
                  <a:cubicBezTo>
                    <a:pt x="311" y="212"/>
                    <a:pt x="314" y="211"/>
                    <a:pt x="316" y="210"/>
                  </a:cubicBezTo>
                  <a:cubicBezTo>
                    <a:pt x="317" y="210"/>
                    <a:pt x="318" y="209"/>
                    <a:pt x="319" y="209"/>
                  </a:cubicBezTo>
                  <a:moveTo>
                    <a:pt x="419" y="204"/>
                  </a:moveTo>
                  <a:cubicBezTo>
                    <a:pt x="419" y="204"/>
                    <a:pt x="419" y="204"/>
                    <a:pt x="419" y="204"/>
                  </a:cubicBezTo>
                  <a:cubicBezTo>
                    <a:pt x="421" y="206"/>
                    <a:pt x="423" y="207"/>
                    <a:pt x="425" y="208"/>
                  </a:cubicBezTo>
                  <a:cubicBezTo>
                    <a:pt x="426" y="208"/>
                    <a:pt x="426" y="209"/>
                    <a:pt x="426" y="209"/>
                  </a:cubicBezTo>
                  <a:cubicBezTo>
                    <a:pt x="428" y="209"/>
                    <a:pt x="428" y="209"/>
                    <a:pt x="428" y="209"/>
                  </a:cubicBezTo>
                  <a:cubicBezTo>
                    <a:pt x="427" y="208"/>
                    <a:pt x="426" y="208"/>
                    <a:pt x="425" y="207"/>
                  </a:cubicBezTo>
                  <a:cubicBezTo>
                    <a:pt x="423" y="206"/>
                    <a:pt x="421" y="205"/>
                    <a:pt x="419" y="204"/>
                  </a:cubicBezTo>
                  <a:moveTo>
                    <a:pt x="419" y="176"/>
                  </a:moveTo>
                  <a:cubicBezTo>
                    <a:pt x="419" y="177"/>
                    <a:pt x="419" y="177"/>
                    <a:pt x="419" y="177"/>
                  </a:cubicBezTo>
                  <a:cubicBezTo>
                    <a:pt x="421" y="178"/>
                    <a:pt x="424" y="178"/>
                    <a:pt x="426" y="179"/>
                  </a:cubicBezTo>
                  <a:cubicBezTo>
                    <a:pt x="431" y="180"/>
                    <a:pt x="435" y="181"/>
                    <a:pt x="440" y="183"/>
                  </a:cubicBezTo>
                  <a:cubicBezTo>
                    <a:pt x="443" y="184"/>
                    <a:pt x="446" y="184"/>
                    <a:pt x="450" y="185"/>
                  </a:cubicBezTo>
                  <a:cubicBezTo>
                    <a:pt x="454" y="187"/>
                    <a:pt x="459" y="188"/>
                    <a:pt x="463" y="190"/>
                  </a:cubicBezTo>
                  <a:cubicBezTo>
                    <a:pt x="467" y="191"/>
                    <a:pt x="470" y="192"/>
                    <a:pt x="473" y="193"/>
                  </a:cubicBezTo>
                  <a:cubicBezTo>
                    <a:pt x="478" y="194"/>
                    <a:pt x="483" y="196"/>
                    <a:pt x="487" y="197"/>
                  </a:cubicBezTo>
                  <a:cubicBezTo>
                    <a:pt x="490" y="198"/>
                    <a:pt x="494" y="199"/>
                    <a:pt x="497" y="200"/>
                  </a:cubicBezTo>
                  <a:cubicBezTo>
                    <a:pt x="502" y="202"/>
                    <a:pt x="506" y="204"/>
                    <a:pt x="511" y="205"/>
                  </a:cubicBezTo>
                  <a:cubicBezTo>
                    <a:pt x="514" y="206"/>
                    <a:pt x="517" y="207"/>
                    <a:pt x="521" y="209"/>
                  </a:cubicBezTo>
                  <a:cubicBezTo>
                    <a:pt x="521" y="209"/>
                    <a:pt x="521" y="209"/>
                    <a:pt x="521" y="209"/>
                  </a:cubicBezTo>
                  <a:cubicBezTo>
                    <a:pt x="523" y="209"/>
                    <a:pt x="523" y="209"/>
                    <a:pt x="523" y="209"/>
                  </a:cubicBezTo>
                  <a:cubicBezTo>
                    <a:pt x="522" y="208"/>
                    <a:pt x="522" y="208"/>
                    <a:pt x="521" y="208"/>
                  </a:cubicBezTo>
                  <a:cubicBezTo>
                    <a:pt x="517" y="207"/>
                    <a:pt x="513" y="205"/>
                    <a:pt x="510" y="204"/>
                  </a:cubicBezTo>
                  <a:cubicBezTo>
                    <a:pt x="505" y="203"/>
                    <a:pt x="501" y="201"/>
                    <a:pt x="497" y="200"/>
                  </a:cubicBezTo>
                  <a:cubicBezTo>
                    <a:pt x="493" y="198"/>
                    <a:pt x="490" y="197"/>
                    <a:pt x="486" y="196"/>
                  </a:cubicBezTo>
                  <a:cubicBezTo>
                    <a:pt x="482" y="195"/>
                    <a:pt x="478" y="193"/>
                    <a:pt x="473" y="192"/>
                  </a:cubicBezTo>
                  <a:cubicBezTo>
                    <a:pt x="470" y="191"/>
                    <a:pt x="466" y="190"/>
                    <a:pt x="463" y="189"/>
                  </a:cubicBezTo>
                  <a:cubicBezTo>
                    <a:pt x="458" y="187"/>
                    <a:pt x="454" y="186"/>
                    <a:pt x="450" y="185"/>
                  </a:cubicBezTo>
                  <a:cubicBezTo>
                    <a:pt x="446" y="184"/>
                    <a:pt x="443" y="183"/>
                    <a:pt x="440" y="182"/>
                  </a:cubicBezTo>
                  <a:cubicBezTo>
                    <a:pt x="435" y="181"/>
                    <a:pt x="431" y="179"/>
                    <a:pt x="426" y="178"/>
                  </a:cubicBezTo>
                  <a:cubicBezTo>
                    <a:pt x="424" y="177"/>
                    <a:pt x="421" y="177"/>
                    <a:pt x="419" y="176"/>
                  </a:cubicBezTo>
                  <a:moveTo>
                    <a:pt x="14" y="100"/>
                  </a:moveTo>
                  <a:cubicBezTo>
                    <a:pt x="13" y="100"/>
                    <a:pt x="13" y="100"/>
                    <a:pt x="13" y="100"/>
                  </a:cubicBezTo>
                  <a:cubicBezTo>
                    <a:pt x="13" y="100"/>
                    <a:pt x="12" y="100"/>
                    <a:pt x="12" y="100"/>
                  </a:cubicBezTo>
                  <a:cubicBezTo>
                    <a:pt x="12" y="100"/>
                    <a:pt x="12" y="100"/>
                    <a:pt x="12" y="100"/>
                  </a:cubicBezTo>
                  <a:cubicBezTo>
                    <a:pt x="13" y="99"/>
                    <a:pt x="14" y="99"/>
                    <a:pt x="15" y="98"/>
                  </a:cubicBezTo>
                  <a:cubicBezTo>
                    <a:pt x="15" y="99"/>
                    <a:pt x="14" y="99"/>
                    <a:pt x="14" y="100"/>
                  </a:cubicBezTo>
                  <a:moveTo>
                    <a:pt x="19" y="96"/>
                  </a:moveTo>
                  <a:cubicBezTo>
                    <a:pt x="21" y="95"/>
                    <a:pt x="22" y="94"/>
                    <a:pt x="23" y="93"/>
                  </a:cubicBezTo>
                  <a:cubicBezTo>
                    <a:pt x="27" y="92"/>
                    <a:pt x="30" y="90"/>
                    <a:pt x="33" y="88"/>
                  </a:cubicBezTo>
                  <a:cubicBezTo>
                    <a:pt x="33" y="88"/>
                    <a:pt x="34" y="87"/>
                    <a:pt x="35" y="87"/>
                  </a:cubicBezTo>
                  <a:cubicBezTo>
                    <a:pt x="34" y="87"/>
                    <a:pt x="34" y="88"/>
                    <a:pt x="33" y="89"/>
                  </a:cubicBezTo>
                  <a:cubicBezTo>
                    <a:pt x="32" y="90"/>
                    <a:pt x="31" y="91"/>
                    <a:pt x="29" y="93"/>
                  </a:cubicBezTo>
                  <a:cubicBezTo>
                    <a:pt x="28" y="94"/>
                    <a:pt x="27" y="96"/>
                    <a:pt x="26" y="97"/>
                  </a:cubicBezTo>
                  <a:cubicBezTo>
                    <a:pt x="25" y="96"/>
                    <a:pt x="23" y="95"/>
                    <a:pt x="21" y="95"/>
                  </a:cubicBezTo>
                  <a:cubicBezTo>
                    <a:pt x="20" y="95"/>
                    <a:pt x="20" y="95"/>
                    <a:pt x="19" y="96"/>
                  </a:cubicBezTo>
                  <a:moveTo>
                    <a:pt x="38" y="85"/>
                  </a:moveTo>
                  <a:cubicBezTo>
                    <a:pt x="38" y="84"/>
                    <a:pt x="39" y="83"/>
                    <a:pt x="39" y="83"/>
                  </a:cubicBezTo>
                  <a:cubicBezTo>
                    <a:pt x="41" y="81"/>
                    <a:pt x="42" y="80"/>
                    <a:pt x="44" y="78"/>
                  </a:cubicBezTo>
                  <a:cubicBezTo>
                    <a:pt x="45" y="77"/>
                    <a:pt x="47" y="75"/>
                    <a:pt x="48" y="74"/>
                  </a:cubicBezTo>
                  <a:cubicBezTo>
                    <a:pt x="50" y="72"/>
                    <a:pt x="52" y="71"/>
                    <a:pt x="54" y="69"/>
                  </a:cubicBezTo>
                  <a:cubicBezTo>
                    <a:pt x="55" y="68"/>
                    <a:pt x="56" y="67"/>
                    <a:pt x="58" y="66"/>
                  </a:cubicBezTo>
                  <a:cubicBezTo>
                    <a:pt x="60" y="64"/>
                    <a:pt x="62" y="62"/>
                    <a:pt x="64" y="60"/>
                  </a:cubicBezTo>
                  <a:cubicBezTo>
                    <a:pt x="65" y="60"/>
                    <a:pt x="66" y="59"/>
                    <a:pt x="67" y="58"/>
                  </a:cubicBezTo>
                  <a:cubicBezTo>
                    <a:pt x="69" y="56"/>
                    <a:pt x="72" y="54"/>
                    <a:pt x="74" y="53"/>
                  </a:cubicBezTo>
                  <a:cubicBezTo>
                    <a:pt x="75" y="52"/>
                    <a:pt x="75" y="52"/>
                    <a:pt x="76" y="52"/>
                  </a:cubicBezTo>
                  <a:cubicBezTo>
                    <a:pt x="79" y="50"/>
                    <a:pt x="81" y="48"/>
                    <a:pt x="84" y="46"/>
                  </a:cubicBezTo>
                  <a:cubicBezTo>
                    <a:pt x="84" y="46"/>
                    <a:pt x="84" y="46"/>
                    <a:pt x="84" y="46"/>
                  </a:cubicBezTo>
                  <a:cubicBezTo>
                    <a:pt x="90" y="42"/>
                    <a:pt x="96" y="38"/>
                    <a:pt x="102" y="35"/>
                  </a:cubicBezTo>
                  <a:cubicBezTo>
                    <a:pt x="115" y="33"/>
                    <a:pt x="128" y="30"/>
                    <a:pt x="142" y="28"/>
                  </a:cubicBezTo>
                  <a:cubicBezTo>
                    <a:pt x="144" y="28"/>
                    <a:pt x="146" y="27"/>
                    <a:pt x="149" y="27"/>
                  </a:cubicBezTo>
                  <a:cubicBezTo>
                    <a:pt x="152" y="27"/>
                    <a:pt x="155" y="26"/>
                    <a:pt x="158" y="26"/>
                  </a:cubicBezTo>
                  <a:cubicBezTo>
                    <a:pt x="162" y="25"/>
                    <a:pt x="167" y="24"/>
                    <a:pt x="172" y="24"/>
                  </a:cubicBezTo>
                  <a:cubicBezTo>
                    <a:pt x="175" y="23"/>
                    <a:pt x="178" y="23"/>
                    <a:pt x="181" y="23"/>
                  </a:cubicBezTo>
                  <a:cubicBezTo>
                    <a:pt x="184" y="22"/>
                    <a:pt x="186" y="22"/>
                    <a:pt x="189" y="22"/>
                  </a:cubicBezTo>
                  <a:cubicBezTo>
                    <a:pt x="189" y="22"/>
                    <a:pt x="189" y="22"/>
                    <a:pt x="189" y="22"/>
                  </a:cubicBezTo>
                  <a:cubicBezTo>
                    <a:pt x="187" y="23"/>
                    <a:pt x="186" y="24"/>
                    <a:pt x="184" y="24"/>
                  </a:cubicBezTo>
                  <a:cubicBezTo>
                    <a:pt x="180" y="25"/>
                    <a:pt x="177" y="26"/>
                    <a:pt x="174" y="27"/>
                  </a:cubicBezTo>
                  <a:cubicBezTo>
                    <a:pt x="170" y="28"/>
                    <a:pt x="167" y="29"/>
                    <a:pt x="163" y="30"/>
                  </a:cubicBezTo>
                  <a:cubicBezTo>
                    <a:pt x="160" y="32"/>
                    <a:pt x="156" y="33"/>
                    <a:pt x="153" y="34"/>
                  </a:cubicBezTo>
                  <a:cubicBezTo>
                    <a:pt x="149" y="35"/>
                    <a:pt x="146" y="36"/>
                    <a:pt x="142" y="38"/>
                  </a:cubicBezTo>
                  <a:cubicBezTo>
                    <a:pt x="139" y="39"/>
                    <a:pt x="135" y="40"/>
                    <a:pt x="132" y="41"/>
                  </a:cubicBezTo>
                  <a:cubicBezTo>
                    <a:pt x="128" y="43"/>
                    <a:pt x="125" y="44"/>
                    <a:pt x="121" y="46"/>
                  </a:cubicBezTo>
                  <a:cubicBezTo>
                    <a:pt x="118" y="47"/>
                    <a:pt x="114" y="48"/>
                    <a:pt x="111" y="49"/>
                  </a:cubicBezTo>
                  <a:cubicBezTo>
                    <a:pt x="107" y="51"/>
                    <a:pt x="103" y="53"/>
                    <a:pt x="99" y="55"/>
                  </a:cubicBezTo>
                  <a:cubicBezTo>
                    <a:pt x="96" y="56"/>
                    <a:pt x="93" y="57"/>
                    <a:pt x="90" y="59"/>
                  </a:cubicBezTo>
                  <a:cubicBezTo>
                    <a:pt x="86" y="60"/>
                    <a:pt x="82" y="62"/>
                    <a:pt x="78" y="64"/>
                  </a:cubicBezTo>
                  <a:cubicBezTo>
                    <a:pt x="75" y="66"/>
                    <a:pt x="72" y="67"/>
                    <a:pt x="69" y="68"/>
                  </a:cubicBezTo>
                  <a:cubicBezTo>
                    <a:pt x="64" y="71"/>
                    <a:pt x="60" y="73"/>
                    <a:pt x="55" y="76"/>
                  </a:cubicBezTo>
                  <a:cubicBezTo>
                    <a:pt x="53" y="77"/>
                    <a:pt x="50" y="78"/>
                    <a:pt x="48" y="79"/>
                  </a:cubicBezTo>
                  <a:cubicBezTo>
                    <a:pt x="45" y="81"/>
                    <a:pt x="41" y="83"/>
                    <a:pt x="38" y="85"/>
                  </a:cubicBezTo>
                  <a:moveTo>
                    <a:pt x="105" y="34"/>
                  </a:moveTo>
                  <a:cubicBezTo>
                    <a:pt x="120" y="27"/>
                    <a:pt x="135" y="21"/>
                    <a:pt x="150" y="19"/>
                  </a:cubicBezTo>
                  <a:cubicBezTo>
                    <a:pt x="151" y="19"/>
                    <a:pt x="151" y="19"/>
                    <a:pt x="151" y="19"/>
                  </a:cubicBezTo>
                  <a:cubicBezTo>
                    <a:pt x="153" y="19"/>
                    <a:pt x="156" y="18"/>
                    <a:pt x="159" y="18"/>
                  </a:cubicBezTo>
                  <a:cubicBezTo>
                    <a:pt x="159" y="18"/>
                    <a:pt x="160" y="18"/>
                    <a:pt x="160" y="18"/>
                  </a:cubicBezTo>
                  <a:cubicBezTo>
                    <a:pt x="163" y="18"/>
                    <a:pt x="166" y="18"/>
                    <a:pt x="169" y="18"/>
                  </a:cubicBezTo>
                  <a:cubicBezTo>
                    <a:pt x="173" y="18"/>
                    <a:pt x="177" y="18"/>
                    <a:pt x="181" y="18"/>
                  </a:cubicBezTo>
                  <a:cubicBezTo>
                    <a:pt x="182" y="18"/>
                    <a:pt x="182" y="18"/>
                    <a:pt x="182" y="18"/>
                  </a:cubicBezTo>
                  <a:cubicBezTo>
                    <a:pt x="185" y="19"/>
                    <a:pt x="187" y="19"/>
                    <a:pt x="189" y="20"/>
                  </a:cubicBezTo>
                  <a:cubicBezTo>
                    <a:pt x="189" y="20"/>
                    <a:pt x="189" y="20"/>
                    <a:pt x="189" y="21"/>
                  </a:cubicBezTo>
                  <a:cubicBezTo>
                    <a:pt x="189" y="21"/>
                    <a:pt x="189" y="21"/>
                    <a:pt x="189" y="21"/>
                  </a:cubicBezTo>
                  <a:cubicBezTo>
                    <a:pt x="188" y="21"/>
                    <a:pt x="186" y="22"/>
                    <a:pt x="185" y="22"/>
                  </a:cubicBezTo>
                  <a:cubicBezTo>
                    <a:pt x="181" y="22"/>
                    <a:pt x="177" y="22"/>
                    <a:pt x="173" y="23"/>
                  </a:cubicBezTo>
                  <a:cubicBezTo>
                    <a:pt x="169" y="24"/>
                    <a:pt x="164" y="24"/>
                    <a:pt x="159" y="25"/>
                  </a:cubicBezTo>
                  <a:cubicBezTo>
                    <a:pt x="156" y="25"/>
                    <a:pt x="154" y="26"/>
                    <a:pt x="151" y="26"/>
                  </a:cubicBezTo>
                  <a:cubicBezTo>
                    <a:pt x="144" y="27"/>
                    <a:pt x="137" y="28"/>
                    <a:pt x="130" y="29"/>
                  </a:cubicBezTo>
                  <a:cubicBezTo>
                    <a:pt x="129" y="29"/>
                    <a:pt x="129" y="29"/>
                    <a:pt x="129" y="29"/>
                  </a:cubicBezTo>
                  <a:cubicBezTo>
                    <a:pt x="121" y="31"/>
                    <a:pt x="113" y="32"/>
                    <a:pt x="105" y="34"/>
                  </a:cubicBezTo>
                  <a:moveTo>
                    <a:pt x="197" y="13"/>
                  </a:moveTo>
                  <a:cubicBezTo>
                    <a:pt x="193" y="13"/>
                    <a:pt x="190" y="15"/>
                    <a:pt x="189" y="19"/>
                  </a:cubicBezTo>
                  <a:cubicBezTo>
                    <a:pt x="189" y="19"/>
                    <a:pt x="188" y="19"/>
                    <a:pt x="188" y="18"/>
                  </a:cubicBezTo>
                  <a:cubicBezTo>
                    <a:pt x="186" y="18"/>
                    <a:pt x="185" y="18"/>
                    <a:pt x="183" y="18"/>
                  </a:cubicBezTo>
                  <a:cubicBezTo>
                    <a:pt x="182" y="18"/>
                    <a:pt x="182" y="18"/>
                    <a:pt x="181" y="18"/>
                  </a:cubicBezTo>
                  <a:cubicBezTo>
                    <a:pt x="179" y="17"/>
                    <a:pt x="178" y="17"/>
                    <a:pt x="176" y="17"/>
                  </a:cubicBezTo>
                  <a:cubicBezTo>
                    <a:pt x="174" y="17"/>
                    <a:pt x="171" y="17"/>
                    <a:pt x="169" y="17"/>
                  </a:cubicBezTo>
                  <a:cubicBezTo>
                    <a:pt x="166" y="17"/>
                    <a:pt x="163" y="17"/>
                    <a:pt x="160" y="17"/>
                  </a:cubicBezTo>
                  <a:cubicBezTo>
                    <a:pt x="159" y="17"/>
                    <a:pt x="159" y="17"/>
                    <a:pt x="158" y="17"/>
                  </a:cubicBezTo>
                  <a:cubicBezTo>
                    <a:pt x="156" y="18"/>
                    <a:pt x="153" y="18"/>
                    <a:pt x="151" y="18"/>
                  </a:cubicBezTo>
                  <a:cubicBezTo>
                    <a:pt x="150" y="18"/>
                    <a:pt x="150" y="18"/>
                    <a:pt x="149" y="19"/>
                  </a:cubicBezTo>
                  <a:cubicBezTo>
                    <a:pt x="146" y="19"/>
                    <a:pt x="144" y="20"/>
                    <a:pt x="141" y="20"/>
                  </a:cubicBezTo>
                  <a:cubicBezTo>
                    <a:pt x="140" y="20"/>
                    <a:pt x="140" y="20"/>
                    <a:pt x="140" y="20"/>
                  </a:cubicBezTo>
                  <a:cubicBezTo>
                    <a:pt x="137" y="21"/>
                    <a:pt x="134" y="22"/>
                    <a:pt x="131" y="23"/>
                  </a:cubicBezTo>
                  <a:cubicBezTo>
                    <a:pt x="130" y="23"/>
                    <a:pt x="130" y="23"/>
                    <a:pt x="130" y="23"/>
                  </a:cubicBezTo>
                  <a:cubicBezTo>
                    <a:pt x="121" y="26"/>
                    <a:pt x="112" y="30"/>
                    <a:pt x="102" y="35"/>
                  </a:cubicBezTo>
                  <a:cubicBezTo>
                    <a:pt x="98" y="35"/>
                    <a:pt x="93" y="36"/>
                    <a:pt x="89" y="37"/>
                  </a:cubicBezTo>
                  <a:cubicBezTo>
                    <a:pt x="87" y="38"/>
                    <a:pt x="85" y="38"/>
                    <a:pt x="82" y="39"/>
                  </a:cubicBezTo>
                  <a:cubicBezTo>
                    <a:pt x="77" y="40"/>
                    <a:pt x="71" y="42"/>
                    <a:pt x="65" y="43"/>
                  </a:cubicBezTo>
                  <a:cubicBezTo>
                    <a:pt x="63" y="44"/>
                    <a:pt x="61" y="44"/>
                    <a:pt x="59" y="45"/>
                  </a:cubicBezTo>
                  <a:cubicBezTo>
                    <a:pt x="53" y="46"/>
                    <a:pt x="47" y="48"/>
                    <a:pt x="41" y="49"/>
                  </a:cubicBezTo>
                  <a:cubicBezTo>
                    <a:pt x="40" y="50"/>
                    <a:pt x="39" y="50"/>
                    <a:pt x="38" y="50"/>
                  </a:cubicBezTo>
                  <a:cubicBezTo>
                    <a:pt x="25" y="54"/>
                    <a:pt x="12" y="58"/>
                    <a:pt x="0" y="62"/>
                  </a:cubicBezTo>
                  <a:cubicBezTo>
                    <a:pt x="0" y="63"/>
                    <a:pt x="0" y="63"/>
                    <a:pt x="0" y="63"/>
                  </a:cubicBezTo>
                  <a:cubicBezTo>
                    <a:pt x="5" y="61"/>
                    <a:pt x="10" y="59"/>
                    <a:pt x="16" y="58"/>
                  </a:cubicBezTo>
                  <a:cubicBezTo>
                    <a:pt x="16" y="58"/>
                    <a:pt x="16" y="57"/>
                    <a:pt x="17" y="57"/>
                  </a:cubicBezTo>
                  <a:cubicBezTo>
                    <a:pt x="23" y="55"/>
                    <a:pt x="30" y="53"/>
                    <a:pt x="36" y="52"/>
                  </a:cubicBezTo>
                  <a:cubicBezTo>
                    <a:pt x="37" y="51"/>
                    <a:pt x="39" y="51"/>
                    <a:pt x="40" y="51"/>
                  </a:cubicBezTo>
                  <a:cubicBezTo>
                    <a:pt x="46" y="49"/>
                    <a:pt x="52" y="47"/>
                    <a:pt x="58" y="46"/>
                  </a:cubicBezTo>
                  <a:cubicBezTo>
                    <a:pt x="60" y="45"/>
                    <a:pt x="61" y="45"/>
                    <a:pt x="63" y="44"/>
                  </a:cubicBezTo>
                  <a:cubicBezTo>
                    <a:pt x="69" y="43"/>
                    <a:pt x="75" y="41"/>
                    <a:pt x="80" y="40"/>
                  </a:cubicBezTo>
                  <a:cubicBezTo>
                    <a:pt x="82" y="40"/>
                    <a:pt x="84" y="39"/>
                    <a:pt x="86" y="39"/>
                  </a:cubicBezTo>
                  <a:cubicBezTo>
                    <a:pt x="91" y="38"/>
                    <a:pt x="95" y="37"/>
                    <a:pt x="100" y="36"/>
                  </a:cubicBezTo>
                  <a:cubicBezTo>
                    <a:pt x="98" y="36"/>
                    <a:pt x="97" y="37"/>
                    <a:pt x="96" y="38"/>
                  </a:cubicBezTo>
                  <a:cubicBezTo>
                    <a:pt x="95" y="39"/>
                    <a:pt x="93" y="39"/>
                    <a:pt x="91" y="40"/>
                  </a:cubicBezTo>
                  <a:cubicBezTo>
                    <a:pt x="90" y="41"/>
                    <a:pt x="90" y="41"/>
                    <a:pt x="90" y="41"/>
                  </a:cubicBezTo>
                  <a:cubicBezTo>
                    <a:pt x="89" y="42"/>
                    <a:pt x="88" y="43"/>
                    <a:pt x="86" y="44"/>
                  </a:cubicBezTo>
                  <a:cubicBezTo>
                    <a:pt x="84" y="45"/>
                    <a:pt x="82" y="46"/>
                    <a:pt x="80" y="47"/>
                  </a:cubicBezTo>
                  <a:cubicBezTo>
                    <a:pt x="79" y="48"/>
                    <a:pt x="77" y="50"/>
                    <a:pt x="76" y="51"/>
                  </a:cubicBezTo>
                  <a:cubicBezTo>
                    <a:pt x="74" y="52"/>
                    <a:pt x="73" y="53"/>
                    <a:pt x="71" y="54"/>
                  </a:cubicBezTo>
                  <a:cubicBezTo>
                    <a:pt x="69" y="55"/>
                    <a:pt x="67" y="57"/>
                    <a:pt x="66" y="58"/>
                  </a:cubicBezTo>
                  <a:cubicBezTo>
                    <a:pt x="64" y="59"/>
                    <a:pt x="63" y="60"/>
                    <a:pt x="61" y="62"/>
                  </a:cubicBezTo>
                  <a:cubicBezTo>
                    <a:pt x="60" y="63"/>
                    <a:pt x="58" y="65"/>
                    <a:pt x="56" y="66"/>
                  </a:cubicBezTo>
                  <a:cubicBezTo>
                    <a:pt x="55" y="67"/>
                    <a:pt x="53" y="69"/>
                    <a:pt x="52" y="70"/>
                  </a:cubicBezTo>
                  <a:cubicBezTo>
                    <a:pt x="50" y="71"/>
                    <a:pt x="49" y="73"/>
                    <a:pt x="47" y="74"/>
                  </a:cubicBezTo>
                  <a:cubicBezTo>
                    <a:pt x="46" y="76"/>
                    <a:pt x="44" y="77"/>
                    <a:pt x="43" y="79"/>
                  </a:cubicBezTo>
                  <a:cubicBezTo>
                    <a:pt x="41" y="80"/>
                    <a:pt x="40" y="82"/>
                    <a:pt x="38" y="83"/>
                  </a:cubicBezTo>
                  <a:cubicBezTo>
                    <a:pt x="37" y="84"/>
                    <a:pt x="37" y="85"/>
                    <a:pt x="36" y="86"/>
                  </a:cubicBezTo>
                  <a:cubicBezTo>
                    <a:pt x="33" y="87"/>
                    <a:pt x="30" y="89"/>
                    <a:pt x="27" y="91"/>
                  </a:cubicBezTo>
                  <a:cubicBezTo>
                    <a:pt x="22" y="93"/>
                    <a:pt x="17" y="97"/>
                    <a:pt x="11" y="100"/>
                  </a:cubicBezTo>
                  <a:cubicBezTo>
                    <a:pt x="10" y="99"/>
                    <a:pt x="8" y="99"/>
                    <a:pt x="7" y="98"/>
                  </a:cubicBezTo>
                  <a:cubicBezTo>
                    <a:pt x="4" y="97"/>
                    <a:pt x="2" y="97"/>
                    <a:pt x="0" y="96"/>
                  </a:cubicBezTo>
                  <a:cubicBezTo>
                    <a:pt x="0" y="97"/>
                    <a:pt x="0" y="97"/>
                    <a:pt x="0" y="97"/>
                  </a:cubicBezTo>
                  <a:cubicBezTo>
                    <a:pt x="2" y="98"/>
                    <a:pt x="4" y="98"/>
                    <a:pt x="6" y="99"/>
                  </a:cubicBezTo>
                  <a:cubicBezTo>
                    <a:pt x="8" y="99"/>
                    <a:pt x="9" y="100"/>
                    <a:pt x="11" y="100"/>
                  </a:cubicBezTo>
                  <a:cubicBezTo>
                    <a:pt x="9" y="101"/>
                    <a:pt x="8" y="101"/>
                    <a:pt x="7" y="102"/>
                  </a:cubicBezTo>
                  <a:cubicBezTo>
                    <a:pt x="5" y="103"/>
                    <a:pt x="4" y="104"/>
                    <a:pt x="3" y="105"/>
                  </a:cubicBezTo>
                  <a:cubicBezTo>
                    <a:pt x="2" y="105"/>
                    <a:pt x="1" y="106"/>
                    <a:pt x="0" y="107"/>
                  </a:cubicBezTo>
                  <a:cubicBezTo>
                    <a:pt x="0" y="107"/>
                    <a:pt x="0" y="107"/>
                    <a:pt x="0" y="107"/>
                  </a:cubicBezTo>
                  <a:cubicBezTo>
                    <a:pt x="1" y="107"/>
                    <a:pt x="2" y="106"/>
                    <a:pt x="3" y="105"/>
                  </a:cubicBezTo>
                  <a:cubicBezTo>
                    <a:pt x="6" y="104"/>
                    <a:pt x="8" y="102"/>
                    <a:pt x="11" y="100"/>
                  </a:cubicBezTo>
                  <a:cubicBezTo>
                    <a:pt x="12" y="100"/>
                    <a:pt x="12" y="101"/>
                    <a:pt x="13" y="101"/>
                  </a:cubicBezTo>
                  <a:cubicBezTo>
                    <a:pt x="14" y="101"/>
                    <a:pt x="14" y="101"/>
                    <a:pt x="14" y="101"/>
                  </a:cubicBezTo>
                  <a:cubicBezTo>
                    <a:pt x="13" y="102"/>
                    <a:pt x="13" y="102"/>
                    <a:pt x="13" y="103"/>
                  </a:cubicBezTo>
                  <a:cubicBezTo>
                    <a:pt x="13" y="104"/>
                    <a:pt x="13" y="105"/>
                    <a:pt x="14" y="106"/>
                  </a:cubicBezTo>
                  <a:cubicBezTo>
                    <a:pt x="11" y="106"/>
                    <a:pt x="9" y="107"/>
                    <a:pt x="6" y="108"/>
                  </a:cubicBezTo>
                  <a:cubicBezTo>
                    <a:pt x="4" y="109"/>
                    <a:pt x="2" y="110"/>
                    <a:pt x="0" y="111"/>
                  </a:cubicBezTo>
                  <a:cubicBezTo>
                    <a:pt x="0" y="112"/>
                    <a:pt x="0" y="112"/>
                    <a:pt x="0" y="112"/>
                  </a:cubicBezTo>
                  <a:cubicBezTo>
                    <a:pt x="3" y="110"/>
                    <a:pt x="6" y="109"/>
                    <a:pt x="9" y="108"/>
                  </a:cubicBezTo>
                  <a:cubicBezTo>
                    <a:pt x="11" y="107"/>
                    <a:pt x="12" y="107"/>
                    <a:pt x="14" y="106"/>
                  </a:cubicBezTo>
                  <a:cubicBezTo>
                    <a:pt x="14" y="107"/>
                    <a:pt x="15" y="107"/>
                    <a:pt x="15" y="108"/>
                  </a:cubicBezTo>
                  <a:cubicBezTo>
                    <a:pt x="14" y="108"/>
                    <a:pt x="14" y="108"/>
                    <a:pt x="14" y="108"/>
                  </a:cubicBezTo>
                  <a:cubicBezTo>
                    <a:pt x="12" y="110"/>
                    <a:pt x="10" y="112"/>
                    <a:pt x="8" y="113"/>
                  </a:cubicBezTo>
                  <a:cubicBezTo>
                    <a:pt x="6" y="115"/>
                    <a:pt x="4" y="117"/>
                    <a:pt x="2" y="118"/>
                  </a:cubicBezTo>
                  <a:cubicBezTo>
                    <a:pt x="1" y="119"/>
                    <a:pt x="0" y="120"/>
                    <a:pt x="0" y="120"/>
                  </a:cubicBezTo>
                  <a:cubicBezTo>
                    <a:pt x="0" y="121"/>
                    <a:pt x="0" y="121"/>
                    <a:pt x="0" y="121"/>
                  </a:cubicBezTo>
                  <a:cubicBezTo>
                    <a:pt x="0" y="121"/>
                    <a:pt x="1" y="120"/>
                    <a:pt x="1" y="120"/>
                  </a:cubicBezTo>
                  <a:cubicBezTo>
                    <a:pt x="3" y="118"/>
                    <a:pt x="6" y="116"/>
                    <a:pt x="8" y="114"/>
                  </a:cubicBezTo>
                  <a:cubicBezTo>
                    <a:pt x="10" y="113"/>
                    <a:pt x="12" y="111"/>
                    <a:pt x="13" y="110"/>
                  </a:cubicBezTo>
                  <a:cubicBezTo>
                    <a:pt x="14" y="109"/>
                    <a:pt x="15" y="109"/>
                    <a:pt x="15" y="108"/>
                  </a:cubicBezTo>
                  <a:cubicBezTo>
                    <a:pt x="16" y="109"/>
                    <a:pt x="16" y="109"/>
                    <a:pt x="16" y="109"/>
                  </a:cubicBezTo>
                  <a:cubicBezTo>
                    <a:pt x="15" y="110"/>
                    <a:pt x="14" y="112"/>
                    <a:pt x="13" y="113"/>
                  </a:cubicBezTo>
                  <a:cubicBezTo>
                    <a:pt x="10" y="116"/>
                    <a:pt x="8" y="118"/>
                    <a:pt x="6" y="121"/>
                  </a:cubicBezTo>
                  <a:cubicBezTo>
                    <a:pt x="4" y="124"/>
                    <a:pt x="2" y="127"/>
                    <a:pt x="0" y="130"/>
                  </a:cubicBezTo>
                  <a:cubicBezTo>
                    <a:pt x="0" y="131"/>
                    <a:pt x="0" y="131"/>
                    <a:pt x="0" y="131"/>
                  </a:cubicBezTo>
                  <a:cubicBezTo>
                    <a:pt x="1" y="128"/>
                    <a:pt x="3" y="126"/>
                    <a:pt x="5" y="124"/>
                  </a:cubicBezTo>
                  <a:cubicBezTo>
                    <a:pt x="6" y="123"/>
                    <a:pt x="6" y="122"/>
                    <a:pt x="7" y="121"/>
                  </a:cubicBezTo>
                  <a:cubicBezTo>
                    <a:pt x="10" y="117"/>
                    <a:pt x="13" y="113"/>
                    <a:pt x="16" y="109"/>
                  </a:cubicBezTo>
                  <a:cubicBezTo>
                    <a:pt x="16" y="109"/>
                    <a:pt x="16" y="109"/>
                    <a:pt x="16" y="109"/>
                  </a:cubicBezTo>
                  <a:cubicBezTo>
                    <a:pt x="18" y="110"/>
                    <a:pt x="19" y="111"/>
                    <a:pt x="21" y="111"/>
                  </a:cubicBezTo>
                  <a:cubicBezTo>
                    <a:pt x="25" y="111"/>
                    <a:pt x="27" y="109"/>
                    <a:pt x="28" y="106"/>
                  </a:cubicBezTo>
                  <a:cubicBezTo>
                    <a:pt x="30" y="106"/>
                    <a:pt x="32" y="107"/>
                    <a:pt x="33" y="107"/>
                  </a:cubicBezTo>
                  <a:cubicBezTo>
                    <a:pt x="34" y="107"/>
                    <a:pt x="35" y="108"/>
                    <a:pt x="36" y="108"/>
                  </a:cubicBezTo>
                  <a:cubicBezTo>
                    <a:pt x="39" y="109"/>
                    <a:pt x="42" y="110"/>
                    <a:pt x="46" y="112"/>
                  </a:cubicBezTo>
                  <a:cubicBezTo>
                    <a:pt x="47" y="112"/>
                    <a:pt x="48" y="112"/>
                    <a:pt x="49" y="113"/>
                  </a:cubicBezTo>
                  <a:cubicBezTo>
                    <a:pt x="52" y="114"/>
                    <a:pt x="55" y="115"/>
                    <a:pt x="58" y="117"/>
                  </a:cubicBezTo>
                  <a:cubicBezTo>
                    <a:pt x="59" y="117"/>
                    <a:pt x="61" y="118"/>
                    <a:pt x="62" y="119"/>
                  </a:cubicBezTo>
                  <a:cubicBezTo>
                    <a:pt x="65" y="120"/>
                    <a:pt x="68" y="121"/>
                    <a:pt x="71" y="123"/>
                  </a:cubicBezTo>
                  <a:cubicBezTo>
                    <a:pt x="75" y="125"/>
                    <a:pt x="79" y="127"/>
                    <a:pt x="83" y="129"/>
                  </a:cubicBezTo>
                  <a:cubicBezTo>
                    <a:pt x="84" y="130"/>
                    <a:pt x="84" y="130"/>
                    <a:pt x="84" y="130"/>
                  </a:cubicBezTo>
                  <a:cubicBezTo>
                    <a:pt x="88" y="132"/>
                    <a:pt x="92" y="134"/>
                    <a:pt x="96" y="137"/>
                  </a:cubicBezTo>
                  <a:cubicBezTo>
                    <a:pt x="97" y="137"/>
                    <a:pt x="98" y="138"/>
                    <a:pt x="99" y="139"/>
                  </a:cubicBezTo>
                  <a:cubicBezTo>
                    <a:pt x="103" y="141"/>
                    <a:pt x="106" y="143"/>
                    <a:pt x="109" y="145"/>
                  </a:cubicBezTo>
                  <a:cubicBezTo>
                    <a:pt x="110" y="146"/>
                    <a:pt x="111" y="146"/>
                    <a:pt x="113" y="147"/>
                  </a:cubicBezTo>
                  <a:cubicBezTo>
                    <a:pt x="113" y="148"/>
                    <a:pt x="114" y="148"/>
                    <a:pt x="114" y="148"/>
                  </a:cubicBezTo>
                  <a:cubicBezTo>
                    <a:pt x="114" y="148"/>
                    <a:pt x="113" y="148"/>
                    <a:pt x="112" y="149"/>
                  </a:cubicBezTo>
                  <a:cubicBezTo>
                    <a:pt x="108" y="149"/>
                    <a:pt x="104" y="149"/>
                    <a:pt x="100" y="149"/>
                  </a:cubicBezTo>
                  <a:cubicBezTo>
                    <a:pt x="97" y="150"/>
                    <a:pt x="94" y="150"/>
                    <a:pt x="91" y="150"/>
                  </a:cubicBezTo>
                  <a:cubicBezTo>
                    <a:pt x="87" y="151"/>
                    <a:pt x="83" y="151"/>
                    <a:pt x="80" y="151"/>
                  </a:cubicBezTo>
                  <a:cubicBezTo>
                    <a:pt x="76" y="152"/>
                    <a:pt x="73" y="152"/>
                    <a:pt x="70" y="153"/>
                  </a:cubicBezTo>
                  <a:cubicBezTo>
                    <a:pt x="67" y="153"/>
                    <a:pt x="63" y="153"/>
                    <a:pt x="59" y="154"/>
                  </a:cubicBezTo>
                  <a:cubicBezTo>
                    <a:pt x="56" y="154"/>
                    <a:pt x="53" y="155"/>
                    <a:pt x="50" y="155"/>
                  </a:cubicBezTo>
                  <a:cubicBezTo>
                    <a:pt x="47" y="156"/>
                    <a:pt x="43" y="156"/>
                    <a:pt x="39" y="157"/>
                  </a:cubicBezTo>
                  <a:cubicBezTo>
                    <a:pt x="36" y="157"/>
                    <a:pt x="33" y="158"/>
                    <a:pt x="30" y="158"/>
                  </a:cubicBezTo>
                  <a:cubicBezTo>
                    <a:pt x="27" y="159"/>
                    <a:pt x="23" y="159"/>
                    <a:pt x="20" y="160"/>
                  </a:cubicBezTo>
                  <a:cubicBezTo>
                    <a:pt x="17" y="161"/>
                    <a:pt x="14" y="161"/>
                    <a:pt x="10" y="162"/>
                  </a:cubicBezTo>
                  <a:cubicBezTo>
                    <a:pt x="7" y="162"/>
                    <a:pt x="3" y="163"/>
                    <a:pt x="0" y="164"/>
                  </a:cubicBezTo>
                  <a:cubicBezTo>
                    <a:pt x="0" y="164"/>
                    <a:pt x="0" y="164"/>
                    <a:pt x="0" y="164"/>
                  </a:cubicBezTo>
                  <a:cubicBezTo>
                    <a:pt x="0" y="165"/>
                    <a:pt x="0" y="165"/>
                    <a:pt x="0" y="165"/>
                  </a:cubicBezTo>
                  <a:cubicBezTo>
                    <a:pt x="37" y="157"/>
                    <a:pt x="76" y="152"/>
                    <a:pt x="115" y="149"/>
                  </a:cubicBezTo>
                  <a:cubicBezTo>
                    <a:pt x="118" y="151"/>
                    <a:pt x="120" y="152"/>
                    <a:pt x="122" y="154"/>
                  </a:cubicBezTo>
                  <a:cubicBezTo>
                    <a:pt x="123" y="154"/>
                    <a:pt x="124" y="155"/>
                    <a:pt x="126" y="156"/>
                  </a:cubicBezTo>
                  <a:cubicBezTo>
                    <a:pt x="129" y="158"/>
                    <a:pt x="132" y="161"/>
                    <a:pt x="135" y="163"/>
                  </a:cubicBezTo>
                  <a:cubicBezTo>
                    <a:pt x="137" y="164"/>
                    <a:pt x="138" y="165"/>
                    <a:pt x="139" y="166"/>
                  </a:cubicBezTo>
                  <a:cubicBezTo>
                    <a:pt x="142" y="169"/>
                    <a:pt x="146" y="171"/>
                    <a:pt x="149" y="174"/>
                  </a:cubicBezTo>
                  <a:cubicBezTo>
                    <a:pt x="150" y="175"/>
                    <a:pt x="152" y="176"/>
                    <a:pt x="153" y="177"/>
                  </a:cubicBezTo>
                  <a:cubicBezTo>
                    <a:pt x="156" y="180"/>
                    <a:pt x="159" y="182"/>
                    <a:pt x="162" y="185"/>
                  </a:cubicBezTo>
                  <a:cubicBezTo>
                    <a:pt x="164" y="186"/>
                    <a:pt x="165" y="187"/>
                    <a:pt x="167" y="189"/>
                  </a:cubicBezTo>
                  <a:cubicBezTo>
                    <a:pt x="170" y="191"/>
                    <a:pt x="173" y="194"/>
                    <a:pt x="176" y="197"/>
                  </a:cubicBezTo>
                  <a:cubicBezTo>
                    <a:pt x="177" y="198"/>
                    <a:pt x="179" y="199"/>
                    <a:pt x="180" y="200"/>
                  </a:cubicBezTo>
                  <a:cubicBezTo>
                    <a:pt x="174" y="203"/>
                    <a:pt x="168" y="205"/>
                    <a:pt x="162" y="207"/>
                  </a:cubicBezTo>
                  <a:cubicBezTo>
                    <a:pt x="160" y="207"/>
                    <a:pt x="159" y="208"/>
                    <a:pt x="157" y="209"/>
                  </a:cubicBezTo>
                  <a:cubicBezTo>
                    <a:pt x="159" y="209"/>
                    <a:pt x="159" y="209"/>
                    <a:pt x="159" y="209"/>
                  </a:cubicBezTo>
                  <a:cubicBezTo>
                    <a:pt x="162" y="208"/>
                    <a:pt x="165" y="206"/>
                    <a:pt x="168" y="205"/>
                  </a:cubicBezTo>
                  <a:cubicBezTo>
                    <a:pt x="172" y="204"/>
                    <a:pt x="176" y="202"/>
                    <a:pt x="181" y="201"/>
                  </a:cubicBezTo>
                  <a:cubicBezTo>
                    <a:pt x="181" y="201"/>
                    <a:pt x="181" y="201"/>
                    <a:pt x="181" y="201"/>
                  </a:cubicBezTo>
                  <a:cubicBezTo>
                    <a:pt x="184" y="204"/>
                    <a:pt x="186" y="206"/>
                    <a:pt x="189" y="209"/>
                  </a:cubicBezTo>
                  <a:cubicBezTo>
                    <a:pt x="190" y="209"/>
                    <a:pt x="190" y="209"/>
                    <a:pt x="190" y="209"/>
                  </a:cubicBezTo>
                  <a:cubicBezTo>
                    <a:pt x="187" y="206"/>
                    <a:pt x="184" y="203"/>
                    <a:pt x="181" y="201"/>
                  </a:cubicBezTo>
                  <a:cubicBezTo>
                    <a:pt x="184" y="200"/>
                    <a:pt x="187" y="198"/>
                    <a:pt x="190" y="197"/>
                  </a:cubicBezTo>
                  <a:cubicBezTo>
                    <a:pt x="196" y="195"/>
                    <a:pt x="202" y="193"/>
                    <a:pt x="208" y="191"/>
                  </a:cubicBezTo>
                  <a:cubicBezTo>
                    <a:pt x="209" y="191"/>
                    <a:pt x="209" y="191"/>
                    <a:pt x="209" y="191"/>
                  </a:cubicBezTo>
                  <a:cubicBezTo>
                    <a:pt x="209" y="190"/>
                    <a:pt x="209" y="190"/>
                    <a:pt x="209" y="190"/>
                  </a:cubicBezTo>
                  <a:cubicBezTo>
                    <a:pt x="207" y="191"/>
                    <a:pt x="206" y="191"/>
                    <a:pt x="204" y="192"/>
                  </a:cubicBezTo>
                  <a:cubicBezTo>
                    <a:pt x="197" y="194"/>
                    <a:pt x="190" y="197"/>
                    <a:pt x="182" y="200"/>
                  </a:cubicBezTo>
                  <a:cubicBezTo>
                    <a:pt x="182" y="200"/>
                    <a:pt x="181" y="200"/>
                    <a:pt x="181" y="200"/>
                  </a:cubicBezTo>
                  <a:cubicBezTo>
                    <a:pt x="175" y="195"/>
                    <a:pt x="169" y="189"/>
                    <a:pt x="163" y="184"/>
                  </a:cubicBezTo>
                  <a:cubicBezTo>
                    <a:pt x="162" y="184"/>
                    <a:pt x="162" y="184"/>
                    <a:pt x="162" y="183"/>
                  </a:cubicBezTo>
                  <a:cubicBezTo>
                    <a:pt x="157" y="180"/>
                    <a:pt x="153" y="176"/>
                    <a:pt x="149" y="173"/>
                  </a:cubicBezTo>
                  <a:cubicBezTo>
                    <a:pt x="148" y="172"/>
                    <a:pt x="148" y="172"/>
                    <a:pt x="147" y="171"/>
                  </a:cubicBezTo>
                  <a:cubicBezTo>
                    <a:pt x="143" y="168"/>
                    <a:pt x="140" y="166"/>
                    <a:pt x="136" y="163"/>
                  </a:cubicBezTo>
                  <a:cubicBezTo>
                    <a:pt x="135" y="162"/>
                    <a:pt x="134" y="161"/>
                    <a:pt x="133" y="161"/>
                  </a:cubicBezTo>
                  <a:cubicBezTo>
                    <a:pt x="129" y="158"/>
                    <a:pt x="126" y="156"/>
                    <a:pt x="123" y="153"/>
                  </a:cubicBezTo>
                  <a:cubicBezTo>
                    <a:pt x="122" y="152"/>
                    <a:pt x="120" y="152"/>
                    <a:pt x="119" y="151"/>
                  </a:cubicBezTo>
                  <a:cubicBezTo>
                    <a:pt x="118" y="150"/>
                    <a:pt x="117" y="150"/>
                    <a:pt x="116" y="149"/>
                  </a:cubicBezTo>
                  <a:cubicBezTo>
                    <a:pt x="117" y="149"/>
                    <a:pt x="118" y="149"/>
                    <a:pt x="119" y="149"/>
                  </a:cubicBezTo>
                  <a:cubicBezTo>
                    <a:pt x="120" y="149"/>
                    <a:pt x="120" y="149"/>
                    <a:pt x="120" y="149"/>
                  </a:cubicBezTo>
                  <a:cubicBezTo>
                    <a:pt x="132" y="148"/>
                    <a:pt x="144" y="147"/>
                    <a:pt x="156" y="147"/>
                  </a:cubicBezTo>
                  <a:cubicBezTo>
                    <a:pt x="165" y="147"/>
                    <a:pt x="174" y="147"/>
                    <a:pt x="183" y="147"/>
                  </a:cubicBezTo>
                  <a:cubicBezTo>
                    <a:pt x="192" y="147"/>
                    <a:pt x="200" y="147"/>
                    <a:pt x="209" y="147"/>
                  </a:cubicBezTo>
                  <a:cubicBezTo>
                    <a:pt x="209" y="146"/>
                    <a:pt x="209" y="146"/>
                    <a:pt x="209" y="146"/>
                  </a:cubicBezTo>
                  <a:cubicBezTo>
                    <a:pt x="200" y="146"/>
                    <a:pt x="192" y="146"/>
                    <a:pt x="183" y="146"/>
                  </a:cubicBezTo>
                  <a:cubicBezTo>
                    <a:pt x="176" y="146"/>
                    <a:pt x="169" y="146"/>
                    <a:pt x="162" y="146"/>
                  </a:cubicBezTo>
                  <a:cubicBezTo>
                    <a:pt x="160" y="146"/>
                    <a:pt x="157" y="146"/>
                    <a:pt x="155" y="146"/>
                  </a:cubicBezTo>
                  <a:cubicBezTo>
                    <a:pt x="150" y="146"/>
                    <a:pt x="146" y="147"/>
                    <a:pt x="141" y="147"/>
                  </a:cubicBezTo>
                  <a:cubicBezTo>
                    <a:pt x="138" y="147"/>
                    <a:pt x="136" y="147"/>
                    <a:pt x="133" y="147"/>
                  </a:cubicBezTo>
                  <a:cubicBezTo>
                    <a:pt x="129" y="147"/>
                    <a:pt x="125" y="148"/>
                    <a:pt x="120" y="148"/>
                  </a:cubicBezTo>
                  <a:cubicBezTo>
                    <a:pt x="119" y="148"/>
                    <a:pt x="117" y="148"/>
                    <a:pt x="115" y="148"/>
                  </a:cubicBezTo>
                  <a:cubicBezTo>
                    <a:pt x="113" y="147"/>
                    <a:pt x="112" y="146"/>
                    <a:pt x="110" y="144"/>
                  </a:cubicBezTo>
                  <a:cubicBezTo>
                    <a:pt x="108" y="144"/>
                    <a:pt x="107" y="143"/>
                    <a:pt x="106" y="142"/>
                  </a:cubicBezTo>
                  <a:cubicBezTo>
                    <a:pt x="103" y="140"/>
                    <a:pt x="100" y="138"/>
                    <a:pt x="97" y="136"/>
                  </a:cubicBezTo>
                  <a:cubicBezTo>
                    <a:pt x="95" y="135"/>
                    <a:pt x="94" y="135"/>
                    <a:pt x="93" y="134"/>
                  </a:cubicBezTo>
                  <a:cubicBezTo>
                    <a:pt x="90" y="132"/>
                    <a:pt x="87" y="130"/>
                    <a:pt x="84" y="129"/>
                  </a:cubicBezTo>
                  <a:cubicBezTo>
                    <a:pt x="82" y="128"/>
                    <a:pt x="81" y="127"/>
                    <a:pt x="79" y="127"/>
                  </a:cubicBezTo>
                  <a:cubicBezTo>
                    <a:pt x="77" y="125"/>
                    <a:pt x="74" y="124"/>
                    <a:pt x="71" y="122"/>
                  </a:cubicBezTo>
                  <a:cubicBezTo>
                    <a:pt x="70" y="121"/>
                    <a:pt x="68" y="121"/>
                    <a:pt x="67" y="120"/>
                  </a:cubicBezTo>
                  <a:cubicBezTo>
                    <a:pt x="64" y="119"/>
                    <a:pt x="61" y="118"/>
                    <a:pt x="59" y="116"/>
                  </a:cubicBezTo>
                  <a:cubicBezTo>
                    <a:pt x="57" y="116"/>
                    <a:pt x="55" y="115"/>
                    <a:pt x="54" y="114"/>
                  </a:cubicBezTo>
                  <a:cubicBezTo>
                    <a:pt x="51" y="113"/>
                    <a:pt x="49" y="112"/>
                    <a:pt x="46" y="111"/>
                  </a:cubicBezTo>
                  <a:cubicBezTo>
                    <a:pt x="45" y="111"/>
                    <a:pt x="43" y="110"/>
                    <a:pt x="41" y="109"/>
                  </a:cubicBezTo>
                  <a:cubicBezTo>
                    <a:pt x="39" y="108"/>
                    <a:pt x="36" y="108"/>
                    <a:pt x="34" y="107"/>
                  </a:cubicBezTo>
                  <a:cubicBezTo>
                    <a:pt x="32" y="106"/>
                    <a:pt x="30" y="106"/>
                    <a:pt x="29" y="105"/>
                  </a:cubicBezTo>
                  <a:cubicBezTo>
                    <a:pt x="29" y="105"/>
                    <a:pt x="29" y="105"/>
                    <a:pt x="29" y="105"/>
                  </a:cubicBezTo>
                  <a:cubicBezTo>
                    <a:pt x="29" y="104"/>
                    <a:pt x="29" y="104"/>
                    <a:pt x="29" y="103"/>
                  </a:cubicBezTo>
                  <a:cubicBezTo>
                    <a:pt x="29" y="103"/>
                    <a:pt x="29" y="102"/>
                    <a:pt x="29" y="102"/>
                  </a:cubicBezTo>
                  <a:cubicBezTo>
                    <a:pt x="30" y="102"/>
                    <a:pt x="32" y="101"/>
                    <a:pt x="34" y="101"/>
                  </a:cubicBezTo>
                  <a:cubicBezTo>
                    <a:pt x="36" y="101"/>
                    <a:pt x="39" y="100"/>
                    <a:pt x="42" y="100"/>
                  </a:cubicBezTo>
                  <a:cubicBezTo>
                    <a:pt x="45" y="99"/>
                    <a:pt x="49" y="98"/>
                    <a:pt x="53" y="98"/>
                  </a:cubicBezTo>
                  <a:cubicBezTo>
                    <a:pt x="56" y="97"/>
                    <a:pt x="59" y="97"/>
                    <a:pt x="62" y="96"/>
                  </a:cubicBezTo>
                  <a:cubicBezTo>
                    <a:pt x="66" y="96"/>
                    <a:pt x="69" y="95"/>
                    <a:pt x="73" y="95"/>
                  </a:cubicBezTo>
                  <a:cubicBezTo>
                    <a:pt x="76" y="94"/>
                    <a:pt x="79" y="94"/>
                    <a:pt x="82" y="94"/>
                  </a:cubicBezTo>
                  <a:cubicBezTo>
                    <a:pt x="86" y="93"/>
                    <a:pt x="90" y="93"/>
                    <a:pt x="93" y="92"/>
                  </a:cubicBezTo>
                  <a:cubicBezTo>
                    <a:pt x="96" y="92"/>
                    <a:pt x="99" y="92"/>
                    <a:pt x="103" y="91"/>
                  </a:cubicBezTo>
                  <a:cubicBezTo>
                    <a:pt x="106" y="91"/>
                    <a:pt x="110" y="91"/>
                    <a:pt x="114" y="90"/>
                  </a:cubicBezTo>
                  <a:cubicBezTo>
                    <a:pt x="117" y="90"/>
                    <a:pt x="120" y="90"/>
                    <a:pt x="123" y="90"/>
                  </a:cubicBezTo>
                  <a:cubicBezTo>
                    <a:pt x="127" y="89"/>
                    <a:pt x="131" y="89"/>
                    <a:pt x="135" y="89"/>
                  </a:cubicBezTo>
                  <a:cubicBezTo>
                    <a:pt x="138" y="89"/>
                    <a:pt x="141" y="89"/>
                    <a:pt x="144" y="88"/>
                  </a:cubicBezTo>
                  <a:cubicBezTo>
                    <a:pt x="148" y="88"/>
                    <a:pt x="152" y="88"/>
                    <a:pt x="157" y="88"/>
                  </a:cubicBezTo>
                  <a:cubicBezTo>
                    <a:pt x="159" y="88"/>
                    <a:pt x="162" y="88"/>
                    <a:pt x="165" y="88"/>
                  </a:cubicBezTo>
                  <a:cubicBezTo>
                    <a:pt x="171" y="87"/>
                    <a:pt x="178" y="87"/>
                    <a:pt x="185" y="87"/>
                  </a:cubicBezTo>
                  <a:cubicBezTo>
                    <a:pt x="193" y="87"/>
                    <a:pt x="201" y="87"/>
                    <a:pt x="209" y="88"/>
                  </a:cubicBezTo>
                  <a:cubicBezTo>
                    <a:pt x="209" y="87"/>
                    <a:pt x="209" y="87"/>
                    <a:pt x="209" y="87"/>
                  </a:cubicBezTo>
                  <a:cubicBezTo>
                    <a:pt x="201" y="87"/>
                    <a:pt x="193" y="87"/>
                    <a:pt x="185" y="87"/>
                  </a:cubicBezTo>
                  <a:cubicBezTo>
                    <a:pt x="178" y="87"/>
                    <a:pt x="172" y="87"/>
                    <a:pt x="165" y="87"/>
                  </a:cubicBezTo>
                  <a:cubicBezTo>
                    <a:pt x="162" y="87"/>
                    <a:pt x="160" y="87"/>
                    <a:pt x="157" y="87"/>
                  </a:cubicBezTo>
                  <a:cubicBezTo>
                    <a:pt x="153" y="87"/>
                    <a:pt x="148" y="87"/>
                    <a:pt x="144" y="88"/>
                  </a:cubicBezTo>
                  <a:cubicBezTo>
                    <a:pt x="141" y="88"/>
                    <a:pt x="138" y="88"/>
                    <a:pt x="135" y="88"/>
                  </a:cubicBezTo>
                  <a:cubicBezTo>
                    <a:pt x="131" y="88"/>
                    <a:pt x="127" y="89"/>
                    <a:pt x="123" y="89"/>
                  </a:cubicBezTo>
                  <a:cubicBezTo>
                    <a:pt x="120" y="89"/>
                    <a:pt x="117" y="89"/>
                    <a:pt x="114" y="90"/>
                  </a:cubicBezTo>
                  <a:cubicBezTo>
                    <a:pt x="110" y="90"/>
                    <a:pt x="107" y="90"/>
                    <a:pt x="103" y="91"/>
                  </a:cubicBezTo>
                  <a:cubicBezTo>
                    <a:pt x="100" y="91"/>
                    <a:pt x="97" y="91"/>
                    <a:pt x="93" y="92"/>
                  </a:cubicBezTo>
                  <a:cubicBezTo>
                    <a:pt x="90" y="92"/>
                    <a:pt x="86" y="92"/>
                    <a:pt x="83" y="93"/>
                  </a:cubicBezTo>
                  <a:cubicBezTo>
                    <a:pt x="79" y="93"/>
                    <a:pt x="76" y="94"/>
                    <a:pt x="73" y="94"/>
                  </a:cubicBezTo>
                  <a:cubicBezTo>
                    <a:pt x="70" y="95"/>
                    <a:pt x="66" y="95"/>
                    <a:pt x="62" y="96"/>
                  </a:cubicBezTo>
                  <a:cubicBezTo>
                    <a:pt x="59" y="96"/>
                    <a:pt x="56" y="97"/>
                    <a:pt x="53" y="97"/>
                  </a:cubicBezTo>
                  <a:cubicBezTo>
                    <a:pt x="49" y="98"/>
                    <a:pt x="46" y="98"/>
                    <a:pt x="42" y="99"/>
                  </a:cubicBezTo>
                  <a:cubicBezTo>
                    <a:pt x="39" y="99"/>
                    <a:pt x="36" y="100"/>
                    <a:pt x="33" y="101"/>
                  </a:cubicBezTo>
                  <a:cubicBezTo>
                    <a:pt x="32" y="101"/>
                    <a:pt x="30" y="101"/>
                    <a:pt x="29" y="101"/>
                  </a:cubicBezTo>
                  <a:cubicBezTo>
                    <a:pt x="28" y="100"/>
                    <a:pt x="28" y="100"/>
                    <a:pt x="28" y="100"/>
                  </a:cubicBezTo>
                  <a:cubicBezTo>
                    <a:pt x="30" y="100"/>
                    <a:pt x="32" y="99"/>
                    <a:pt x="34" y="98"/>
                  </a:cubicBezTo>
                  <a:cubicBezTo>
                    <a:pt x="36" y="97"/>
                    <a:pt x="39" y="96"/>
                    <a:pt x="42" y="95"/>
                  </a:cubicBezTo>
                  <a:cubicBezTo>
                    <a:pt x="45" y="93"/>
                    <a:pt x="49" y="92"/>
                    <a:pt x="53" y="90"/>
                  </a:cubicBezTo>
                  <a:cubicBezTo>
                    <a:pt x="56" y="89"/>
                    <a:pt x="58" y="88"/>
                    <a:pt x="61" y="87"/>
                  </a:cubicBezTo>
                  <a:cubicBezTo>
                    <a:pt x="65" y="86"/>
                    <a:pt x="68" y="85"/>
                    <a:pt x="72" y="83"/>
                  </a:cubicBezTo>
                  <a:cubicBezTo>
                    <a:pt x="75" y="82"/>
                    <a:pt x="78" y="81"/>
                    <a:pt x="81" y="80"/>
                  </a:cubicBezTo>
                  <a:cubicBezTo>
                    <a:pt x="84" y="79"/>
                    <a:pt x="88" y="78"/>
                    <a:pt x="91" y="76"/>
                  </a:cubicBezTo>
                  <a:cubicBezTo>
                    <a:pt x="94" y="75"/>
                    <a:pt x="97" y="74"/>
                    <a:pt x="100" y="73"/>
                  </a:cubicBezTo>
                  <a:cubicBezTo>
                    <a:pt x="103" y="72"/>
                    <a:pt x="107" y="71"/>
                    <a:pt x="110" y="70"/>
                  </a:cubicBezTo>
                  <a:cubicBezTo>
                    <a:pt x="113" y="69"/>
                    <a:pt x="116" y="68"/>
                    <a:pt x="119" y="67"/>
                  </a:cubicBezTo>
                  <a:cubicBezTo>
                    <a:pt x="123" y="66"/>
                    <a:pt x="126" y="65"/>
                    <a:pt x="130" y="64"/>
                  </a:cubicBezTo>
                  <a:cubicBezTo>
                    <a:pt x="133" y="63"/>
                    <a:pt x="136" y="62"/>
                    <a:pt x="139" y="61"/>
                  </a:cubicBezTo>
                  <a:cubicBezTo>
                    <a:pt x="142" y="60"/>
                    <a:pt x="146" y="59"/>
                    <a:pt x="149" y="58"/>
                  </a:cubicBezTo>
                  <a:cubicBezTo>
                    <a:pt x="152" y="57"/>
                    <a:pt x="155" y="57"/>
                    <a:pt x="159" y="56"/>
                  </a:cubicBezTo>
                  <a:cubicBezTo>
                    <a:pt x="162" y="55"/>
                    <a:pt x="165" y="54"/>
                    <a:pt x="168" y="53"/>
                  </a:cubicBezTo>
                  <a:cubicBezTo>
                    <a:pt x="172" y="52"/>
                    <a:pt x="175" y="51"/>
                    <a:pt x="178" y="51"/>
                  </a:cubicBezTo>
                  <a:cubicBezTo>
                    <a:pt x="181" y="50"/>
                    <a:pt x="185" y="49"/>
                    <a:pt x="188" y="48"/>
                  </a:cubicBezTo>
                  <a:cubicBezTo>
                    <a:pt x="191" y="48"/>
                    <a:pt x="194" y="47"/>
                    <a:pt x="198" y="46"/>
                  </a:cubicBezTo>
                  <a:cubicBezTo>
                    <a:pt x="201" y="45"/>
                    <a:pt x="204" y="45"/>
                    <a:pt x="207" y="44"/>
                  </a:cubicBezTo>
                  <a:cubicBezTo>
                    <a:pt x="208" y="44"/>
                    <a:pt x="208" y="44"/>
                    <a:pt x="209" y="44"/>
                  </a:cubicBezTo>
                  <a:cubicBezTo>
                    <a:pt x="209" y="43"/>
                    <a:pt x="209" y="43"/>
                    <a:pt x="209" y="43"/>
                  </a:cubicBezTo>
                  <a:cubicBezTo>
                    <a:pt x="205" y="44"/>
                    <a:pt x="202" y="45"/>
                    <a:pt x="198" y="45"/>
                  </a:cubicBezTo>
                  <a:cubicBezTo>
                    <a:pt x="197" y="46"/>
                    <a:pt x="197" y="46"/>
                    <a:pt x="197" y="46"/>
                  </a:cubicBezTo>
                  <a:cubicBezTo>
                    <a:pt x="191" y="47"/>
                    <a:pt x="184" y="49"/>
                    <a:pt x="177" y="50"/>
                  </a:cubicBezTo>
                  <a:cubicBezTo>
                    <a:pt x="175" y="51"/>
                    <a:pt x="173" y="51"/>
                    <a:pt x="171" y="52"/>
                  </a:cubicBezTo>
                  <a:cubicBezTo>
                    <a:pt x="167" y="53"/>
                    <a:pt x="162" y="54"/>
                    <a:pt x="158" y="55"/>
                  </a:cubicBezTo>
                  <a:cubicBezTo>
                    <a:pt x="155" y="56"/>
                    <a:pt x="152" y="57"/>
                    <a:pt x="149" y="57"/>
                  </a:cubicBezTo>
                  <a:cubicBezTo>
                    <a:pt x="146" y="59"/>
                    <a:pt x="142" y="60"/>
                    <a:pt x="138" y="61"/>
                  </a:cubicBezTo>
                  <a:cubicBezTo>
                    <a:pt x="135" y="61"/>
                    <a:pt x="132" y="62"/>
                    <a:pt x="129" y="63"/>
                  </a:cubicBezTo>
                  <a:cubicBezTo>
                    <a:pt x="126" y="64"/>
                    <a:pt x="122" y="65"/>
                    <a:pt x="119" y="66"/>
                  </a:cubicBezTo>
                  <a:cubicBezTo>
                    <a:pt x="116" y="67"/>
                    <a:pt x="113" y="68"/>
                    <a:pt x="109" y="69"/>
                  </a:cubicBezTo>
                  <a:cubicBezTo>
                    <a:pt x="106" y="71"/>
                    <a:pt x="103" y="72"/>
                    <a:pt x="99" y="73"/>
                  </a:cubicBezTo>
                  <a:cubicBezTo>
                    <a:pt x="96" y="74"/>
                    <a:pt x="93" y="75"/>
                    <a:pt x="90" y="76"/>
                  </a:cubicBezTo>
                  <a:cubicBezTo>
                    <a:pt x="86" y="77"/>
                    <a:pt x="83" y="78"/>
                    <a:pt x="80" y="80"/>
                  </a:cubicBezTo>
                  <a:cubicBezTo>
                    <a:pt x="76" y="81"/>
                    <a:pt x="73" y="82"/>
                    <a:pt x="70" y="83"/>
                  </a:cubicBezTo>
                  <a:cubicBezTo>
                    <a:pt x="67" y="84"/>
                    <a:pt x="64" y="86"/>
                    <a:pt x="60" y="87"/>
                  </a:cubicBezTo>
                  <a:cubicBezTo>
                    <a:pt x="57" y="88"/>
                    <a:pt x="54" y="89"/>
                    <a:pt x="51" y="91"/>
                  </a:cubicBezTo>
                  <a:cubicBezTo>
                    <a:pt x="48" y="92"/>
                    <a:pt x="44" y="93"/>
                    <a:pt x="41" y="94"/>
                  </a:cubicBezTo>
                  <a:cubicBezTo>
                    <a:pt x="38" y="96"/>
                    <a:pt x="35" y="97"/>
                    <a:pt x="32" y="98"/>
                  </a:cubicBezTo>
                  <a:cubicBezTo>
                    <a:pt x="30" y="99"/>
                    <a:pt x="29" y="99"/>
                    <a:pt x="28" y="100"/>
                  </a:cubicBezTo>
                  <a:cubicBezTo>
                    <a:pt x="28" y="99"/>
                    <a:pt x="27" y="98"/>
                    <a:pt x="26" y="97"/>
                  </a:cubicBezTo>
                  <a:cubicBezTo>
                    <a:pt x="28" y="96"/>
                    <a:pt x="29" y="94"/>
                    <a:pt x="30" y="93"/>
                  </a:cubicBezTo>
                  <a:cubicBezTo>
                    <a:pt x="31" y="92"/>
                    <a:pt x="32" y="91"/>
                    <a:pt x="32" y="91"/>
                  </a:cubicBezTo>
                  <a:cubicBezTo>
                    <a:pt x="34" y="89"/>
                    <a:pt x="35" y="87"/>
                    <a:pt x="37" y="86"/>
                  </a:cubicBezTo>
                  <a:cubicBezTo>
                    <a:pt x="39" y="84"/>
                    <a:pt x="42" y="83"/>
                    <a:pt x="44" y="82"/>
                  </a:cubicBezTo>
                  <a:cubicBezTo>
                    <a:pt x="47" y="80"/>
                    <a:pt x="50" y="79"/>
                    <a:pt x="53" y="77"/>
                  </a:cubicBezTo>
                  <a:cubicBezTo>
                    <a:pt x="57" y="75"/>
                    <a:pt x="61" y="73"/>
                    <a:pt x="65" y="71"/>
                  </a:cubicBezTo>
                  <a:cubicBezTo>
                    <a:pt x="68" y="70"/>
                    <a:pt x="71" y="68"/>
                    <a:pt x="74" y="67"/>
                  </a:cubicBezTo>
                  <a:cubicBezTo>
                    <a:pt x="78" y="65"/>
                    <a:pt x="82" y="63"/>
                    <a:pt x="85" y="61"/>
                  </a:cubicBezTo>
                  <a:cubicBezTo>
                    <a:pt x="88" y="60"/>
                    <a:pt x="91" y="59"/>
                    <a:pt x="94" y="57"/>
                  </a:cubicBezTo>
                  <a:cubicBezTo>
                    <a:pt x="98" y="56"/>
                    <a:pt x="102" y="54"/>
                    <a:pt x="106" y="52"/>
                  </a:cubicBezTo>
                  <a:cubicBezTo>
                    <a:pt x="109" y="51"/>
                    <a:pt x="112" y="50"/>
                    <a:pt x="115" y="49"/>
                  </a:cubicBezTo>
                  <a:cubicBezTo>
                    <a:pt x="119" y="47"/>
                    <a:pt x="123" y="45"/>
                    <a:pt x="127" y="44"/>
                  </a:cubicBezTo>
                  <a:cubicBezTo>
                    <a:pt x="130" y="43"/>
                    <a:pt x="133" y="42"/>
                    <a:pt x="135" y="41"/>
                  </a:cubicBezTo>
                  <a:cubicBezTo>
                    <a:pt x="140" y="39"/>
                    <a:pt x="144" y="37"/>
                    <a:pt x="149" y="36"/>
                  </a:cubicBezTo>
                  <a:cubicBezTo>
                    <a:pt x="151" y="35"/>
                    <a:pt x="154" y="34"/>
                    <a:pt x="156" y="33"/>
                  </a:cubicBezTo>
                  <a:cubicBezTo>
                    <a:pt x="161" y="31"/>
                    <a:pt x="167" y="30"/>
                    <a:pt x="172" y="28"/>
                  </a:cubicBezTo>
                  <a:cubicBezTo>
                    <a:pt x="175" y="27"/>
                    <a:pt x="178" y="27"/>
                    <a:pt x="180" y="26"/>
                  </a:cubicBezTo>
                  <a:cubicBezTo>
                    <a:pt x="183" y="25"/>
                    <a:pt x="186" y="24"/>
                    <a:pt x="190" y="23"/>
                  </a:cubicBezTo>
                  <a:cubicBezTo>
                    <a:pt x="191" y="26"/>
                    <a:pt x="193" y="29"/>
                    <a:pt x="197" y="29"/>
                  </a:cubicBezTo>
                  <a:cubicBezTo>
                    <a:pt x="200" y="29"/>
                    <a:pt x="203" y="27"/>
                    <a:pt x="204" y="24"/>
                  </a:cubicBezTo>
                  <a:cubicBezTo>
                    <a:pt x="206" y="24"/>
                    <a:pt x="207" y="25"/>
                    <a:pt x="209" y="26"/>
                  </a:cubicBezTo>
                  <a:cubicBezTo>
                    <a:pt x="209" y="25"/>
                    <a:pt x="209" y="25"/>
                    <a:pt x="209" y="25"/>
                  </a:cubicBezTo>
                  <a:cubicBezTo>
                    <a:pt x="208" y="25"/>
                    <a:pt x="207" y="24"/>
                    <a:pt x="206" y="24"/>
                  </a:cubicBezTo>
                  <a:cubicBezTo>
                    <a:pt x="205" y="24"/>
                    <a:pt x="205" y="23"/>
                    <a:pt x="204" y="23"/>
                  </a:cubicBezTo>
                  <a:cubicBezTo>
                    <a:pt x="205" y="22"/>
                    <a:pt x="205" y="22"/>
                    <a:pt x="205" y="21"/>
                  </a:cubicBezTo>
                  <a:cubicBezTo>
                    <a:pt x="205" y="20"/>
                    <a:pt x="205" y="20"/>
                    <a:pt x="205" y="20"/>
                  </a:cubicBezTo>
                  <a:cubicBezTo>
                    <a:pt x="206" y="19"/>
                    <a:pt x="208" y="19"/>
                    <a:pt x="209" y="19"/>
                  </a:cubicBezTo>
                  <a:cubicBezTo>
                    <a:pt x="209" y="18"/>
                    <a:pt x="209" y="18"/>
                    <a:pt x="209" y="18"/>
                  </a:cubicBezTo>
                  <a:cubicBezTo>
                    <a:pt x="207" y="18"/>
                    <a:pt x="206" y="19"/>
                    <a:pt x="204" y="19"/>
                  </a:cubicBezTo>
                  <a:cubicBezTo>
                    <a:pt x="204" y="19"/>
                    <a:pt x="204" y="18"/>
                    <a:pt x="204" y="18"/>
                  </a:cubicBezTo>
                  <a:cubicBezTo>
                    <a:pt x="205" y="17"/>
                    <a:pt x="205" y="17"/>
                    <a:pt x="205" y="17"/>
                  </a:cubicBezTo>
                  <a:cubicBezTo>
                    <a:pt x="207" y="17"/>
                    <a:pt x="208" y="16"/>
                    <a:pt x="209" y="16"/>
                  </a:cubicBezTo>
                  <a:cubicBezTo>
                    <a:pt x="209" y="15"/>
                    <a:pt x="209" y="15"/>
                    <a:pt x="209" y="15"/>
                  </a:cubicBezTo>
                  <a:cubicBezTo>
                    <a:pt x="207" y="15"/>
                    <a:pt x="206" y="16"/>
                    <a:pt x="204" y="17"/>
                  </a:cubicBezTo>
                  <a:cubicBezTo>
                    <a:pt x="204" y="17"/>
                    <a:pt x="204" y="17"/>
                    <a:pt x="204" y="17"/>
                  </a:cubicBezTo>
                  <a:cubicBezTo>
                    <a:pt x="202" y="15"/>
                    <a:pt x="200" y="13"/>
                    <a:pt x="197" y="13"/>
                  </a:cubicBezTo>
                  <a:moveTo>
                    <a:pt x="538" y="143"/>
                  </a:moveTo>
                  <a:cubicBezTo>
                    <a:pt x="537" y="141"/>
                    <a:pt x="535" y="140"/>
                    <a:pt x="532" y="139"/>
                  </a:cubicBezTo>
                  <a:cubicBezTo>
                    <a:pt x="532" y="139"/>
                    <a:pt x="532" y="139"/>
                    <a:pt x="532" y="139"/>
                  </a:cubicBezTo>
                  <a:cubicBezTo>
                    <a:pt x="536" y="139"/>
                    <a:pt x="539" y="139"/>
                    <a:pt x="543" y="139"/>
                  </a:cubicBezTo>
                  <a:cubicBezTo>
                    <a:pt x="544" y="139"/>
                    <a:pt x="545" y="139"/>
                    <a:pt x="545" y="139"/>
                  </a:cubicBezTo>
                  <a:cubicBezTo>
                    <a:pt x="544" y="140"/>
                    <a:pt x="543" y="141"/>
                    <a:pt x="541" y="142"/>
                  </a:cubicBezTo>
                  <a:cubicBezTo>
                    <a:pt x="540" y="142"/>
                    <a:pt x="539" y="143"/>
                    <a:pt x="538" y="143"/>
                  </a:cubicBezTo>
                  <a:moveTo>
                    <a:pt x="525" y="143"/>
                  </a:moveTo>
                  <a:cubicBezTo>
                    <a:pt x="524" y="142"/>
                    <a:pt x="523" y="142"/>
                    <a:pt x="523" y="141"/>
                  </a:cubicBezTo>
                  <a:cubicBezTo>
                    <a:pt x="521" y="141"/>
                    <a:pt x="520" y="140"/>
                    <a:pt x="519" y="139"/>
                  </a:cubicBezTo>
                  <a:cubicBezTo>
                    <a:pt x="519" y="139"/>
                    <a:pt x="519" y="139"/>
                    <a:pt x="519" y="139"/>
                  </a:cubicBezTo>
                  <a:cubicBezTo>
                    <a:pt x="523" y="139"/>
                    <a:pt x="526" y="139"/>
                    <a:pt x="530" y="139"/>
                  </a:cubicBezTo>
                  <a:cubicBezTo>
                    <a:pt x="528" y="139"/>
                    <a:pt x="526" y="141"/>
                    <a:pt x="525" y="143"/>
                  </a:cubicBezTo>
                  <a:moveTo>
                    <a:pt x="547" y="139"/>
                  </a:moveTo>
                  <a:cubicBezTo>
                    <a:pt x="545" y="139"/>
                    <a:pt x="544" y="139"/>
                    <a:pt x="542" y="139"/>
                  </a:cubicBezTo>
                  <a:cubicBezTo>
                    <a:pt x="539" y="139"/>
                    <a:pt x="536" y="139"/>
                    <a:pt x="532" y="139"/>
                  </a:cubicBezTo>
                  <a:cubicBezTo>
                    <a:pt x="535" y="115"/>
                    <a:pt x="538" y="92"/>
                    <a:pt x="543" y="73"/>
                  </a:cubicBezTo>
                  <a:cubicBezTo>
                    <a:pt x="543" y="72"/>
                    <a:pt x="543" y="72"/>
                    <a:pt x="543" y="71"/>
                  </a:cubicBezTo>
                  <a:cubicBezTo>
                    <a:pt x="543" y="70"/>
                    <a:pt x="543" y="70"/>
                    <a:pt x="543" y="70"/>
                  </a:cubicBezTo>
                  <a:cubicBezTo>
                    <a:pt x="544" y="71"/>
                    <a:pt x="545" y="71"/>
                    <a:pt x="546" y="72"/>
                  </a:cubicBezTo>
                  <a:cubicBezTo>
                    <a:pt x="549" y="73"/>
                    <a:pt x="552" y="74"/>
                    <a:pt x="554" y="75"/>
                  </a:cubicBezTo>
                  <a:cubicBezTo>
                    <a:pt x="560" y="78"/>
                    <a:pt x="566" y="81"/>
                    <a:pt x="572" y="84"/>
                  </a:cubicBezTo>
                  <a:cubicBezTo>
                    <a:pt x="575" y="85"/>
                    <a:pt x="578" y="87"/>
                    <a:pt x="581" y="88"/>
                  </a:cubicBezTo>
                  <a:cubicBezTo>
                    <a:pt x="587" y="91"/>
                    <a:pt x="593" y="94"/>
                    <a:pt x="598" y="97"/>
                  </a:cubicBezTo>
                  <a:cubicBezTo>
                    <a:pt x="601" y="98"/>
                    <a:pt x="605" y="100"/>
                    <a:pt x="608" y="102"/>
                  </a:cubicBezTo>
                  <a:cubicBezTo>
                    <a:pt x="613" y="105"/>
                    <a:pt x="619" y="107"/>
                    <a:pt x="624" y="111"/>
                  </a:cubicBezTo>
                  <a:cubicBezTo>
                    <a:pt x="626" y="111"/>
                    <a:pt x="627" y="112"/>
                    <a:pt x="628" y="113"/>
                  </a:cubicBezTo>
                  <a:cubicBezTo>
                    <a:pt x="627" y="113"/>
                    <a:pt x="625" y="113"/>
                    <a:pt x="624" y="114"/>
                  </a:cubicBezTo>
                  <a:cubicBezTo>
                    <a:pt x="621" y="114"/>
                    <a:pt x="618" y="115"/>
                    <a:pt x="616" y="116"/>
                  </a:cubicBezTo>
                  <a:cubicBezTo>
                    <a:pt x="612" y="116"/>
                    <a:pt x="609" y="117"/>
                    <a:pt x="605" y="118"/>
                  </a:cubicBezTo>
                  <a:cubicBezTo>
                    <a:pt x="602" y="119"/>
                    <a:pt x="599" y="120"/>
                    <a:pt x="597" y="120"/>
                  </a:cubicBezTo>
                  <a:cubicBezTo>
                    <a:pt x="593" y="121"/>
                    <a:pt x="590" y="122"/>
                    <a:pt x="586" y="123"/>
                  </a:cubicBezTo>
                  <a:cubicBezTo>
                    <a:pt x="583" y="124"/>
                    <a:pt x="581" y="125"/>
                    <a:pt x="578" y="126"/>
                  </a:cubicBezTo>
                  <a:cubicBezTo>
                    <a:pt x="574" y="128"/>
                    <a:pt x="571" y="129"/>
                    <a:pt x="568" y="130"/>
                  </a:cubicBezTo>
                  <a:cubicBezTo>
                    <a:pt x="565" y="131"/>
                    <a:pt x="562" y="132"/>
                    <a:pt x="559" y="133"/>
                  </a:cubicBezTo>
                  <a:cubicBezTo>
                    <a:pt x="556" y="135"/>
                    <a:pt x="553" y="136"/>
                    <a:pt x="549" y="138"/>
                  </a:cubicBezTo>
                  <a:cubicBezTo>
                    <a:pt x="548" y="138"/>
                    <a:pt x="548" y="138"/>
                    <a:pt x="547" y="139"/>
                  </a:cubicBezTo>
                  <a:moveTo>
                    <a:pt x="518" y="138"/>
                  </a:moveTo>
                  <a:cubicBezTo>
                    <a:pt x="513" y="136"/>
                    <a:pt x="508" y="133"/>
                    <a:pt x="504" y="130"/>
                  </a:cubicBezTo>
                  <a:cubicBezTo>
                    <a:pt x="498" y="127"/>
                    <a:pt x="493" y="124"/>
                    <a:pt x="488" y="121"/>
                  </a:cubicBezTo>
                  <a:cubicBezTo>
                    <a:pt x="481" y="117"/>
                    <a:pt x="475" y="114"/>
                    <a:pt x="468" y="110"/>
                  </a:cubicBezTo>
                  <a:cubicBezTo>
                    <a:pt x="462" y="107"/>
                    <a:pt x="455" y="104"/>
                    <a:pt x="449" y="100"/>
                  </a:cubicBezTo>
                  <a:cubicBezTo>
                    <a:pt x="446" y="99"/>
                    <a:pt x="443" y="98"/>
                    <a:pt x="440" y="96"/>
                  </a:cubicBezTo>
                  <a:cubicBezTo>
                    <a:pt x="436" y="95"/>
                    <a:pt x="432" y="93"/>
                    <a:pt x="429" y="91"/>
                  </a:cubicBezTo>
                  <a:cubicBezTo>
                    <a:pt x="429" y="90"/>
                    <a:pt x="429" y="89"/>
                    <a:pt x="429" y="88"/>
                  </a:cubicBezTo>
                  <a:cubicBezTo>
                    <a:pt x="429" y="86"/>
                    <a:pt x="429" y="85"/>
                    <a:pt x="428" y="84"/>
                  </a:cubicBezTo>
                  <a:cubicBezTo>
                    <a:pt x="429" y="83"/>
                    <a:pt x="431" y="82"/>
                    <a:pt x="432" y="81"/>
                  </a:cubicBezTo>
                  <a:cubicBezTo>
                    <a:pt x="434" y="80"/>
                    <a:pt x="436" y="79"/>
                    <a:pt x="438" y="78"/>
                  </a:cubicBezTo>
                  <a:cubicBezTo>
                    <a:pt x="442" y="76"/>
                    <a:pt x="445" y="74"/>
                    <a:pt x="449" y="72"/>
                  </a:cubicBezTo>
                  <a:cubicBezTo>
                    <a:pt x="451" y="71"/>
                    <a:pt x="452" y="70"/>
                    <a:pt x="454" y="69"/>
                  </a:cubicBezTo>
                  <a:cubicBezTo>
                    <a:pt x="458" y="67"/>
                    <a:pt x="462" y="65"/>
                    <a:pt x="467" y="63"/>
                  </a:cubicBezTo>
                  <a:cubicBezTo>
                    <a:pt x="468" y="62"/>
                    <a:pt x="469" y="62"/>
                    <a:pt x="471" y="61"/>
                  </a:cubicBezTo>
                  <a:cubicBezTo>
                    <a:pt x="476" y="59"/>
                    <a:pt x="482" y="56"/>
                    <a:pt x="487" y="55"/>
                  </a:cubicBezTo>
                  <a:cubicBezTo>
                    <a:pt x="488" y="54"/>
                    <a:pt x="490" y="54"/>
                    <a:pt x="491" y="54"/>
                  </a:cubicBezTo>
                  <a:cubicBezTo>
                    <a:pt x="493" y="53"/>
                    <a:pt x="495" y="52"/>
                    <a:pt x="497" y="52"/>
                  </a:cubicBezTo>
                  <a:cubicBezTo>
                    <a:pt x="498" y="52"/>
                    <a:pt x="499" y="53"/>
                    <a:pt x="500" y="53"/>
                  </a:cubicBezTo>
                  <a:cubicBezTo>
                    <a:pt x="507" y="55"/>
                    <a:pt x="513" y="58"/>
                    <a:pt x="520" y="61"/>
                  </a:cubicBezTo>
                  <a:cubicBezTo>
                    <a:pt x="523" y="62"/>
                    <a:pt x="525" y="63"/>
                    <a:pt x="528" y="64"/>
                  </a:cubicBezTo>
                  <a:cubicBezTo>
                    <a:pt x="533" y="66"/>
                    <a:pt x="538" y="68"/>
                    <a:pt x="543" y="70"/>
                  </a:cubicBezTo>
                  <a:cubicBezTo>
                    <a:pt x="543" y="71"/>
                    <a:pt x="543" y="71"/>
                    <a:pt x="543" y="71"/>
                  </a:cubicBezTo>
                  <a:cubicBezTo>
                    <a:pt x="542" y="72"/>
                    <a:pt x="542" y="72"/>
                    <a:pt x="542" y="73"/>
                  </a:cubicBezTo>
                  <a:cubicBezTo>
                    <a:pt x="542" y="75"/>
                    <a:pt x="541" y="76"/>
                    <a:pt x="541" y="78"/>
                  </a:cubicBezTo>
                  <a:cubicBezTo>
                    <a:pt x="541" y="78"/>
                    <a:pt x="541" y="79"/>
                    <a:pt x="541" y="79"/>
                  </a:cubicBezTo>
                  <a:cubicBezTo>
                    <a:pt x="540" y="81"/>
                    <a:pt x="540" y="83"/>
                    <a:pt x="540" y="85"/>
                  </a:cubicBezTo>
                  <a:cubicBezTo>
                    <a:pt x="539" y="86"/>
                    <a:pt x="539" y="86"/>
                    <a:pt x="539" y="86"/>
                  </a:cubicBezTo>
                  <a:cubicBezTo>
                    <a:pt x="537" y="97"/>
                    <a:pt x="535" y="110"/>
                    <a:pt x="534" y="123"/>
                  </a:cubicBezTo>
                  <a:cubicBezTo>
                    <a:pt x="534" y="123"/>
                    <a:pt x="534" y="124"/>
                    <a:pt x="533" y="124"/>
                  </a:cubicBezTo>
                  <a:cubicBezTo>
                    <a:pt x="533" y="126"/>
                    <a:pt x="533" y="128"/>
                    <a:pt x="533" y="131"/>
                  </a:cubicBezTo>
                  <a:cubicBezTo>
                    <a:pt x="532" y="132"/>
                    <a:pt x="532" y="134"/>
                    <a:pt x="532" y="135"/>
                  </a:cubicBezTo>
                  <a:cubicBezTo>
                    <a:pt x="532" y="136"/>
                    <a:pt x="532" y="137"/>
                    <a:pt x="532" y="139"/>
                  </a:cubicBezTo>
                  <a:cubicBezTo>
                    <a:pt x="527" y="138"/>
                    <a:pt x="523" y="138"/>
                    <a:pt x="519" y="138"/>
                  </a:cubicBezTo>
                  <a:cubicBezTo>
                    <a:pt x="518" y="138"/>
                    <a:pt x="518" y="138"/>
                    <a:pt x="518" y="138"/>
                  </a:cubicBezTo>
                  <a:moveTo>
                    <a:pt x="543" y="70"/>
                  </a:moveTo>
                  <a:cubicBezTo>
                    <a:pt x="539" y="68"/>
                    <a:pt x="535" y="66"/>
                    <a:pt x="532" y="65"/>
                  </a:cubicBezTo>
                  <a:cubicBezTo>
                    <a:pt x="529" y="64"/>
                    <a:pt x="527" y="63"/>
                    <a:pt x="525" y="62"/>
                  </a:cubicBezTo>
                  <a:cubicBezTo>
                    <a:pt x="516" y="58"/>
                    <a:pt x="507" y="55"/>
                    <a:pt x="499" y="52"/>
                  </a:cubicBezTo>
                  <a:cubicBezTo>
                    <a:pt x="498" y="52"/>
                    <a:pt x="498" y="51"/>
                    <a:pt x="498" y="51"/>
                  </a:cubicBezTo>
                  <a:cubicBezTo>
                    <a:pt x="500" y="51"/>
                    <a:pt x="502" y="50"/>
                    <a:pt x="504" y="49"/>
                  </a:cubicBezTo>
                  <a:cubicBezTo>
                    <a:pt x="506" y="49"/>
                    <a:pt x="508" y="48"/>
                    <a:pt x="511" y="48"/>
                  </a:cubicBezTo>
                  <a:cubicBezTo>
                    <a:pt x="514" y="47"/>
                    <a:pt x="517" y="46"/>
                    <a:pt x="521" y="46"/>
                  </a:cubicBezTo>
                  <a:cubicBezTo>
                    <a:pt x="523" y="45"/>
                    <a:pt x="525" y="45"/>
                    <a:pt x="528" y="44"/>
                  </a:cubicBezTo>
                  <a:cubicBezTo>
                    <a:pt x="531" y="44"/>
                    <a:pt x="534" y="43"/>
                    <a:pt x="537" y="43"/>
                  </a:cubicBezTo>
                  <a:cubicBezTo>
                    <a:pt x="540" y="43"/>
                    <a:pt x="542" y="43"/>
                    <a:pt x="545" y="43"/>
                  </a:cubicBezTo>
                  <a:cubicBezTo>
                    <a:pt x="545" y="43"/>
                    <a:pt x="545" y="42"/>
                    <a:pt x="546" y="42"/>
                  </a:cubicBezTo>
                  <a:cubicBezTo>
                    <a:pt x="546" y="45"/>
                    <a:pt x="548" y="47"/>
                    <a:pt x="550" y="48"/>
                  </a:cubicBezTo>
                  <a:cubicBezTo>
                    <a:pt x="550" y="48"/>
                    <a:pt x="550" y="48"/>
                    <a:pt x="550" y="48"/>
                  </a:cubicBezTo>
                  <a:cubicBezTo>
                    <a:pt x="550" y="49"/>
                    <a:pt x="549" y="50"/>
                    <a:pt x="549" y="51"/>
                  </a:cubicBezTo>
                  <a:cubicBezTo>
                    <a:pt x="549" y="52"/>
                    <a:pt x="548" y="53"/>
                    <a:pt x="548" y="54"/>
                  </a:cubicBezTo>
                  <a:cubicBezTo>
                    <a:pt x="548" y="54"/>
                    <a:pt x="547" y="55"/>
                    <a:pt x="547" y="56"/>
                  </a:cubicBezTo>
                  <a:cubicBezTo>
                    <a:pt x="547" y="57"/>
                    <a:pt x="546" y="58"/>
                    <a:pt x="546" y="59"/>
                  </a:cubicBezTo>
                  <a:cubicBezTo>
                    <a:pt x="546" y="60"/>
                    <a:pt x="546" y="60"/>
                    <a:pt x="545" y="61"/>
                  </a:cubicBezTo>
                  <a:cubicBezTo>
                    <a:pt x="545" y="62"/>
                    <a:pt x="545" y="64"/>
                    <a:pt x="544" y="65"/>
                  </a:cubicBezTo>
                  <a:cubicBezTo>
                    <a:pt x="544" y="66"/>
                    <a:pt x="544" y="66"/>
                    <a:pt x="544" y="67"/>
                  </a:cubicBezTo>
                  <a:cubicBezTo>
                    <a:pt x="543" y="68"/>
                    <a:pt x="543" y="69"/>
                    <a:pt x="543" y="70"/>
                  </a:cubicBezTo>
                  <a:moveTo>
                    <a:pt x="592" y="44"/>
                  </a:moveTo>
                  <a:cubicBezTo>
                    <a:pt x="591" y="44"/>
                    <a:pt x="591" y="44"/>
                    <a:pt x="590" y="44"/>
                  </a:cubicBezTo>
                  <a:cubicBezTo>
                    <a:pt x="586" y="43"/>
                    <a:pt x="583" y="42"/>
                    <a:pt x="579" y="42"/>
                  </a:cubicBezTo>
                  <a:cubicBezTo>
                    <a:pt x="578" y="42"/>
                    <a:pt x="576" y="42"/>
                    <a:pt x="575" y="42"/>
                  </a:cubicBezTo>
                  <a:cubicBezTo>
                    <a:pt x="571" y="41"/>
                    <a:pt x="566" y="41"/>
                    <a:pt x="562" y="41"/>
                  </a:cubicBezTo>
                  <a:cubicBezTo>
                    <a:pt x="561" y="41"/>
                    <a:pt x="561" y="41"/>
                    <a:pt x="561" y="41"/>
                  </a:cubicBezTo>
                  <a:cubicBezTo>
                    <a:pt x="561" y="41"/>
                    <a:pt x="561" y="41"/>
                    <a:pt x="561" y="41"/>
                  </a:cubicBezTo>
                  <a:cubicBezTo>
                    <a:pt x="562" y="40"/>
                    <a:pt x="563" y="40"/>
                    <a:pt x="564" y="40"/>
                  </a:cubicBezTo>
                  <a:cubicBezTo>
                    <a:pt x="565" y="40"/>
                    <a:pt x="566" y="40"/>
                    <a:pt x="567" y="40"/>
                  </a:cubicBezTo>
                  <a:cubicBezTo>
                    <a:pt x="568" y="40"/>
                    <a:pt x="568" y="40"/>
                    <a:pt x="569" y="40"/>
                  </a:cubicBezTo>
                  <a:cubicBezTo>
                    <a:pt x="570" y="40"/>
                    <a:pt x="571" y="40"/>
                    <a:pt x="572" y="40"/>
                  </a:cubicBezTo>
                  <a:cubicBezTo>
                    <a:pt x="573" y="40"/>
                    <a:pt x="574" y="40"/>
                    <a:pt x="576" y="40"/>
                  </a:cubicBezTo>
                  <a:cubicBezTo>
                    <a:pt x="577" y="40"/>
                    <a:pt x="579" y="41"/>
                    <a:pt x="581" y="41"/>
                  </a:cubicBezTo>
                  <a:cubicBezTo>
                    <a:pt x="582" y="41"/>
                    <a:pt x="583" y="41"/>
                    <a:pt x="584" y="42"/>
                  </a:cubicBezTo>
                  <a:cubicBezTo>
                    <a:pt x="586" y="42"/>
                    <a:pt x="588" y="43"/>
                    <a:pt x="590" y="43"/>
                  </a:cubicBezTo>
                  <a:cubicBezTo>
                    <a:pt x="591" y="44"/>
                    <a:pt x="591" y="44"/>
                    <a:pt x="592" y="44"/>
                  </a:cubicBezTo>
                  <a:moveTo>
                    <a:pt x="419" y="7"/>
                  </a:moveTo>
                  <a:cubicBezTo>
                    <a:pt x="419" y="7"/>
                    <a:pt x="419" y="7"/>
                    <a:pt x="419" y="7"/>
                  </a:cubicBezTo>
                  <a:cubicBezTo>
                    <a:pt x="423" y="8"/>
                    <a:pt x="426" y="8"/>
                    <a:pt x="429" y="9"/>
                  </a:cubicBezTo>
                  <a:cubicBezTo>
                    <a:pt x="433" y="9"/>
                    <a:pt x="436" y="10"/>
                    <a:pt x="440" y="10"/>
                  </a:cubicBezTo>
                  <a:cubicBezTo>
                    <a:pt x="445" y="11"/>
                    <a:pt x="449" y="12"/>
                    <a:pt x="454" y="13"/>
                  </a:cubicBezTo>
                  <a:cubicBezTo>
                    <a:pt x="458" y="14"/>
                    <a:pt x="461" y="14"/>
                    <a:pt x="465" y="15"/>
                  </a:cubicBezTo>
                  <a:cubicBezTo>
                    <a:pt x="470" y="16"/>
                    <a:pt x="474" y="17"/>
                    <a:pt x="479" y="18"/>
                  </a:cubicBezTo>
                  <a:cubicBezTo>
                    <a:pt x="483" y="19"/>
                    <a:pt x="486" y="20"/>
                    <a:pt x="490" y="21"/>
                  </a:cubicBezTo>
                  <a:cubicBezTo>
                    <a:pt x="494" y="22"/>
                    <a:pt x="499" y="23"/>
                    <a:pt x="503" y="25"/>
                  </a:cubicBezTo>
                  <a:cubicBezTo>
                    <a:pt x="507" y="26"/>
                    <a:pt x="511" y="27"/>
                    <a:pt x="514" y="28"/>
                  </a:cubicBezTo>
                  <a:cubicBezTo>
                    <a:pt x="519" y="30"/>
                    <a:pt x="523" y="31"/>
                    <a:pt x="528" y="32"/>
                  </a:cubicBezTo>
                  <a:cubicBezTo>
                    <a:pt x="531" y="34"/>
                    <a:pt x="535" y="35"/>
                    <a:pt x="539" y="36"/>
                  </a:cubicBezTo>
                  <a:cubicBezTo>
                    <a:pt x="541" y="37"/>
                    <a:pt x="544" y="38"/>
                    <a:pt x="546" y="39"/>
                  </a:cubicBezTo>
                  <a:cubicBezTo>
                    <a:pt x="546" y="40"/>
                    <a:pt x="546" y="40"/>
                    <a:pt x="546" y="40"/>
                  </a:cubicBezTo>
                  <a:cubicBezTo>
                    <a:pt x="544" y="39"/>
                    <a:pt x="543" y="39"/>
                    <a:pt x="541" y="39"/>
                  </a:cubicBezTo>
                  <a:cubicBezTo>
                    <a:pt x="538" y="38"/>
                    <a:pt x="535" y="38"/>
                    <a:pt x="532" y="37"/>
                  </a:cubicBezTo>
                  <a:cubicBezTo>
                    <a:pt x="528" y="36"/>
                    <a:pt x="524" y="36"/>
                    <a:pt x="521" y="35"/>
                  </a:cubicBezTo>
                  <a:cubicBezTo>
                    <a:pt x="518" y="35"/>
                    <a:pt x="515" y="34"/>
                    <a:pt x="512" y="34"/>
                  </a:cubicBezTo>
                  <a:cubicBezTo>
                    <a:pt x="508" y="33"/>
                    <a:pt x="504" y="33"/>
                    <a:pt x="500" y="32"/>
                  </a:cubicBezTo>
                  <a:cubicBezTo>
                    <a:pt x="497" y="32"/>
                    <a:pt x="494" y="31"/>
                    <a:pt x="491" y="31"/>
                  </a:cubicBezTo>
                  <a:cubicBezTo>
                    <a:pt x="488" y="31"/>
                    <a:pt x="484" y="30"/>
                    <a:pt x="480" y="30"/>
                  </a:cubicBezTo>
                  <a:cubicBezTo>
                    <a:pt x="477" y="29"/>
                    <a:pt x="474" y="29"/>
                    <a:pt x="471" y="29"/>
                  </a:cubicBezTo>
                  <a:cubicBezTo>
                    <a:pt x="467" y="28"/>
                    <a:pt x="463" y="28"/>
                    <a:pt x="459" y="28"/>
                  </a:cubicBezTo>
                  <a:cubicBezTo>
                    <a:pt x="456" y="28"/>
                    <a:pt x="454" y="27"/>
                    <a:pt x="451" y="27"/>
                  </a:cubicBezTo>
                  <a:cubicBezTo>
                    <a:pt x="447" y="27"/>
                    <a:pt x="442" y="26"/>
                    <a:pt x="438" y="26"/>
                  </a:cubicBezTo>
                  <a:cubicBezTo>
                    <a:pt x="436" y="26"/>
                    <a:pt x="433" y="26"/>
                    <a:pt x="430" y="26"/>
                  </a:cubicBezTo>
                  <a:cubicBezTo>
                    <a:pt x="427" y="26"/>
                    <a:pt x="423" y="25"/>
                    <a:pt x="419" y="25"/>
                  </a:cubicBezTo>
                  <a:cubicBezTo>
                    <a:pt x="419" y="26"/>
                    <a:pt x="419" y="26"/>
                    <a:pt x="419" y="26"/>
                  </a:cubicBezTo>
                  <a:cubicBezTo>
                    <a:pt x="423" y="26"/>
                    <a:pt x="427" y="26"/>
                    <a:pt x="430" y="26"/>
                  </a:cubicBezTo>
                  <a:cubicBezTo>
                    <a:pt x="433" y="27"/>
                    <a:pt x="435" y="27"/>
                    <a:pt x="438" y="27"/>
                  </a:cubicBezTo>
                  <a:cubicBezTo>
                    <a:pt x="442" y="27"/>
                    <a:pt x="447" y="27"/>
                    <a:pt x="451" y="28"/>
                  </a:cubicBezTo>
                  <a:cubicBezTo>
                    <a:pt x="454" y="28"/>
                    <a:pt x="456" y="28"/>
                    <a:pt x="459" y="28"/>
                  </a:cubicBezTo>
                  <a:cubicBezTo>
                    <a:pt x="463" y="29"/>
                    <a:pt x="467" y="29"/>
                    <a:pt x="471" y="29"/>
                  </a:cubicBezTo>
                  <a:cubicBezTo>
                    <a:pt x="474" y="30"/>
                    <a:pt x="477" y="30"/>
                    <a:pt x="480" y="30"/>
                  </a:cubicBezTo>
                  <a:cubicBezTo>
                    <a:pt x="484" y="31"/>
                    <a:pt x="488" y="31"/>
                    <a:pt x="492" y="32"/>
                  </a:cubicBezTo>
                  <a:cubicBezTo>
                    <a:pt x="495" y="32"/>
                    <a:pt x="498" y="33"/>
                    <a:pt x="500" y="33"/>
                  </a:cubicBezTo>
                  <a:cubicBezTo>
                    <a:pt x="504" y="33"/>
                    <a:pt x="508" y="34"/>
                    <a:pt x="512" y="35"/>
                  </a:cubicBezTo>
                  <a:cubicBezTo>
                    <a:pt x="515" y="35"/>
                    <a:pt x="518" y="36"/>
                    <a:pt x="521" y="36"/>
                  </a:cubicBezTo>
                  <a:cubicBezTo>
                    <a:pt x="525" y="37"/>
                    <a:pt x="528" y="37"/>
                    <a:pt x="532" y="38"/>
                  </a:cubicBezTo>
                  <a:cubicBezTo>
                    <a:pt x="535" y="38"/>
                    <a:pt x="538" y="39"/>
                    <a:pt x="541" y="40"/>
                  </a:cubicBezTo>
                  <a:cubicBezTo>
                    <a:pt x="543" y="40"/>
                    <a:pt x="544" y="40"/>
                    <a:pt x="546" y="40"/>
                  </a:cubicBezTo>
                  <a:cubicBezTo>
                    <a:pt x="546" y="41"/>
                    <a:pt x="546" y="41"/>
                    <a:pt x="546" y="42"/>
                  </a:cubicBezTo>
                  <a:cubicBezTo>
                    <a:pt x="546" y="42"/>
                    <a:pt x="546" y="42"/>
                    <a:pt x="546" y="42"/>
                  </a:cubicBezTo>
                  <a:cubicBezTo>
                    <a:pt x="545" y="42"/>
                    <a:pt x="544" y="42"/>
                    <a:pt x="544" y="42"/>
                  </a:cubicBezTo>
                  <a:cubicBezTo>
                    <a:pt x="541" y="42"/>
                    <a:pt x="538" y="42"/>
                    <a:pt x="536" y="43"/>
                  </a:cubicBezTo>
                  <a:cubicBezTo>
                    <a:pt x="533" y="43"/>
                    <a:pt x="530" y="43"/>
                    <a:pt x="527" y="44"/>
                  </a:cubicBezTo>
                  <a:cubicBezTo>
                    <a:pt x="525" y="44"/>
                    <a:pt x="522" y="45"/>
                    <a:pt x="519" y="45"/>
                  </a:cubicBezTo>
                  <a:cubicBezTo>
                    <a:pt x="517" y="46"/>
                    <a:pt x="514" y="46"/>
                    <a:pt x="511" y="47"/>
                  </a:cubicBezTo>
                  <a:cubicBezTo>
                    <a:pt x="508" y="48"/>
                    <a:pt x="506" y="48"/>
                    <a:pt x="503" y="49"/>
                  </a:cubicBezTo>
                  <a:cubicBezTo>
                    <a:pt x="501" y="50"/>
                    <a:pt x="499" y="50"/>
                    <a:pt x="497" y="51"/>
                  </a:cubicBezTo>
                  <a:cubicBezTo>
                    <a:pt x="488" y="48"/>
                    <a:pt x="480" y="45"/>
                    <a:pt x="472" y="42"/>
                  </a:cubicBezTo>
                  <a:cubicBezTo>
                    <a:pt x="469" y="41"/>
                    <a:pt x="466" y="40"/>
                    <a:pt x="462" y="39"/>
                  </a:cubicBezTo>
                  <a:cubicBezTo>
                    <a:pt x="457" y="38"/>
                    <a:pt x="451" y="36"/>
                    <a:pt x="445" y="34"/>
                  </a:cubicBezTo>
                  <a:cubicBezTo>
                    <a:pt x="442" y="33"/>
                    <a:pt x="438" y="32"/>
                    <a:pt x="434" y="31"/>
                  </a:cubicBezTo>
                  <a:cubicBezTo>
                    <a:pt x="429" y="30"/>
                    <a:pt x="424" y="28"/>
                    <a:pt x="419" y="27"/>
                  </a:cubicBezTo>
                  <a:cubicBezTo>
                    <a:pt x="419" y="28"/>
                    <a:pt x="419" y="28"/>
                    <a:pt x="419" y="28"/>
                  </a:cubicBezTo>
                  <a:cubicBezTo>
                    <a:pt x="435" y="32"/>
                    <a:pt x="451" y="36"/>
                    <a:pt x="468" y="42"/>
                  </a:cubicBezTo>
                  <a:cubicBezTo>
                    <a:pt x="469" y="42"/>
                    <a:pt x="470" y="42"/>
                    <a:pt x="471" y="43"/>
                  </a:cubicBezTo>
                  <a:cubicBezTo>
                    <a:pt x="479" y="45"/>
                    <a:pt x="486" y="48"/>
                    <a:pt x="494" y="51"/>
                  </a:cubicBezTo>
                  <a:cubicBezTo>
                    <a:pt x="494" y="51"/>
                    <a:pt x="495" y="51"/>
                    <a:pt x="496" y="51"/>
                  </a:cubicBezTo>
                  <a:cubicBezTo>
                    <a:pt x="495" y="51"/>
                    <a:pt x="495" y="52"/>
                    <a:pt x="494" y="52"/>
                  </a:cubicBezTo>
                  <a:cubicBezTo>
                    <a:pt x="491" y="53"/>
                    <a:pt x="489" y="53"/>
                    <a:pt x="487" y="54"/>
                  </a:cubicBezTo>
                  <a:cubicBezTo>
                    <a:pt x="483" y="55"/>
                    <a:pt x="480" y="57"/>
                    <a:pt x="477" y="58"/>
                  </a:cubicBezTo>
                  <a:cubicBezTo>
                    <a:pt x="475" y="59"/>
                    <a:pt x="472" y="60"/>
                    <a:pt x="470" y="61"/>
                  </a:cubicBezTo>
                  <a:cubicBezTo>
                    <a:pt x="467" y="62"/>
                    <a:pt x="463" y="64"/>
                    <a:pt x="460" y="66"/>
                  </a:cubicBezTo>
                  <a:cubicBezTo>
                    <a:pt x="458" y="66"/>
                    <a:pt x="456" y="67"/>
                    <a:pt x="454" y="68"/>
                  </a:cubicBezTo>
                  <a:cubicBezTo>
                    <a:pt x="449" y="71"/>
                    <a:pt x="445" y="73"/>
                    <a:pt x="440" y="76"/>
                  </a:cubicBezTo>
                  <a:cubicBezTo>
                    <a:pt x="439" y="76"/>
                    <a:pt x="438" y="77"/>
                    <a:pt x="437" y="77"/>
                  </a:cubicBezTo>
                  <a:cubicBezTo>
                    <a:pt x="434" y="79"/>
                    <a:pt x="431" y="81"/>
                    <a:pt x="428" y="83"/>
                  </a:cubicBezTo>
                  <a:cubicBezTo>
                    <a:pt x="426" y="81"/>
                    <a:pt x="424" y="80"/>
                    <a:pt x="421" y="80"/>
                  </a:cubicBezTo>
                  <a:cubicBezTo>
                    <a:pt x="421" y="80"/>
                    <a:pt x="420" y="80"/>
                    <a:pt x="419" y="80"/>
                  </a:cubicBezTo>
                  <a:cubicBezTo>
                    <a:pt x="419" y="95"/>
                    <a:pt x="419" y="95"/>
                    <a:pt x="419" y="95"/>
                  </a:cubicBezTo>
                  <a:cubicBezTo>
                    <a:pt x="420" y="96"/>
                    <a:pt x="421" y="96"/>
                    <a:pt x="421" y="96"/>
                  </a:cubicBezTo>
                  <a:cubicBezTo>
                    <a:pt x="424" y="96"/>
                    <a:pt x="427" y="94"/>
                    <a:pt x="428" y="91"/>
                  </a:cubicBezTo>
                  <a:cubicBezTo>
                    <a:pt x="441" y="97"/>
                    <a:pt x="453" y="103"/>
                    <a:pt x="466" y="110"/>
                  </a:cubicBezTo>
                  <a:cubicBezTo>
                    <a:pt x="469" y="112"/>
                    <a:pt x="472" y="113"/>
                    <a:pt x="476" y="115"/>
                  </a:cubicBezTo>
                  <a:cubicBezTo>
                    <a:pt x="481" y="118"/>
                    <a:pt x="486" y="121"/>
                    <a:pt x="491" y="124"/>
                  </a:cubicBezTo>
                  <a:cubicBezTo>
                    <a:pt x="495" y="126"/>
                    <a:pt x="499" y="128"/>
                    <a:pt x="503" y="130"/>
                  </a:cubicBezTo>
                  <a:cubicBezTo>
                    <a:pt x="507" y="133"/>
                    <a:pt x="512" y="136"/>
                    <a:pt x="516" y="138"/>
                  </a:cubicBezTo>
                  <a:cubicBezTo>
                    <a:pt x="509" y="138"/>
                    <a:pt x="503" y="138"/>
                    <a:pt x="496" y="139"/>
                  </a:cubicBezTo>
                  <a:cubicBezTo>
                    <a:pt x="493" y="139"/>
                    <a:pt x="490" y="139"/>
                    <a:pt x="488" y="139"/>
                  </a:cubicBezTo>
                  <a:cubicBezTo>
                    <a:pt x="483" y="139"/>
                    <a:pt x="478" y="139"/>
                    <a:pt x="473" y="140"/>
                  </a:cubicBezTo>
                  <a:cubicBezTo>
                    <a:pt x="470" y="140"/>
                    <a:pt x="467" y="140"/>
                    <a:pt x="464" y="140"/>
                  </a:cubicBezTo>
                  <a:cubicBezTo>
                    <a:pt x="459" y="140"/>
                    <a:pt x="454" y="141"/>
                    <a:pt x="449" y="141"/>
                  </a:cubicBezTo>
                  <a:cubicBezTo>
                    <a:pt x="446" y="141"/>
                    <a:pt x="443" y="141"/>
                    <a:pt x="440" y="142"/>
                  </a:cubicBezTo>
                  <a:cubicBezTo>
                    <a:pt x="436" y="142"/>
                    <a:pt x="431" y="142"/>
                    <a:pt x="426" y="143"/>
                  </a:cubicBezTo>
                  <a:cubicBezTo>
                    <a:pt x="423" y="143"/>
                    <a:pt x="421" y="143"/>
                    <a:pt x="419" y="144"/>
                  </a:cubicBezTo>
                  <a:cubicBezTo>
                    <a:pt x="419" y="144"/>
                    <a:pt x="419" y="144"/>
                    <a:pt x="419" y="144"/>
                  </a:cubicBezTo>
                  <a:cubicBezTo>
                    <a:pt x="421" y="144"/>
                    <a:pt x="424" y="144"/>
                    <a:pt x="426" y="144"/>
                  </a:cubicBezTo>
                  <a:cubicBezTo>
                    <a:pt x="431" y="143"/>
                    <a:pt x="437" y="143"/>
                    <a:pt x="442" y="142"/>
                  </a:cubicBezTo>
                  <a:cubicBezTo>
                    <a:pt x="444" y="142"/>
                    <a:pt x="447" y="142"/>
                    <a:pt x="449" y="142"/>
                  </a:cubicBezTo>
                  <a:cubicBezTo>
                    <a:pt x="455" y="141"/>
                    <a:pt x="460" y="141"/>
                    <a:pt x="466" y="141"/>
                  </a:cubicBezTo>
                  <a:cubicBezTo>
                    <a:pt x="468" y="140"/>
                    <a:pt x="470" y="140"/>
                    <a:pt x="473" y="140"/>
                  </a:cubicBezTo>
                  <a:cubicBezTo>
                    <a:pt x="478" y="140"/>
                    <a:pt x="484" y="140"/>
                    <a:pt x="489" y="140"/>
                  </a:cubicBezTo>
                  <a:cubicBezTo>
                    <a:pt x="491" y="139"/>
                    <a:pt x="494" y="139"/>
                    <a:pt x="496" y="139"/>
                  </a:cubicBezTo>
                  <a:cubicBezTo>
                    <a:pt x="503" y="139"/>
                    <a:pt x="510" y="139"/>
                    <a:pt x="517" y="139"/>
                  </a:cubicBezTo>
                  <a:cubicBezTo>
                    <a:pt x="520" y="140"/>
                    <a:pt x="522" y="142"/>
                    <a:pt x="524" y="143"/>
                  </a:cubicBezTo>
                  <a:cubicBezTo>
                    <a:pt x="524" y="144"/>
                    <a:pt x="523" y="146"/>
                    <a:pt x="523" y="147"/>
                  </a:cubicBezTo>
                  <a:cubicBezTo>
                    <a:pt x="523" y="148"/>
                    <a:pt x="523" y="148"/>
                    <a:pt x="523" y="148"/>
                  </a:cubicBezTo>
                  <a:cubicBezTo>
                    <a:pt x="522" y="148"/>
                    <a:pt x="521" y="148"/>
                    <a:pt x="520" y="148"/>
                  </a:cubicBezTo>
                  <a:cubicBezTo>
                    <a:pt x="517" y="148"/>
                    <a:pt x="515" y="149"/>
                    <a:pt x="513" y="149"/>
                  </a:cubicBezTo>
                  <a:cubicBezTo>
                    <a:pt x="509" y="150"/>
                    <a:pt x="505" y="150"/>
                    <a:pt x="502" y="151"/>
                  </a:cubicBezTo>
                  <a:cubicBezTo>
                    <a:pt x="499" y="151"/>
                    <a:pt x="497" y="152"/>
                    <a:pt x="494" y="152"/>
                  </a:cubicBezTo>
                  <a:cubicBezTo>
                    <a:pt x="491" y="153"/>
                    <a:pt x="487" y="154"/>
                    <a:pt x="483" y="155"/>
                  </a:cubicBezTo>
                  <a:cubicBezTo>
                    <a:pt x="481" y="155"/>
                    <a:pt x="479" y="155"/>
                    <a:pt x="476" y="156"/>
                  </a:cubicBezTo>
                  <a:cubicBezTo>
                    <a:pt x="472" y="157"/>
                    <a:pt x="468" y="158"/>
                    <a:pt x="464" y="159"/>
                  </a:cubicBezTo>
                  <a:cubicBezTo>
                    <a:pt x="462" y="159"/>
                    <a:pt x="460" y="159"/>
                    <a:pt x="458" y="160"/>
                  </a:cubicBezTo>
                  <a:cubicBezTo>
                    <a:pt x="454" y="161"/>
                    <a:pt x="449" y="162"/>
                    <a:pt x="445" y="163"/>
                  </a:cubicBezTo>
                  <a:cubicBezTo>
                    <a:pt x="443" y="164"/>
                    <a:pt x="441" y="164"/>
                    <a:pt x="440" y="165"/>
                  </a:cubicBezTo>
                  <a:cubicBezTo>
                    <a:pt x="434" y="166"/>
                    <a:pt x="429" y="168"/>
                    <a:pt x="423" y="169"/>
                  </a:cubicBezTo>
                  <a:cubicBezTo>
                    <a:pt x="423" y="170"/>
                    <a:pt x="422" y="170"/>
                    <a:pt x="421" y="170"/>
                  </a:cubicBezTo>
                  <a:cubicBezTo>
                    <a:pt x="421" y="170"/>
                    <a:pt x="420" y="170"/>
                    <a:pt x="419" y="171"/>
                  </a:cubicBezTo>
                  <a:cubicBezTo>
                    <a:pt x="419" y="171"/>
                    <a:pt x="419" y="171"/>
                    <a:pt x="419" y="171"/>
                  </a:cubicBezTo>
                  <a:cubicBezTo>
                    <a:pt x="420" y="171"/>
                    <a:pt x="421" y="171"/>
                    <a:pt x="421" y="171"/>
                  </a:cubicBezTo>
                  <a:cubicBezTo>
                    <a:pt x="425" y="170"/>
                    <a:pt x="428" y="169"/>
                    <a:pt x="432" y="168"/>
                  </a:cubicBezTo>
                  <a:cubicBezTo>
                    <a:pt x="435" y="167"/>
                    <a:pt x="437" y="166"/>
                    <a:pt x="440" y="165"/>
                  </a:cubicBezTo>
                  <a:cubicBezTo>
                    <a:pt x="443" y="164"/>
                    <a:pt x="447" y="164"/>
                    <a:pt x="451" y="163"/>
                  </a:cubicBezTo>
                  <a:cubicBezTo>
                    <a:pt x="453" y="162"/>
                    <a:pt x="456" y="161"/>
                    <a:pt x="458" y="161"/>
                  </a:cubicBezTo>
                  <a:cubicBezTo>
                    <a:pt x="462" y="160"/>
                    <a:pt x="466" y="159"/>
                    <a:pt x="470" y="158"/>
                  </a:cubicBezTo>
                  <a:cubicBezTo>
                    <a:pt x="472" y="158"/>
                    <a:pt x="474" y="157"/>
                    <a:pt x="476" y="157"/>
                  </a:cubicBezTo>
                  <a:cubicBezTo>
                    <a:pt x="480" y="156"/>
                    <a:pt x="484" y="155"/>
                    <a:pt x="488" y="154"/>
                  </a:cubicBezTo>
                  <a:cubicBezTo>
                    <a:pt x="490" y="154"/>
                    <a:pt x="493" y="153"/>
                    <a:pt x="495" y="153"/>
                  </a:cubicBezTo>
                  <a:cubicBezTo>
                    <a:pt x="499" y="152"/>
                    <a:pt x="503" y="151"/>
                    <a:pt x="507" y="151"/>
                  </a:cubicBezTo>
                  <a:cubicBezTo>
                    <a:pt x="509" y="150"/>
                    <a:pt x="511" y="150"/>
                    <a:pt x="513" y="150"/>
                  </a:cubicBezTo>
                  <a:cubicBezTo>
                    <a:pt x="516" y="149"/>
                    <a:pt x="520" y="149"/>
                    <a:pt x="523" y="148"/>
                  </a:cubicBezTo>
                  <a:cubicBezTo>
                    <a:pt x="524" y="152"/>
                    <a:pt x="527" y="154"/>
                    <a:pt x="530" y="155"/>
                  </a:cubicBezTo>
                  <a:cubicBezTo>
                    <a:pt x="530" y="156"/>
                    <a:pt x="530" y="157"/>
                    <a:pt x="530" y="158"/>
                  </a:cubicBezTo>
                  <a:cubicBezTo>
                    <a:pt x="530" y="158"/>
                    <a:pt x="530" y="159"/>
                    <a:pt x="530" y="159"/>
                  </a:cubicBezTo>
                  <a:cubicBezTo>
                    <a:pt x="529" y="163"/>
                    <a:pt x="529" y="166"/>
                    <a:pt x="529" y="169"/>
                  </a:cubicBezTo>
                  <a:cubicBezTo>
                    <a:pt x="529" y="170"/>
                    <a:pt x="529" y="171"/>
                    <a:pt x="529" y="172"/>
                  </a:cubicBezTo>
                  <a:cubicBezTo>
                    <a:pt x="528" y="175"/>
                    <a:pt x="528" y="178"/>
                    <a:pt x="528" y="180"/>
                  </a:cubicBezTo>
                  <a:cubicBezTo>
                    <a:pt x="528" y="182"/>
                    <a:pt x="528" y="184"/>
                    <a:pt x="528" y="186"/>
                  </a:cubicBezTo>
                  <a:cubicBezTo>
                    <a:pt x="527" y="187"/>
                    <a:pt x="527" y="189"/>
                    <a:pt x="527" y="191"/>
                  </a:cubicBezTo>
                  <a:cubicBezTo>
                    <a:pt x="527" y="194"/>
                    <a:pt x="527" y="196"/>
                    <a:pt x="527" y="199"/>
                  </a:cubicBezTo>
                  <a:cubicBezTo>
                    <a:pt x="527" y="200"/>
                    <a:pt x="526" y="201"/>
                    <a:pt x="526" y="202"/>
                  </a:cubicBezTo>
                  <a:cubicBezTo>
                    <a:pt x="526" y="205"/>
                    <a:pt x="526" y="207"/>
                    <a:pt x="526" y="209"/>
                  </a:cubicBezTo>
                  <a:cubicBezTo>
                    <a:pt x="527" y="209"/>
                    <a:pt x="527" y="209"/>
                    <a:pt x="527" y="209"/>
                  </a:cubicBezTo>
                  <a:cubicBezTo>
                    <a:pt x="527" y="206"/>
                    <a:pt x="527" y="203"/>
                    <a:pt x="527" y="200"/>
                  </a:cubicBezTo>
                  <a:cubicBezTo>
                    <a:pt x="527" y="200"/>
                    <a:pt x="527" y="200"/>
                    <a:pt x="527" y="200"/>
                  </a:cubicBezTo>
                  <a:cubicBezTo>
                    <a:pt x="528" y="196"/>
                    <a:pt x="528" y="191"/>
                    <a:pt x="528" y="187"/>
                  </a:cubicBezTo>
                  <a:cubicBezTo>
                    <a:pt x="528" y="186"/>
                    <a:pt x="528" y="186"/>
                    <a:pt x="528" y="186"/>
                  </a:cubicBezTo>
                  <a:cubicBezTo>
                    <a:pt x="528" y="182"/>
                    <a:pt x="529" y="179"/>
                    <a:pt x="529" y="175"/>
                  </a:cubicBezTo>
                  <a:cubicBezTo>
                    <a:pt x="529" y="174"/>
                    <a:pt x="529" y="174"/>
                    <a:pt x="529" y="173"/>
                  </a:cubicBezTo>
                  <a:cubicBezTo>
                    <a:pt x="529" y="170"/>
                    <a:pt x="530" y="166"/>
                    <a:pt x="530" y="163"/>
                  </a:cubicBezTo>
                  <a:cubicBezTo>
                    <a:pt x="530" y="162"/>
                    <a:pt x="530" y="161"/>
                    <a:pt x="530" y="160"/>
                  </a:cubicBezTo>
                  <a:cubicBezTo>
                    <a:pt x="530" y="158"/>
                    <a:pt x="530" y="157"/>
                    <a:pt x="531" y="155"/>
                  </a:cubicBezTo>
                  <a:cubicBezTo>
                    <a:pt x="531" y="155"/>
                    <a:pt x="531" y="155"/>
                    <a:pt x="531" y="155"/>
                  </a:cubicBezTo>
                  <a:cubicBezTo>
                    <a:pt x="532" y="155"/>
                    <a:pt x="533" y="154"/>
                    <a:pt x="535" y="154"/>
                  </a:cubicBezTo>
                  <a:cubicBezTo>
                    <a:pt x="536" y="156"/>
                    <a:pt x="537" y="158"/>
                    <a:pt x="538" y="160"/>
                  </a:cubicBezTo>
                  <a:cubicBezTo>
                    <a:pt x="539" y="162"/>
                    <a:pt x="540" y="164"/>
                    <a:pt x="542" y="167"/>
                  </a:cubicBezTo>
                  <a:cubicBezTo>
                    <a:pt x="544" y="171"/>
                    <a:pt x="546" y="175"/>
                    <a:pt x="548" y="178"/>
                  </a:cubicBezTo>
                  <a:cubicBezTo>
                    <a:pt x="550" y="181"/>
                    <a:pt x="551" y="184"/>
                    <a:pt x="552" y="186"/>
                  </a:cubicBezTo>
                  <a:cubicBezTo>
                    <a:pt x="554" y="190"/>
                    <a:pt x="556" y="194"/>
                    <a:pt x="558" y="197"/>
                  </a:cubicBezTo>
                  <a:cubicBezTo>
                    <a:pt x="560" y="200"/>
                    <a:pt x="561" y="203"/>
                    <a:pt x="563" y="207"/>
                  </a:cubicBezTo>
                  <a:cubicBezTo>
                    <a:pt x="563" y="207"/>
                    <a:pt x="564" y="208"/>
                    <a:pt x="564" y="209"/>
                  </a:cubicBezTo>
                  <a:cubicBezTo>
                    <a:pt x="565" y="209"/>
                    <a:pt x="565" y="209"/>
                    <a:pt x="565" y="209"/>
                  </a:cubicBezTo>
                  <a:cubicBezTo>
                    <a:pt x="564" y="208"/>
                    <a:pt x="564" y="207"/>
                    <a:pt x="564" y="206"/>
                  </a:cubicBezTo>
                  <a:cubicBezTo>
                    <a:pt x="562" y="203"/>
                    <a:pt x="560" y="200"/>
                    <a:pt x="559" y="197"/>
                  </a:cubicBezTo>
                  <a:cubicBezTo>
                    <a:pt x="557" y="193"/>
                    <a:pt x="555" y="190"/>
                    <a:pt x="553" y="186"/>
                  </a:cubicBezTo>
                  <a:cubicBezTo>
                    <a:pt x="551" y="182"/>
                    <a:pt x="549" y="179"/>
                    <a:pt x="547" y="175"/>
                  </a:cubicBezTo>
                  <a:cubicBezTo>
                    <a:pt x="546" y="172"/>
                    <a:pt x="544" y="169"/>
                    <a:pt x="542" y="166"/>
                  </a:cubicBezTo>
                  <a:cubicBezTo>
                    <a:pt x="540" y="162"/>
                    <a:pt x="538" y="158"/>
                    <a:pt x="536" y="155"/>
                  </a:cubicBezTo>
                  <a:cubicBezTo>
                    <a:pt x="536" y="154"/>
                    <a:pt x="535" y="154"/>
                    <a:pt x="535" y="153"/>
                  </a:cubicBezTo>
                  <a:cubicBezTo>
                    <a:pt x="537" y="152"/>
                    <a:pt x="538" y="150"/>
                    <a:pt x="539" y="148"/>
                  </a:cubicBezTo>
                  <a:cubicBezTo>
                    <a:pt x="542" y="148"/>
                    <a:pt x="546" y="149"/>
                    <a:pt x="549" y="149"/>
                  </a:cubicBezTo>
                  <a:cubicBezTo>
                    <a:pt x="556" y="150"/>
                    <a:pt x="562" y="150"/>
                    <a:pt x="569" y="151"/>
                  </a:cubicBezTo>
                  <a:cubicBezTo>
                    <a:pt x="575" y="152"/>
                    <a:pt x="582" y="153"/>
                    <a:pt x="588" y="154"/>
                  </a:cubicBezTo>
                  <a:cubicBezTo>
                    <a:pt x="594" y="154"/>
                    <a:pt x="600" y="155"/>
                    <a:pt x="606" y="156"/>
                  </a:cubicBezTo>
                  <a:cubicBezTo>
                    <a:pt x="613" y="157"/>
                    <a:pt x="619" y="159"/>
                    <a:pt x="626" y="160"/>
                  </a:cubicBezTo>
                  <a:cubicBezTo>
                    <a:pt x="627" y="160"/>
                    <a:pt x="628" y="160"/>
                    <a:pt x="629" y="160"/>
                  </a:cubicBezTo>
                  <a:cubicBezTo>
                    <a:pt x="629" y="160"/>
                    <a:pt x="629" y="160"/>
                    <a:pt x="629" y="160"/>
                  </a:cubicBezTo>
                  <a:cubicBezTo>
                    <a:pt x="621" y="158"/>
                    <a:pt x="613" y="157"/>
                    <a:pt x="605" y="155"/>
                  </a:cubicBezTo>
                  <a:cubicBezTo>
                    <a:pt x="601" y="155"/>
                    <a:pt x="596" y="154"/>
                    <a:pt x="592" y="153"/>
                  </a:cubicBezTo>
                  <a:cubicBezTo>
                    <a:pt x="584" y="152"/>
                    <a:pt x="576" y="151"/>
                    <a:pt x="568" y="150"/>
                  </a:cubicBezTo>
                  <a:cubicBezTo>
                    <a:pt x="564" y="150"/>
                    <a:pt x="559" y="149"/>
                    <a:pt x="554" y="149"/>
                  </a:cubicBezTo>
                  <a:cubicBezTo>
                    <a:pt x="549" y="148"/>
                    <a:pt x="544" y="148"/>
                    <a:pt x="539" y="147"/>
                  </a:cubicBezTo>
                  <a:cubicBezTo>
                    <a:pt x="539" y="147"/>
                    <a:pt x="539" y="147"/>
                    <a:pt x="539" y="147"/>
                  </a:cubicBezTo>
                  <a:cubicBezTo>
                    <a:pt x="539" y="146"/>
                    <a:pt x="539" y="145"/>
                    <a:pt x="538" y="144"/>
                  </a:cubicBezTo>
                  <a:cubicBezTo>
                    <a:pt x="539" y="143"/>
                    <a:pt x="540" y="143"/>
                    <a:pt x="541" y="142"/>
                  </a:cubicBezTo>
                  <a:cubicBezTo>
                    <a:pt x="543" y="141"/>
                    <a:pt x="545" y="140"/>
                    <a:pt x="547" y="140"/>
                  </a:cubicBezTo>
                  <a:cubicBezTo>
                    <a:pt x="552" y="140"/>
                    <a:pt x="556" y="140"/>
                    <a:pt x="561" y="140"/>
                  </a:cubicBezTo>
                  <a:cubicBezTo>
                    <a:pt x="563" y="140"/>
                    <a:pt x="564" y="140"/>
                    <a:pt x="566" y="140"/>
                  </a:cubicBezTo>
                  <a:cubicBezTo>
                    <a:pt x="572" y="141"/>
                    <a:pt x="579" y="141"/>
                    <a:pt x="585" y="142"/>
                  </a:cubicBezTo>
                  <a:cubicBezTo>
                    <a:pt x="586" y="142"/>
                    <a:pt x="588" y="142"/>
                    <a:pt x="589" y="142"/>
                  </a:cubicBezTo>
                  <a:cubicBezTo>
                    <a:pt x="596" y="142"/>
                    <a:pt x="602" y="143"/>
                    <a:pt x="609" y="144"/>
                  </a:cubicBezTo>
                  <a:cubicBezTo>
                    <a:pt x="610" y="144"/>
                    <a:pt x="611" y="144"/>
                    <a:pt x="612" y="144"/>
                  </a:cubicBezTo>
                  <a:cubicBezTo>
                    <a:pt x="618" y="145"/>
                    <a:pt x="623" y="145"/>
                    <a:pt x="629" y="146"/>
                  </a:cubicBezTo>
                  <a:cubicBezTo>
                    <a:pt x="629" y="145"/>
                    <a:pt x="629" y="145"/>
                    <a:pt x="629" y="145"/>
                  </a:cubicBezTo>
                  <a:cubicBezTo>
                    <a:pt x="626" y="145"/>
                    <a:pt x="624" y="145"/>
                    <a:pt x="622" y="144"/>
                  </a:cubicBezTo>
                  <a:cubicBezTo>
                    <a:pt x="618" y="144"/>
                    <a:pt x="615" y="144"/>
                    <a:pt x="612" y="143"/>
                  </a:cubicBezTo>
                  <a:cubicBezTo>
                    <a:pt x="608" y="143"/>
                    <a:pt x="603" y="142"/>
                    <a:pt x="598" y="142"/>
                  </a:cubicBezTo>
                  <a:cubicBezTo>
                    <a:pt x="595" y="142"/>
                    <a:pt x="592" y="141"/>
                    <a:pt x="589" y="141"/>
                  </a:cubicBezTo>
                  <a:cubicBezTo>
                    <a:pt x="584" y="141"/>
                    <a:pt x="579" y="140"/>
                    <a:pt x="575" y="140"/>
                  </a:cubicBezTo>
                  <a:cubicBezTo>
                    <a:pt x="572" y="140"/>
                    <a:pt x="569" y="140"/>
                    <a:pt x="566" y="140"/>
                  </a:cubicBezTo>
                  <a:cubicBezTo>
                    <a:pt x="561" y="139"/>
                    <a:pt x="555" y="139"/>
                    <a:pt x="550" y="139"/>
                  </a:cubicBezTo>
                  <a:cubicBezTo>
                    <a:pt x="550" y="139"/>
                    <a:pt x="549" y="139"/>
                    <a:pt x="548" y="139"/>
                  </a:cubicBezTo>
                  <a:cubicBezTo>
                    <a:pt x="549" y="139"/>
                    <a:pt x="549" y="138"/>
                    <a:pt x="550" y="138"/>
                  </a:cubicBezTo>
                  <a:cubicBezTo>
                    <a:pt x="553" y="137"/>
                    <a:pt x="556" y="135"/>
                    <a:pt x="560" y="134"/>
                  </a:cubicBezTo>
                  <a:cubicBezTo>
                    <a:pt x="562" y="133"/>
                    <a:pt x="565" y="132"/>
                    <a:pt x="568" y="131"/>
                  </a:cubicBezTo>
                  <a:cubicBezTo>
                    <a:pt x="571" y="129"/>
                    <a:pt x="575" y="128"/>
                    <a:pt x="578" y="127"/>
                  </a:cubicBezTo>
                  <a:cubicBezTo>
                    <a:pt x="581" y="126"/>
                    <a:pt x="584" y="125"/>
                    <a:pt x="587" y="124"/>
                  </a:cubicBezTo>
                  <a:cubicBezTo>
                    <a:pt x="590" y="123"/>
                    <a:pt x="594" y="122"/>
                    <a:pt x="597" y="121"/>
                  </a:cubicBezTo>
                  <a:cubicBezTo>
                    <a:pt x="600" y="120"/>
                    <a:pt x="602" y="119"/>
                    <a:pt x="605" y="119"/>
                  </a:cubicBezTo>
                  <a:cubicBezTo>
                    <a:pt x="609" y="118"/>
                    <a:pt x="612" y="117"/>
                    <a:pt x="616" y="116"/>
                  </a:cubicBezTo>
                  <a:cubicBezTo>
                    <a:pt x="619" y="116"/>
                    <a:pt x="621" y="115"/>
                    <a:pt x="624" y="114"/>
                  </a:cubicBezTo>
                  <a:cubicBezTo>
                    <a:pt x="625" y="114"/>
                    <a:pt x="627" y="114"/>
                    <a:pt x="629" y="114"/>
                  </a:cubicBezTo>
                  <a:cubicBezTo>
                    <a:pt x="629" y="112"/>
                    <a:pt x="629" y="112"/>
                    <a:pt x="629" y="112"/>
                  </a:cubicBezTo>
                  <a:cubicBezTo>
                    <a:pt x="628" y="112"/>
                    <a:pt x="627" y="112"/>
                    <a:pt x="627" y="111"/>
                  </a:cubicBezTo>
                  <a:cubicBezTo>
                    <a:pt x="622" y="108"/>
                    <a:pt x="616" y="106"/>
                    <a:pt x="611" y="103"/>
                  </a:cubicBezTo>
                  <a:cubicBezTo>
                    <a:pt x="608" y="101"/>
                    <a:pt x="605" y="99"/>
                    <a:pt x="601" y="97"/>
                  </a:cubicBezTo>
                  <a:cubicBezTo>
                    <a:pt x="596" y="95"/>
                    <a:pt x="591" y="92"/>
                    <a:pt x="586" y="90"/>
                  </a:cubicBezTo>
                  <a:cubicBezTo>
                    <a:pt x="582" y="88"/>
                    <a:pt x="579" y="86"/>
                    <a:pt x="576" y="85"/>
                  </a:cubicBezTo>
                  <a:cubicBezTo>
                    <a:pt x="570" y="82"/>
                    <a:pt x="565" y="79"/>
                    <a:pt x="559" y="77"/>
                  </a:cubicBezTo>
                  <a:cubicBezTo>
                    <a:pt x="556" y="75"/>
                    <a:pt x="553" y="74"/>
                    <a:pt x="550" y="73"/>
                  </a:cubicBezTo>
                  <a:cubicBezTo>
                    <a:pt x="548" y="72"/>
                    <a:pt x="546" y="71"/>
                    <a:pt x="544" y="70"/>
                  </a:cubicBezTo>
                  <a:cubicBezTo>
                    <a:pt x="544" y="69"/>
                    <a:pt x="544" y="68"/>
                    <a:pt x="544" y="67"/>
                  </a:cubicBezTo>
                  <a:cubicBezTo>
                    <a:pt x="545" y="66"/>
                    <a:pt x="545" y="65"/>
                    <a:pt x="545" y="64"/>
                  </a:cubicBezTo>
                  <a:cubicBezTo>
                    <a:pt x="545" y="63"/>
                    <a:pt x="546" y="62"/>
                    <a:pt x="546" y="61"/>
                  </a:cubicBezTo>
                  <a:cubicBezTo>
                    <a:pt x="546" y="61"/>
                    <a:pt x="546" y="60"/>
                    <a:pt x="547" y="59"/>
                  </a:cubicBezTo>
                  <a:cubicBezTo>
                    <a:pt x="547" y="58"/>
                    <a:pt x="547" y="57"/>
                    <a:pt x="548" y="56"/>
                  </a:cubicBezTo>
                  <a:cubicBezTo>
                    <a:pt x="548" y="55"/>
                    <a:pt x="548" y="54"/>
                    <a:pt x="549" y="54"/>
                  </a:cubicBezTo>
                  <a:cubicBezTo>
                    <a:pt x="549" y="53"/>
                    <a:pt x="549" y="52"/>
                    <a:pt x="550" y="51"/>
                  </a:cubicBezTo>
                  <a:cubicBezTo>
                    <a:pt x="550" y="50"/>
                    <a:pt x="550" y="49"/>
                    <a:pt x="550" y="49"/>
                  </a:cubicBezTo>
                  <a:cubicBezTo>
                    <a:pt x="551" y="49"/>
                    <a:pt x="552" y="49"/>
                    <a:pt x="554" y="49"/>
                  </a:cubicBezTo>
                  <a:cubicBezTo>
                    <a:pt x="557" y="49"/>
                    <a:pt x="560" y="47"/>
                    <a:pt x="561" y="44"/>
                  </a:cubicBezTo>
                  <a:cubicBezTo>
                    <a:pt x="566" y="46"/>
                    <a:pt x="570" y="47"/>
                    <a:pt x="575" y="49"/>
                  </a:cubicBezTo>
                  <a:cubicBezTo>
                    <a:pt x="577" y="49"/>
                    <a:pt x="580" y="50"/>
                    <a:pt x="582" y="51"/>
                  </a:cubicBezTo>
                  <a:cubicBezTo>
                    <a:pt x="587" y="52"/>
                    <a:pt x="592" y="54"/>
                    <a:pt x="596" y="56"/>
                  </a:cubicBezTo>
                  <a:cubicBezTo>
                    <a:pt x="599" y="57"/>
                    <a:pt x="602" y="58"/>
                    <a:pt x="605" y="59"/>
                  </a:cubicBezTo>
                  <a:cubicBezTo>
                    <a:pt x="609" y="60"/>
                    <a:pt x="613" y="62"/>
                    <a:pt x="618" y="63"/>
                  </a:cubicBezTo>
                  <a:cubicBezTo>
                    <a:pt x="620" y="65"/>
                    <a:pt x="623" y="66"/>
                    <a:pt x="626" y="67"/>
                  </a:cubicBezTo>
                  <a:cubicBezTo>
                    <a:pt x="627" y="67"/>
                    <a:pt x="628" y="67"/>
                    <a:pt x="629" y="68"/>
                  </a:cubicBezTo>
                  <a:cubicBezTo>
                    <a:pt x="629" y="67"/>
                    <a:pt x="629" y="67"/>
                    <a:pt x="629" y="67"/>
                  </a:cubicBezTo>
                  <a:cubicBezTo>
                    <a:pt x="628" y="67"/>
                    <a:pt x="627" y="66"/>
                    <a:pt x="627" y="66"/>
                  </a:cubicBezTo>
                  <a:cubicBezTo>
                    <a:pt x="624" y="65"/>
                    <a:pt x="621" y="64"/>
                    <a:pt x="618" y="63"/>
                  </a:cubicBezTo>
                  <a:cubicBezTo>
                    <a:pt x="614" y="61"/>
                    <a:pt x="609" y="60"/>
                    <a:pt x="605" y="58"/>
                  </a:cubicBezTo>
                  <a:cubicBezTo>
                    <a:pt x="602" y="57"/>
                    <a:pt x="600" y="56"/>
                    <a:pt x="597" y="55"/>
                  </a:cubicBezTo>
                  <a:cubicBezTo>
                    <a:pt x="591" y="53"/>
                    <a:pt x="585" y="51"/>
                    <a:pt x="578" y="49"/>
                  </a:cubicBezTo>
                  <a:cubicBezTo>
                    <a:pt x="578" y="49"/>
                    <a:pt x="577" y="48"/>
                    <a:pt x="576" y="48"/>
                  </a:cubicBezTo>
                  <a:cubicBezTo>
                    <a:pt x="571" y="47"/>
                    <a:pt x="566" y="45"/>
                    <a:pt x="561" y="44"/>
                  </a:cubicBezTo>
                  <a:cubicBezTo>
                    <a:pt x="561" y="43"/>
                    <a:pt x="561" y="42"/>
                    <a:pt x="561" y="42"/>
                  </a:cubicBezTo>
                  <a:cubicBezTo>
                    <a:pt x="562" y="42"/>
                    <a:pt x="562" y="42"/>
                    <a:pt x="563" y="42"/>
                  </a:cubicBezTo>
                  <a:cubicBezTo>
                    <a:pt x="564" y="42"/>
                    <a:pt x="565" y="42"/>
                    <a:pt x="566" y="42"/>
                  </a:cubicBezTo>
                  <a:cubicBezTo>
                    <a:pt x="569" y="42"/>
                    <a:pt x="571" y="42"/>
                    <a:pt x="573" y="42"/>
                  </a:cubicBezTo>
                  <a:cubicBezTo>
                    <a:pt x="574" y="42"/>
                    <a:pt x="576" y="42"/>
                    <a:pt x="577" y="43"/>
                  </a:cubicBezTo>
                  <a:cubicBezTo>
                    <a:pt x="579" y="43"/>
                    <a:pt x="581" y="43"/>
                    <a:pt x="583" y="43"/>
                  </a:cubicBezTo>
                  <a:cubicBezTo>
                    <a:pt x="584" y="43"/>
                    <a:pt x="586" y="44"/>
                    <a:pt x="587" y="44"/>
                  </a:cubicBezTo>
                  <a:cubicBezTo>
                    <a:pt x="589" y="44"/>
                    <a:pt x="591" y="44"/>
                    <a:pt x="592" y="45"/>
                  </a:cubicBezTo>
                  <a:cubicBezTo>
                    <a:pt x="594" y="45"/>
                    <a:pt x="595" y="45"/>
                    <a:pt x="596" y="45"/>
                  </a:cubicBezTo>
                  <a:cubicBezTo>
                    <a:pt x="598" y="46"/>
                    <a:pt x="599" y="46"/>
                    <a:pt x="600" y="47"/>
                  </a:cubicBezTo>
                  <a:cubicBezTo>
                    <a:pt x="601" y="47"/>
                    <a:pt x="602" y="48"/>
                    <a:pt x="603" y="48"/>
                  </a:cubicBezTo>
                  <a:cubicBezTo>
                    <a:pt x="605" y="49"/>
                    <a:pt x="608" y="51"/>
                    <a:pt x="610" y="52"/>
                  </a:cubicBezTo>
                  <a:cubicBezTo>
                    <a:pt x="611" y="53"/>
                    <a:pt x="613" y="54"/>
                    <a:pt x="614" y="54"/>
                  </a:cubicBezTo>
                  <a:cubicBezTo>
                    <a:pt x="615" y="55"/>
                    <a:pt x="617" y="56"/>
                    <a:pt x="618" y="57"/>
                  </a:cubicBezTo>
                  <a:cubicBezTo>
                    <a:pt x="619" y="58"/>
                    <a:pt x="621" y="59"/>
                    <a:pt x="622" y="60"/>
                  </a:cubicBezTo>
                  <a:cubicBezTo>
                    <a:pt x="623" y="61"/>
                    <a:pt x="624" y="62"/>
                    <a:pt x="626" y="63"/>
                  </a:cubicBezTo>
                  <a:cubicBezTo>
                    <a:pt x="627" y="63"/>
                    <a:pt x="628" y="64"/>
                    <a:pt x="629" y="65"/>
                  </a:cubicBezTo>
                  <a:cubicBezTo>
                    <a:pt x="629" y="64"/>
                    <a:pt x="629" y="64"/>
                    <a:pt x="629" y="64"/>
                  </a:cubicBezTo>
                  <a:cubicBezTo>
                    <a:pt x="628" y="64"/>
                    <a:pt x="628" y="63"/>
                    <a:pt x="628" y="63"/>
                  </a:cubicBezTo>
                  <a:cubicBezTo>
                    <a:pt x="625" y="61"/>
                    <a:pt x="623" y="60"/>
                    <a:pt x="621" y="58"/>
                  </a:cubicBezTo>
                  <a:cubicBezTo>
                    <a:pt x="620" y="58"/>
                    <a:pt x="619" y="57"/>
                    <a:pt x="619" y="57"/>
                  </a:cubicBezTo>
                  <a:cubicBezTo>
                    <a:pt x="617" y="55"/>
                    <a:pt x="614" y="54"/>
                    <a:pt x="612" y="53"/>
                  </a:cubicBezTo>
                  <a:cubicBezTo>
                    <a:pt x="611" y="52"/>
                    <a:pt x="610" y="52"/>
                    <a:pt x="610" y="51"/>
                  </a:cubicBezTo>
                  <a:cubicBezTo>
                    <a:pt x="608" y="50"/>
                    <a:pt x="606" y="49"/>
                    <a:pt x="604" y="48"/>
                  </a:cubicBezTo>
                  <a:cubicBezTo>
                    <a:pt x="603" y="48"/>
                    <a:pt x="602" y="47"/>
                    <a:pt x="602" y="47"/>
                  </a:cubicBezTo>
                  <a:cubicBezTo>
                    <a:pt x="601" y="47"/>
                    <a:pt x="601" y="47"/>
                    <a:pt x="600" y="46"/>
                  </a:cubicBezTo>
                  <a:cubicBezTo>
                    <a:pt x="602" y="47"/>
                    <a:pt x="603" y="47"/>
                    <a:pt x="604" y="47"/>
                  </a:cubicBezTo>
                  <a:cubicBezTo>
                    <a:pt x="606" y="48"/>
                    <a:pt x="607" y="48"/>
                    <a:pt x="609" y="49"/>
                  </a:cubicBezTo>
                  <a:cubicBezTo>
                    <a:pt x="611" y="49"/>
                    <a:pt x="613" y="50"/>
                    <a:pt x="615" y="50"/>
                  </a:cubicBezTo>
                  <a:cubicBezTo>
                    <a:pt x="617" y="51"/>
                    <a:pt x="618" y="51"/>
                    <a:pt x="620" y="52"/>
                  </a:cubicBezTo>
                  <a:cubicBezTo>
                    <a:pt x="622" y="52"/>
                    <a:pt x="624" y="53"/>
                    <a:pt x="626" y="54"/>
                  </a:cubicBezTo>
                  <a:cubicBezTo>
                    <a:pt x="627" y="54"/>
                    <a:pt x="628" y="55"/>
                    <a:pt x="629" y="55"/>
                  </a:cubicBezTo>
                  <a:cubicBezTo>
                    <a:pt x="629" y="54"/>
                    <a:pt x="629" y="54"/>
                    <a:pt x="629" y="54"/>
                  </a:cubicBezTo>
                  <a:cubicBezTo>
                    <a:pt x="628" y="54"/>
                    <a:pt x="627" y="54"/>
                    <a:pt x="626" y="53"/>
                  </a:cubicBezTo>
                  <a:cubicBezTo>
                    <a:pt x="625" y="53"/>
                    <a:pt x="624" y="52"/>
                    <a:pt x="623" y="52"/>
                  </a:cubicBezTo>
                  <a:cubicBezTo>
                    <a:pt x="620" y="51"/>
                    <a:pt x="618" y="51"/>
                    <a:pt x="616" y="50"/>
                  </a:cubicBezTo>
                  <a:cubicBezTo>
                    <a:pt x="614" y="49"/>
                    <a:pt x="613" y="49"/>
                    <a:pt x="612" y="49"/>
                  </a:cubicBezTo>
                  <a:cubicBezTo>
                    <a:pt x="609" y="48"/>
                    <a:pt x="607" y="47"/>
                    <a:pt x="605" y="47"/>
                  </a:cubicBezTo>
                  <a:cubicBezTo>
                    <a:pt x="603" y="46"/>
                    <a:pt x="602" y="46"/>
                    <a:pt x="601" y="46"/>
                  </a:cubicBezTo>
                  <a:cubicBezTo>
                    <a:pt x="599" y="45"/>
                    <a:pt x="598" y="45"/>
                    <a:pt x="597" y="45"/>
                  </a:cubicBezTo>
                  <a:cubicBezTo>
                    <a:pt x="596" y="45"/>
                    <a:pt x="596" y="44"/>
                    <a:pt x="595" y="44"/>
                  </a:cubicBezTo>
                  <a:cubicBezTo>
                    <a:pt x="594" y="44"/>
                    <a:pt x="594" y="44"/>
                    <a:pt x="593" y="44"/>
                  </a:cubicBezTo>
                  <a:cubicBezTo>
                    <a:pt x="591" y="43"/>
                    <a:pt x="589" y="42"/>
                    <a:pt x="586" y="41"/>
                  </a:cubicBezTo>
                  <a:cubicBezTo>
                    <a:pt x="585" y="41"/>
                    <a:pt x="585" y="41"/>
                    <a:pt x="585" y="41"/>
                  </a:cubicBezTo>
                  <a:cubicBezTo>
                    <a:pt x="583" y="41"/>
                    <a:pt x="581" y="40"/>
                    <a:pt x="578" y="40"/>
                  </a:cubicBezTo>
                  <a:cubicBezTo>
                    <a:pt x="578" y="40"/>
                    <a:pt x="577" y="40"/>
                    <a:pt x="576" y="40"/>
                  </a:cubicBezTo>
                  <a:cubicBezTo>
                    <a:pt x="574" y="39"/>
                    <a:pt x="572" y="39"/>
                    <a:pt x="570" y="39"/>
                  </a:cubicBezTo>
                  <a:cubicBezTo>
                    <a:pt x="569" y="39"/>
                    <a:pt x="569" y="39"/>
                    <a:pt x="569" y="39"/>
                  </a:cubicBezTo>
                  <a:cubicBezTo>
                    <a:pt x="569" y="39"/>
                    <a:pt x="569" y="39"/>
                    <a:pt x="569" y="39"/>
                  </a:cubicBezTo>
                  <a:cubicBezTo>
                    <a:pt x="567" y="39"/>
                    <a:pt x="564" y="39"/>
                    <a:pt x="562" y="40"/>
                  </a:cubicBezTo>
                  <a:cubicBezTo>
                    <a:pt x="561" y="40"/>
                    <a:pt x="561" y="40"/>
                    <a:pt x="561" y="40"/>
                  </a:cubicBezTo>
                  <a:cubicBezTo>
                    <a:pt x="560" y="36"/>
                    <a:pt x="557" y="34"/>
                    <a:pt x="554" y="34"/>
                  </a:cubicBezTo>
                  <a:cubicBezTo>
                    <a:pt x="550" y="34"/>
                    <a:pt x="547" y="36"/>
                    <a:pt x="546" y="39"/>
                  </a:cubicBezTo>
                  <a:cubicBezTo>
                    <a:pt x="542" y="37"/>
                    <a:pt x="538" y="35"/>
                    <a:pt x="534" y="34"/>
                  </a:cubicBezTo>
                  <a:cubicBezTo>
                    <a:pt x="532" y="33"/>
                    <a:pt x="531" y="33"/>
                    <a:pt x="529" y="32"/>
                  </a:cubicBezTo>
                  <a:cubicBezTo>
                    <a:pt x="524" y="31"/>
                    <a:pt x="519" y="29"/>
                    <a:pt x="514" y="27"/>
                  </a:cubicBezTo>
                  <a:cubicBezTo>
                    <a:pt x="511" y="26"/>
                    <a:pt x="508" y="25"/>
                    <a:pt x="505" y="24"/>
                  </a:cubicBezTo>
                  <a:cubicBezTo>
                    <a:pt x="501" y="23"/>
                    <a:pt x="497" y="22"/>
                    <a:pt x="493" y="21"/>
                  </a:cubicBezTo>
                  <a:cubicBezTo>
                    <a:pt x="489" y="20"/>
                    <a:pt x="485" y="19"/>
                    <a:pt x="480" y="18"/>
                  </a:cubicBezTo>
                  <a:cubicBezTo>
                    <a:pt x="477" y="17"/>
                    <a:pt x="474" y="16"/>
                    <a:pt x="470" y="16"/>
                  </a:cubicBezTo>
                  <a:cubicBezTo>
                    <a:pt x="465" y="15"/>
                    <a:pt x="460" y="13"/>
                    <a:pt x="455" y="12"/>
                  </a:cubicBezTo>
                  <a:cubicBezTo>
                    <a:pt x="452" y="12"/>
                    <a:pt x="449" y="11"/>
                    <a:pt x="445" y="11"/>
                  </a:cubicBezTo>
                  <a:cubicBezTo>
                    <a:pt x="440" y="10"/>
                    <a:pt x="435" y="9"/>
                    <a:pt x="430" y="8"/>
                  </a:cubicBezTo>
                  <a:cubicBezTo>
                    <a:pt x="426" y="8"/>
                    <a:pt x="423" y="7"/>
                    <a:pt x="41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7" name="Freeform 12"/>
            <p:cNvSpPr>
              <a:spLocks noEditPoints="1"/>
            </p:cNvSpPr>
            <p:nvPr/>
          </p:nvSpPr>
          <p:spPr bwMode="auto">
            <a:xfrm>
              <a:off x="-3153" y="1112"/>
              <a:ext cx="1635" cy="1086"/>
            </a:xfrm>
            <a:custGeom>
              <a:avLst/>
              <a:gdLst>
                <a:gd name="T0" fmla="*/ 60 w 629"/>
                <a:gd name="T1" fmla="*/ 418 h 418"/>
                <a:gd name="T2" fmla="*/ 17 w 629"/>
                <a:gd name="T3" fmla="*/ 305 h 418"/>
                <a:gd name="T4" fmla="*/ 419 w 629"/>
                <a:gd name="T5" fmla="*/ 323 h 418"/>
                <a:gd name="T6" fmla="*/ 197 w 629"/>
                <a:gd name="T7" fmla="*/ 112 h 418"/>
                <a:gd name="T8" fmla="*/ 194 w 629"/>
                <a:gd name="T9" fmla="*/ 117 h 418"/>
                <a:gd name="T10" fmla="*/ 0 w 629"/>
                <a:gd name="T11" fmla="*/ 192 h 418"/>
                <a:gd name="T12" fmla="*/ 165 w 629"/>
                <a:gd name="T13" fmla="*/ 182 h 418"/>
                <a:gd name="T14" fmla="*/ 161 w 629"/>
                <a:gd name="T15" fmla="*/ 193 h 418"/>
                <a:gd name="T16" fmla="*/ 209 w 629"/>
                <a:gd name="T17" fmla="*/ 143 h 418"/>
                <a:gd name="T18" fmla="*/ 188 w 629"/>
                <a:gd name="T19" fmla="*/ 131 h 418"/>
                <a:gd name="T20" fmla="*/ 196 w 629"/>
                <a:gd name="T21" fmla="*/ 116 h 418"/>
                <a:gd name="T22" fmla="*/ 209 w 629"/>
                <a:gd name="T23" fmla="*/ 87 h 418"/>
                <a:gd name="T24" fmla="*/ 100 w 629"/>
                <a:gd name="T25" fmla="*/ 23 h 418"/>
                <a:gd name="T26" fmla="*/ 24 w 629"/>
                <a:gd name="T27" fmla="*/ 50 h 418"/>
                <a:gd name="T28" fmla="*/ 27 w 629"/>
                <a:gd name="T29" fmla="*/ 51 h 418"/>
                <a:gd name="T30" fmla="*/ 0 w 629"/>
                <a:gd name="T31" fmla="*/ 72 h 418"/>
                <a:gd name="T32" fmla="*/ 69 w 629"/>
                <a:gd name="T33" fmla="*/ 46 h 418"/>
                <a:gd name="T34" fmla="*/ 169 w 629"/>
                <a:gd name="T35" fmla="*/ 41 h 418"/>
                <a:gd name="T36" fmla="*/ 201 w 629"/>
                <a:gd name="T37" fmla="*/ 41 h 418"/>
                <a:gd name="T38" fmla="*/ 89 w 629"/>
                <a:gd name="T39" fmla="*/ 43 h 418"/>
                <a:gd name="T40" fmla="*/ 87 w 629"/>
                <a:gd name="T41" fmla="*/ 29 h 418"/>
                <a:gd name="T42" fmla="*/ 190 w 629"/>
                <a:gd name="T43" fmla="*/ 0 h 418"/>
                <a:gd name="T44" fmla="*/ 209 w 629"/>
                <a:gd name="T45" fmla="*/ 19 h 418"/>
                <a:gd name="T46" fmla="*/ 626 w 629"/>
                <a:gd name="T47" fmla="*/ 131 h 418"/>
                <a:gd name="T48" fmla="*/ 622 w 629"/>
                <a:gd name="T49" fmla="*/ 122 h 418"/>
                <a:gd name="T50" fmla="*/ 522 w 629"/>
                <a:gd name="T51" fmla="*/ 118 h 418"/>
                <a:gd name="T52" fmla="*/ 595 w 629"/>
                <a:gd name="T53" fmla="*/ 129 h 418"/>
                <a:gd name="T54" fmla="*/ 542 w 629"/>
                <a:gd name="T55" fmla="*/ 120 h 418"/>
                <a:gd name="T56" fmla="*/ 523 w 629"/>
                <a:gd name="T57" fmla="*/ 96 h 418"/>
                <a:gd name="T58" fmla="*/ 535 w 629"/>
                <a:gd name="T59" fmla="*/ 74 h 418"/>
                <a:gd name="T60" fmla="*/ 576 w 629"/>
                <a:gd name="T61" fmla="*/ 106 h 418"/>
                <a:gd name="T62" fmla="*/ 600 w 629"/>
                <a:gd name="T63" fmla="*/ 125 h 418"/>
                <a:gd name="T64" fmla="*/ 536 w 629"/>
                <a:gd name="T65" fmla="*/ 74 h 418"/>
                <a:gd name="T66" fmla="*/ 527 w 629"/>
                <a:gd name="T67" fmla="*/ 2 h 418"/>
                <a:gd name="T68" fmla="*/ 575 w 629"/>
                <a:gd name="T69" fmla="*/ 20 h 418"/>
                <a:gd name="T70" fmla="*/ 597 w 629"/>
                <a:gd name="T71" fmla="*/ 67 h 418"/>
                <a:gd name="T72" fmla="*/ 622 w 629"/>
                <a:gd name="T73" fmla="*/ 122 h 418"/>
                <a:gd name="T74" fmla="*/ 564 w 629"/>
                <a:gd name="T75" fmla="*/ 0 h 418"/>
                <a:gd name="T76" fmla="*/ 556 w 629"/>
                <a:gd name="T77" fmla="*/ 12 h 418"/>
                <a:gd name="T78" fmla="*/ 526 w 629"/>
                <a:gd name="T79" fmla="*/ 0 h 418"/>
                <a:gd name="T80" fmla="*/ 526 w 629"/>
                <a:gd name="T81" fmla="*/ 4 h 418"/>
                <a:gd name="T82" fmla="*/ 501 w 629"/>
                <a:gd name="T83" fmla="*/ 48 h 418"/>
                <a:gd name="T84" fmla="*/ 459 w 629"/>
                <a:gd name="T85" fmla="*/ 19 h 418"/>
                <a:gd name="T86" fmla="*/ 426 w 629"/>
                <a:gd name="T87" fmla="*/ 0 h 418"/>
                <a:gd name="T88" fmla="*/ 466 w 629"/>
                <a:gd name="T89" fmla="*/ 25 h 418"/>
                <a:gd name="T90" fmla="*/ 507 w 629"/>
                <a:gd name="T91" fmla="*/ 53 h 418"/>
                <a:gd name="T92" fmla="*/ 492 w 629"/>
                <a:gd name="T93" fmla="*/ 115 h 418"/>
                <a:gd name="T94" fmla="*/ 419 w 629"/>
                <a:gd name="T95" fmla="*/ 109 h 418"/>
                <a:gd name="T96" fmla="*/ 477 w 629"/>
                <a:gd name="T97" fmla="*/ 114 h 418"/>
                <a:gd name="T98" fmla="*/ 454 w 629"/>
                <a:gd name="T99" fmla="*/ 122 h 418"/>
                <a:gd name="T100" fmla="*/ 521 w 629"/>
                <a:gd name="T101" fmla="*/ 161 h 418"/>
                <a:gd name="T102" fmla="*/ 522 w 629"/>
                <a:gd name="T103" fmla="*/ 209 h 418"/>
                <a:gd name="T104" fmla="*/ 522 w 629"/>
                <a:gd name="T105" fmla="*/ 160 h 418"/>
                <a:gd name="T106" fmla="*/ 598 w 629"/>
                <a:gd name="T107" fmla="*/ 130 h 418"/>
                <a:gd name="T108" fmla="*/ 629 w 629"/>
                <a:gd name="T109" fmla="*/ 137 h 418"/>
                <a:gd name="T110" fmla="*/ 627 w 629"/>
                <a:gd name="T111" fmla="*/ 132 h 418"/>
                <a:gd name="T112" fmla="*/ 604 w 629"/>
                <a:gd name="T113" fmla="*/ 82 h 418"/>
                <a:gd name="T114" fmla="*/ 581 w 629"/>
                <a:gd name="T115" fmla="*/ 32 h 418"/>
                <a:gd name="T116" fmla="*/ 615 w 629"/>
                <a:gd name="T117" fmla="*/ 38 h 418"/>
                <a:gd name="T118" fmla="*/ 579 w 629"/>
                <a:gd name="T119" fmla="*/ 2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9" h="418">
                  <a:moveTo>
                    <a:pt x="0" y="260"/>
                  </a:moveTo>
                  <a:cubicBezTo>
                    <a:pt x="0" y="262"/>
                    <a:pt x="0" y="262"/>
                    <a:pt x="0" y="262"/>
                  </a:cubicBezTo>
                  <a:cubicBezTo>
                    <a:pt x="2" y="269"/>
                    <a:pt x="5" y="276"/>
                    <a:pt x="8" y="283"/>
                  </a:cubicBezTo>
                  <a:cubicBezTo>
                    <a:pt x="8" y="284"/>
                    <a:pt x="8" y="284"/>
                    <a:pt x="8" y="284"/>
                  </a:cubicBezTo>
                  <a:cubicBezTo>
                    <a:pt x="25" y="327"/>
                    <a:pt x="42" y="371"/>
                    <a:pt x="60" y="418"/>
                  </a:cubicBezTo>
                  <a:cubicBezTo>
                    <a:pt x="61" y="418"/>
                    <a:pt x="61" y="418"/>
                    <a:pt x="61" y="418"/>
                  </a:cubicBezTo>
                  <a:cubicBezTo>
                    <a:pt x="58" y="410"/>
                    <a:pt x="55" y="403"/>
                    <a:pt x="52" y="395"/>
                  </a:cubicBezTo>
                  <a:cubicBezTo>
                    <a:pt x="46" y="380"/>
                    <a:pt x="41" y="365"/>
                    <a:pt x="35" y="351"/>
                  </a:cubicBezTo>
                  <a:cubicBezTo>
                    <a:pt x="30" y="337"/>
                    <a:pt x="24" y="322"/>
                    <a:pt x="19" y="309"/>
                  </a:cubicBezTo>
                  <a:cubicBezTo>
                    <a:pt x="18" y="307"/>
                    <a:pt x="18" y="306"/>
                    <a:pt x="17" y="305"/>
                  </a:cubicBezTo>
                  <a:cubicBezTo>
                    <a:pt x="11" y="290"/>
                    <a:pt x="5" y="275"/>
                    <a:pt x="0" y="260"/>
                  </a:cubicBezTo>
                  <a:moveTo>
                    <a:pt x="349" y="209"/>
                  </a:moveTo>
                  <a:cubicBezTo>
                    <a:pt x="348" y="209"/>
                    <a:pt x="348" y="209"/>
                    <a:pt x="348" y="209"/>
                  </a:cubicBezTo>
                  <a:cubicBezTo>
                    <a:pt x="372" y="247"/>
                    <a:pt x="395" y="285"/>
                    <a:pt x="419" y="324"/>
                  </a:cubicBezTo>
                  <a:cubicBezTo>
                    <a:pt x="419" y="323"/>
                    <a:pt x="419" y="323"/>
                    <a:pt x="419" y="323"/>
                  </a:cubicBezTo>
                  <a:cubicBezTo>
                    <a:pt x="396" y="284"/>
                    <a:pt x="373" y="246"/>
                    <a:pt x="349" y="209"/>
                  </a:cubicBezTo>
                  <a:moveTo>
                    <a:pt x="209" y="87"/>
                  </a:moveTo>
                  <a:cubicBezTo>
                    <a:pt x="208" y="88"/>
                    <a:pt x="208" y="89"/>
                    <a:pt x="207" y="91"/>
                  </a:cubicBezTo>
                  <a:cubicBezTo>
                    <a:pt x="205" y="95"/>
                    <a:pt x="203" y="99"/>
                    <a:pt x="201" y="103"/>
                  </a:cubicBezTo>
                  <a:cubicBezTo>
                    <a:pt x="200" y="106"/>
                    <a:pt x="198" y="109"/>
                    <a:pt x="197" y="112"/>
                  </a:cubicBezTo>
                  <a:cubicBezTo>
                    <a:pt x="196" y="113"/>
                    <a:pt x="195" y="115"/>
                    <a:pt x="195" y="116"/>
                  </a:cubicBezTo>
                  <a:cubicBezTo>
                    <a:pt x="131" y="123"/>
                    <a:pt x="69" y="134"/>
                    <a:pt x="8" y="150"/>
                  </a:cubicBezTo>
                  <a:cubicBezTo>
                    <a:pt x="5" y="151"/>
                    <a:pt x="2" y="151"/>
                    <a:pt x="0" y="152"/>
                  </a:cubicBezTo>
                  <a:cubicBezTo>
                    <a:pt x="0" y="153"/>
                    <a:pt x="0" y="153"/>
                    <a:pt x="0" y="153"/>
                  </a:cubicBezTo>
                  <a:cubicBezTo>
                    <a:pt x="62" y="137"/>
                    <a:pt x="128" y="125"/>
                    <a:pt x="194" y="117"/>
                  </a:cubicBezTo>
                  <a:cubicBezTo>
                    <a:pt x="193" y="119"/>
                    <a:pt x="192" y="122"/>
                    <a:pt x="191" y="124"/>
                  </a:cubicBezTo>
                  <a:cubicBezTo>
                    <a:pt x="189" y="128"/>
                    <a:pt x="188" y="131"/>
                    <a:pt x="186" y="135"/>
                  </a:cubicBezTo>
                  <a:cubicBezTo>
                    <a:pt x="184" y="139"/>
                    <a:pt x="183" y="142"/>
                    <a:pt x="181" y="146"/>
                  </a:cubicBezTo>
                  <a:cubicBezTo>
                    <a:pt x="180" y="147"/>
                    <a:pt x="180" y="147"/>
                    <a:pt x="180" y="147"/>
                  </a:cubicBezTo>
                  <a:cubicBezTo>
                    <a:pt x="119" y="158"/>
                    <a:pt x="59" y="173"/>
                    <a:pt x="0" y="192"/>
                  </a:cubicBezTo>
                  <a:cubicBezTo>
                    <a:pt x="0" y="193"/>
                    <a:pt x="0" y="193"/>
                    <a:pt x="0" y="193"/>
                  </a:cubicBezTo>
                  <a:cubicBezTo>
                    <a:pt x="59" y="174"/>
                    <a:pt x="119" y="159"/>
                    <a:pt x="180" y="148"/>
                  </a:cubicBezTo>
                  <a:cubicBezTo>
                    <a:pt x="179" y="151"/>
                    <a:pt x="177" y="155"/>
                    <a:pt x="176" y="158"/>
                  </a:cubicBezTo>
                  <a:cubicBezTo>
                    <a:pt x="174" y="162"/>
                    <a:pt x="172" y="165"/>
                    <a:pt x="171" y="169"/>
                  </a:cubicBezTo>
                  <a:cubicBezTo>
                    <a:pt x="169" y="173"/>
                    <a:pt x="167" y="178"/>
                    <a:pt x="165" y="182"/>
                  </a:cubicBezTo>
                  <a:cubicBezTo>
                    <a:pt x="164" y="186"/>
                    <a:pt x="162" y="189"/>
                    <a:pt x="161" y="192"/>
                  </a:cubicBezTo>
                  <a:cubicBezTo>
                    <a:pt x="158" y="198"/>
                    <a:pt x="156" y="204"/>
                    <a:pt x="154" y="209"/>
                  </a:cubicBezTo>
                  <a:cubicBezTo>
                    <a:pt x="154" y="209"/>
                    <a:pt x="154" y="209"/>
                    <a:pt x="154" y="209"/>
                  </a:cubicBezTo>
                  <a:cubicBezTo>
                    <a:pt x="156" y="207"/>
                    <a:pt x="157" y="204"/>
                    <a:pt x="158" y="201"/>
                  </a:cubicBezTo>
                  <a:cubicBezTo>
                    <a:pt x="159" y="198"/>
                    <a:pt x="160" y="196"/>
                    <a:pt x="161" y="193"/>
                  </a:cubicBezTo>
                  <a:cubicBezTo>
                    <a:pt x="164" y="187"/>
                    <a:pt x="166" y="182"/>
                    <a:pt x="168" y="177"/>
                  </a:cubicBezTo>
                  <a:cubicBezTo>
                    <a:pt x="169" y="174"/>
                    <a:pt x="170" y="172"/>
                    <a:pt x="171" y="169"/>
                  </a:cubicBezTo>
                  <a:cubicBezTo>
                    <a:pt x="174" y="164"/>
                    <a:pt x="176" y="159"/>
                    <a:pt x="178" y="154"/>
                  </a:cubicBezTo>
                  <a:cubicBezTo>
                    <a:pt x="179" y="152"/>
                    <a:pt x="180" y="150"/>
                    <a:pt x="181" y="148"/>
                  </a:cubicBezTo>
                  <a:cubicBezTo>
                    <a:pt x="190" y="146"/>
                    <a:pt x="200" y="145"/>
                    <a:pt x="209" y="143"/>
                  </a:cubicBezTo>
                  <a:cubicBezTo>
                    <a:pt x="209" y="142"/>
                    <a:pt x="209" y="142"/>
                    <a:pt x="209" y="142"/>
                  </a:cubicBezTo>
                  <a:cubicBezTo>
                    <a:pt x="207" y="142"/>
                    <a:pt x="205" y="143"/>
                    <a:pt x="204" y="143"/>
                  </a:cubicBezTo>
                  <a:cubicBezTo>
                    <a:pt x="196" y="144"/>
                    <a:pt x="189" y="146"/>
                    <a:pt x="181" y="147"/>
                  </a:cubicBezTo>
                  <a:cubicBezTo>
                    <a:pt x="181" y="147"/>
                    <a:pt x="181" y="147"/>
                    <a:pt x="181" y="147"/>
                  </a:cubicBezTo>
                  <a:cubicBezTo>
                    <a:pt x="184" y="141"/>
                    <a:pt x="186" y="136"/>
                    <a:pt x="188" y="131"/>
                  </a:cubicBezTo>
                  <a:cubicBezTo>
                    <a:pt x="189" y="129"/>
                    <a:pt x="190" y="127"/>
                    <a:pt x="192" y="124"/>
                  </a:cubicBezTo>
                  <a:cubicBezTo>
                    <a:pt x="193" y="122"/>
                    <a:pt x="194" y="120"/>
                    <a:pt x="195" y="117"/>
                  </a:cubicBezTo>
                  <a:cubicBezTo>
                    <a:pt x="200" y="117"/>
                    <a:pt x="204" y="116"/>
                    <a:pt x="209" y="116"/>
                  </a:cubicBezTo>
                  <a:cubicBezTo>
                    <a:pt x="209" y="115"/>
                    <a:pt x="209" y="115"/>
                    <a:pt x="209" y="115"/>
                  </a:cubicBezTo>
                  <a:cubicBezTo>
                    <a:pt x="204" y="115"/>
                    <a:pt x="200" y="116"/>
                    <a:pt x="196" y="116"/>
                  </a:cubicBezTo>
                  <a:cubicBezTo>
                    <a:pt x="196" y="114"/>
                    <a:pt x="198" y="112"/>
                    <a:pt x="198" y="110"/>
                  </a:cubicBezTo>
                  <a:cubicBezTo>
                    <a:pt x="200" y="108"/>
                    <a:pt x="201" y="105"/>
                    <a:pt x="202" y="103"/>
                  </a:cubicBezTo>
                  <a:cubicBezTo>
                    <a:pt x="204" y="99"/>
                    <a:pt x="206" y="94"/>
                    <a:pt x="208" y="90"/>
                  </a:cubicBezTo>
                  <a:cubicBezTo>
                    <a:pt x="209" y="89"/>
                    <a:pt x="209" y="89"/>
                    <a:pt x="209" y="89"/>
                  </a:cubicBezTo>
                  <a:cubicBezTo>
                    <a:pt x="209" y="87"/>
                    <a:pt x="209" y="87"/>
                    <a:pt x="209" y="87"/>
                  </a:cubicBezTo>
                  <a:moveTo>
                    <a:pt x="159" y="0"/>
                  </a:moveTo>
                  <a:cubicBezTo>
                    <a:pt x="157" y="0"/>
                    <a:pt x="157" y="0"/>
                    <a:pt x="157" y="0"/>
                  </a:cubicBezTo>
                  <a:cubicBezTo>
                    <a:pt x="152" y="2"/>
                    <a:pt x="146" y="4"/>
                    <a:pt x="141" y="6"/>
                  </a:cubicBezTo>
                  <a:cubicBezTo>
                    <a:pt x="134" y="9"/>
                    <a:pt x="127" y="11"/>
                    <a:pt x="120" y="14"/>
                  </a:cubicBezTo>
                  <a:cubicBezTo>
                    <a:pt x="113" y="17"/>
                    <a:pt x="107" y="20"/>
                    <a:pt x="100" y="23"/>
                  </a:cubicBezTo>
                  <a:cubicBezTo>
                    <a:pt x="93" y="26"/>
                    <a:pt x="86" y="29"/>
                    <a:pt x="79" y="32"/>
                  </a:cubicBezTo>
                  <a:cubicBezTo>
                    <a:pt x="71" y="36"/>
                    <a:pt x="64" y="39"/>
                    <a:pt x="57" y="43"/>
                  </a:cubicBezTo>
                  <a:cubicBezTo>
                    <a:pt x="54" y="44"/>
                    <a:pt x="50" y="46"/>
                    <a:pt x="47" y="47"/>
                  </a:cubicBezTo>
                  <a:cubicBezTo>
                    <a:pt x="44" y="48"/>
                    <a:pt x="40" y="48"/>
                    <a:pt x="37" y="48"/>
                  </a:cubicBezTo>
                  <a:cubicBezTo>
                    <a:pt x="33" y="49"/>
                    <a:pt x="28" y="50"/>
                    <a:pt x="24" y="50"/>
                  </a:cubicBezTo>
                  <a:cubicBezTo>
                    <a:pt x="18" y="51"/>
                    <a:pt x="11" y="52"/>
                    <a:pt x="5" y="53"/>
                  </a:cubicBezTo>
                  <a:cubicBezTo>
                    <a:pt x="3" y="53"/>
                    <a:pt x="1" y="53"/>
                    <a:pt x="0" y="54"/>
                  </a:cubicBezTo>
                  <a:cubicBezTo>
                    <a:pt x="0" y="54"/>
                    <a:pt x="0" y="54"/>
                    <a:pt x="0" y="54"/>
                  </a:cubicBezTo>
                  <a:cubicBezTo>
                    <a:pt x="1" y="54"/>
                    <a:pt x="3" y="54"/>
                    <a:pt x="5" y="54"/>
                  </a:cubicBezTo>
                  <a:cubicBezTo>
                    <a:pt x="12" y="52"/>
                    <a:pt x="19" y="51"/>
                    <a:pt x="27" y="51"/>
                  </a:cubicBezTo>
                  <a:cubicBezTo>
                    <a:pt x="30" y="50"/>
                    <a:pt x="33" y="50"/>
                    <a:pt x="37" y="49"/>
                  </a:cubicBezTo>
                  <a:cubicBezTo>
                    <a:pt x="40" y="49"/>
                    <a:pt x="43" y="49"/>
                    <a:pt x="45" y="48"/>
                  </a:cubicBezTo>
                  <a:cubicBezTo>
                    <a:pt x="43" y="50"/>
                    <a:pt x="40" y="51"/>
                    <a:pt x="37" y="52"/>
                  </a:cubicBezTo>
                  <a:cubicBezTo>
                    <a:pt x="25" y="58"/>
                    <a:pt x="12" y="65"/>
                    <a:pt x="0" y="71"/>
                  </a:cubicBezTo>
                  <a:cubicBezTo>
                    <a:pt x="0" y="72"/>
                    <a:pt x="0" y="72"/>
                    <a:pt x="0" y="72"/>
                  </a:cubicBezTo>
                  <a:cubicBezTo>
                    <a:pt x="2" y="70"/>
                    <a:pt x="5" y="69"/>
                    <a:pt x="7" y="68"/>
                  </a:cubicBezTo>
                  <a:cubicBezTo>
                    <a:pt x="14" y="64"/>
                    <a:pt x="21" y="61"/>
                    <a:pt x="28" y="57"/>
                  </a:cubicBezTo>
                  <a:cubicBezTo>
                    <a:pt x="34" y="54"/>
                    <a:pt x="40" y="51"/>
                    <a:pt x="46" y="48"/>
                  </a:cubicBezTo>
                  <a:cubicBezTo>
                    <a:pt x="50" y="48"/>
                    <a:pt x="54" y="47"/>
                    <a:pt x="58" y="47"/>
                  </a:cubicBezTo>
                  <a:cubicBezTo>
                    <a:pt x="62" y="46"/>
                    <a:pt x="66" y="46"/>
                    <a:pt x="69" y="46"/>
                  </a:cubicBezTo>
                  <a:cubicBezTo>
                    <a:pt x="76" y="45"/>
                    <a:pt x="83" y="45"/>
                    <a:pt x="90" y="44"/>
                  </a:cubicBezTo>
                  <a:cubicBezTo>
                    <a:pt x="94" y="44"/>
                    <a:pt x="98" y="43"/>
                    <a:pt x="102" y="43"/>
                  </a:cubicBezTo>
                  <a:cubicBezTo>
                    <a:pt x="110" y="43"/>
                    <a:pt x="117" y="42"/>
                    <a:pt x="125" y="42"/>
                  </a:cubicBezTo>
                  <a:cubicBezTo>
                    <a:pt x="128" y="42"/>
                    <a:pt x="132" y="42"/>
                    <a:pt x="135" y="42"/>
                  </a:cubicBezTo>
                  <a:cubicBezTo>
                    <a:pt x="147" y="41"/>
                    <a:pt x="158" y="41"/>
                    <a:pt x="169" y="41"/>
                  </a:cubicBezTo>
                  <a:cubicBezTo>
                    <a:pt x="179" y="41"/>
                    <a:pt x="190" y="41"/>
                    <a:pt x="201" y="42"/>
                  </a:cubicBezTo>
                  <a:cubicBezTo>
                    <a:pt x="203" y="42"/>
                    <a:pt x="206" y="42"/>
                    <a:pt x="209" y="42"/>
                  </a:cubicBezTo>
                  <a:cubicBezTo>
                    <a:pt x="209" y="41"/>
                    <a:pt x="209" y="41"/>
                    <a:pt x="209" y="41"/>
                  </a:cubicBezTo>
                  <a:cubicBezTo>
                    <a:pt x="209" y="41"/>
                    <a:pt x="208" y="41"/>
                    <a:pt x="208" y="41"/>
                  </a:cubicBezTo>
                  <a:cubicBezTo>
                    <a:pt x="206" y="41"/>
                    <a:pt x="203" y="41"/>
                    <a:pt x="201" y="41"/>
                  </a:cubicBezTo>
                  <a:cubicBezTo>
                    <a:pt x="190" y="41"/>
                    <a:pt x="179" y="41"/>
                    <a:pt x="169" y="41"/>
                  </a:cubicBezTo>
                  <a:cubicBezTo>
                    <a:pt x="158" y="41"/>
                    <a:pt x="147" y="41"/>
                    <a:pt x="135" y="41"/>
                  </a:cubicBezTo>
                  <a:cubicBezTo>
                    <a:pt x="132" y="41"/>
                    <a:pt x="129" y="41"/>
                    <a:pt x="126" y="41"/>
                  </a:cubicBezTo>
                  <a:cubicBezTo>
                    <a:pt x="118" y="42"/>
                    <a:pt x="110" y="42"/>
                    <a:pt x="102" y="43"/>
                  </a:cubicBezTo>
                  <a:cubicBezTo>
                    <a:pt x="98" y="43"/>
                    <a:pt x="94" y="43"/>
                    <a:pt x="89" y="43"/>
                  </a:cubicBezTo>
                  <a:cubicBezTo>
                    <a:pt x="83" y="44"/>
                    <a:pt x="76" y="44"/>
                    <a:pt x="69" y="45"/>
                  </a:cubicBezTo>
                  <a:cubicBezTo>
                    <a:pt x="65" y="45"/>
                    <a:pt x="61" y="46"/>
                    <a:pt x="56" y="46"/>
                  </a:cubicBezTo>
                  <a:cubicBezTo>
                    <a:pt x="53" y="47"/>
                    <a:pt x="51" y="47"/>
                    <a:pt x="48" y="47"/>
                  </a:cubicBezTo>
                  <a:cubicBezTo>
                    <a:pt x="55" y="44"/>
                    <a:pt x="61" y="41"/>
                    <a:pt x="68" y="38"/>
                  </a:cubicBezTo>
                  <a:cubicBezTo>
                    <a:pt x="74" y="35"/>
                    <a:pt x="81" y="32"/>
                    <a:pt x="87" y="29"/>
                  </a:cubicBezTo>
                  <a:cubicBezTo>
                    <a:pt x="94" y="26"/>
                    <a:pt x="101" y="23"/>
                    <a:pt x="108" y="20"/>
                  </a:cubicBezTo>
                  <a:cubicBezTo>
                    <a:pt x="115" y="17"/>
                    <a:pt x="121" y="15"/>
                    <a:pt x="127" y="12"/>
                  </a:cubicBezTo>
                  <a:cubicBezTo>
                    <a:pt x="135" y="9"/>
                    <a:pt x="142" y="6"/>
                    <a:pt x="149" y="4"/>
                  </a:cubicBezTo>
                  <a:cubicBezTo>
                    <a:pt x="152" y="2"/>
                    <a:pt x="155" y="1"/>
                    <a:pt x="159" y="0"/>
                  </a:cubicBezTo>
                  <a:moveTo>
                    <a:pt x="190" y="0"/>
                  </a:moveTo>
                  <a:cubicBezTo>
                    <a:pt x="189" y="0"/>
                    <a:pt x="189" y="0"/>
                    <a:pt x="189" y="0"/>
                  </a:cubicBezTo>
                  <a:cubicBezTo>
                    <a:pt x="189" y="0"/>
                    <a:pt x="190" y="0"/>
                    <a:pt x="190" y="0"/>
                  </a:cubicBezTo>
                  <a:cubicBezTo>
                    <a:pt x="191" y="2"/>
                    <a:pt x="193" y="3"/>
                    <a:pt x="195" y="5"/>
                  </a:cubicBezTo>
                  <a:cubicBezTo>
                    <a:pt x="198" y="8"/>
                    <a:pt x="201" y="11"/>
                    <a:pt x="204" y="14"/>
                  </a:cubicBezTo>
                  <a:cubicBezTo>
                    <a:pt x="205" y="15"/>
                    <a:pt x="207" y="17"/>
                    <a:pt x="209" y="19"/>
                  </a:cubicBezTo>
                  <a:cubicBezTo>
                    <a:pt x="209" y="18"/>
                    <a:pt x="209" y="18"/>
                    <a:pt x="209" y="18"/>
                  </a:cubicBezTo>
                  <a:cubicBezTo>
                    <a:pt x="208" y="17"/>
                    <a:pt x="207" y="16"/>
                    <a:pt x="206" y="14"/>
                  </a:cubicBezTo>
                  <a:cubicBezTo>
                    <a:pt x="205" y="14"/>
                    <a:pt x="205" y="14"/>
                    <a:pt x="204" y="13"/>
                  </a:cubicBezTo>
                  <a:cubicBezTo>
                    <a:pt x="200" y="9"/>
                    <a:pt x="195" y="4"/>
                    <a:pt x="190" y="0"/>
                  </a:cubicBezTo>
                  <a:moveTo>
                    <a:pt x="626" y="131"/>
                  </a:moveTo>
                  <a:cubicBezTo>
                    <a:pt x="622" y="131"/>
                    <a:pt x="618" y="131"/>
                    <a:pt x="613" y="131"/>
                  </a:cubicBezTo>
                  <a:cubicBezTo>
                    <a:pt x="613" y="130"/>
                    <a:pt x="613" y="130"/>
                    <a:pt x="613" y="130"/>
                  </a:cubicBezTo>
                  <a:cubicBezTo>
                    <a:pt x="613" y="129"/>
                    <a:pt x="613" y="128"/>
                    <a:pt x="613" y="127"/>
                  </a:cubicBezTo>
                  <a:cubicBezTo>
                    <a:pt x="615" y="126"/>
                    <a:pt x="617" y="125"/>
                    <a:pt x="619" y="124"/>
                  </a:cubicBezTo>
                  <a:cubicBezTo>
                    <a:pt x="620" y="123"/>
                    <a:pt x="621" y="123"/>
                    <a:pt x="622" y="122"/>
                  </a:cubicBezTo>
                  <a:cubicBezTo>
                    <a:pt x="623" y="125"/>
                    <a:pt x="625" y="128"/>
                    <a:pt x="626" y="131"/>
                  </a:cubicBezTo>
                  <a:moveTo>
                    <a:pt x="595" y="129"/>
                  </a:moveTo>
                  <a:cubicBezTo>
                    <a:pt x="571" y="126"/>
                    <a:pt x="547" y="125"/>
                    <a:pt x="522" y="124"/>
                  </a:cubicBezTo>
                  <a:cubicBezTo>
                    <a:pt x="522" y="123"/>
                    <a:pt x="522" y="122"/>
                    <a:pt x="522" y="122"/>
                  </a:cubicBezTo>
                  <a:cubicBezTo>
                    <a:pt x="522" y="121"/>
                    <a:pt x="522" y="120"/>
                    <a:pt x="522" y="118"/>
                  </a:cubicBezTo>
                  <a:cubicBezTo>
                    <a:pt x="528" y="119"/>
                    <a:pt x="533" y="120"/>
                    <a:pt x="539" y="121"/>
                  </a:cubicBezTo>
                  <a:cubicBezTo>
                    <a:pt x="544" y="121"/>
                    <a:pt x="548" y="122"/>
                    <a:pt x="553" y="122"/>
                  </a:cubicBezTo>
                  <a:cubicBezTo>
                    <a:pt x="559" y="123"/>
                    <a:pt x="564" y="124"/>
                    <a:pt x="570" y="125"/>
                  </a:cubicBezTo>
                  <a:cubicBezTo>
                    <a:pt x="575" y="126"/>
                    <a:pt x="579" y="126"/>
                    <a:pt x="584" y="127"/>
                  </a:cubicBezTo>
                  <a:cubicBezTo>
                    <a:pt x="588" y="128"/>
                    <a:pt x="591" y="128"/>
                    <a:pt x="595" y="129"/>
                  </a:cubicBezTo>
                  <a:moveTo>
                    <a:pt x="598" y="129"/>
                  </a:moveTo>
                  <a:cubicBezTo>
                    <a:pt x="595" y="128"/>
                    <a:pt x="592" y="128"/>
                    <a:pt x="589" y="127"/>
                  </a:cubicBezTo>
                  <a:cubicBezTo>
                    <a:pt x="584" y="126"/>
                    <a:pt x="579" y="125"/>
                    <a:pt x="574" y="125"/>
                  </a:cubicBezTo>
                  <a:cubicBezTo>
                    <a:pt x="568" y="124"/>
                    <a:pt x="562" y="123"/>
                    <a:pt x="556" y="122"/>
                  </a:cubicBezTo>
                  <a:cubicBezTo>
                    <a:pt x="552" y="122"/>
                    <a:pt x="547" y="121"/>
                    <a:pt x="542" y="120"/>
                  </a:cubicBezTo>
                  <a:cubicBezTo>
                    <a:pt x="536" y="119"/>
                    <a:pt x="530" y="119"/>
                    <a:pt x="524" y="118"/>
                  </a:cubicBezTo>
                  <a:cubicBezTo>
                    <a:pt x="523" y="118"/>
                    <a:pt x="523" y="118"/>
                    <a:pt x="522" y="118"/>
                  </a:cubicBezTo>
                  <a:cubicBezTo>
                    <a:pt x="522" y="116"/>
                    <a:pt x="522" y="114"/>
                    <a:pt x="522" y="112"/>
                  </a:cubicBezTo>
                  <a:cubicBezTo>
                    <a:pt x="523" y="109"/>
                    <a:pt x="523" y="105"/>
                    <a:pt x="523" y="102"/>
                  </a:cubicBezTo>
                  <a:cubicBezTo>
                    <a:pt x="523" y="100"/>
                    <a:pt x="523" y="98"/>
                    <a:pt x="523" y="96"/>
                  </a:cubicBezTo>
                  <a:cubicBezTo>
                    <a:pt x="523" y="91"/>
                    <a:pt x="523" y="86"/>
                    <a:pt x="523" y="81"/>
                  </a:cubicBezTo>
                  <a:cubicBezTo>
                    <a:pt x="523" y="81"/>
                    <a:pt x="523" y="80"/>
                    <a:pt x="523" y="79"/>
                  </a:cubicBezTo>
                  <a:cubicBezTo>
                    <a:pt x="523" y="75"/>
                    <a:pt x="524" y="70"/>
                    <a:pt x="524" y="65"/>
                  </a:cubicBezTo>
                  <a:cubicBezTo>
                    <a:pt x="524" y="66"/>
                    <a:pt x="524" y="66"/>
                    <a:pt x="524" y="66"/>
                  </a:cubicBezTo>
                  <a:cubicBezTo>
                    <a:pt x="528" y="68"/>
                    <a:pt x="531" y="71"/>
                    <a:pt x="535" y="74"/>
                  </a:cubicBezTo>
                  <a:cubicBezTo>
                    <a:pt x="537" y="76"/>
                    <a:pt x="539" y="77"/>
                    <a:pt x="541" y="79"/>
                  </a:cubicBezTo>
                  <a:cubicBezTo>
                    <a:pt x="545" y="82"/>
                    <a:pt x="549" y="84"/>
                    <a:pt x="553" y="87"/>
                  </a:cubicBezTo>
                  <a:cubicBezTo>
                    <a:pt x="555" y="89"/>
                    <a:pt x="557" y="91"/>
                    <a:pt x="559" y="92"/>
                  </a:cubicBezTo>
                  <a:cubicBezTo>
                    <a:pt x="562" y="95"/>
                    <a:pt x="566" y="98"/>
                    <a:pt x="570" y="101"/>
                  </a:cubicBezTo>
                  <a:cubicBezTo>
                    <a:pt x="572" y="103"/>
                    <a:pt x="574" y="104"/>
                    <a:pt x="576" y="106"/>
                  </a:cubicBezTo>
                  <a:cubicBezTo>
                    <a:pt x="580" y="109"/>
                    <a:pt x="584" y="112"/>
                    <a:pt x="588" y="116"/>
                  </a:cubicBezTo>
                  <a:cubicBezTo>
                    <a:pt x="590" y="117"/>
                    <a:pt x="592" y="119"/>
                    <a:pt x="593" y="121"/>
                  </a:cubicBezTo>
                  <a:cubicBezTo>
                    <a:pt x="596" y="122"/>
                    <a:pt x="598" y="124"/>
                    <a:pt x="599" y="126"/>
                  </a:cubicBezTo>
                  <a:cubicBezTo>
                    <a:pt x="599" y="127"/>
                    <a:pt x="598" y="128"/>
                    <a:pt x="598" y="129"/>
                  </a:cubicBezTo>
                  <a:moveTo>
                    <a:pt x="600" y="125"/>
                  </a:moveTo>
                  <a:cubicBezTo>
                    <a:pt x="590" y="117"/>
                    <a:pt x="580" y="109"/>
                    <a:pt x="571" y="101"/>
                  </a:cubicBezTo>
                  <a:cubicBezTo>
                    <a:pt x="570" y="100"/>
                    <a:pt x="569" y="100"/>
                    <a:pt x="568" y="99"/>
                  </a:cubicBezTo>
                  <a:cubicBezTo>
                    <a:pt x="563" y="95"/>
                    <a:pt x="558" y="91"/>
                    <a:pt x="553" y="87"/>
                  </a:cubicBezTo>
                  <a:cubicBezTo>
                    <a:pt x="552" y="86"/>
                    <a:pt x="550" y="84"/>
                    <a:pt x="548" y="83"/>
                  </a:cubicBezTo>
                  <a:cubicBezTo>
                    <a:pt x="544" y="80"/>
                    <a:pt x="540" y="77"/>
                    <a:pt x="536" y="74"/>
                  </a:cubicBezTo>
                  <a:cubicBezTo>
                    <a:pt x="534" y="72"/>
                    <a:pt x="531" y="70"/>
                    <a:pt x="529" y="69"/>
                  </a:cubicBezTo>
                  <a:cubicBezTo>
                    <a:pt x="527" y="67"/>
                    <a:pt x="526" y="66"/>
                    <a:pt x="524" y="65"/>
                  </a:cubicBezTo>
                  <a:cubicBezTo>
                    <a:pt x="524" y="59"/>
                    <a:pt x="524" y="54"/>
                    <a:pt x="524" y="49"/>
                  </a:cubicBezTo>
                  <a:cubicBezTo>
                    <a:pt x="524" y="48"/>
                    <a:pt x="524" y="48"/>
                    <a:pt x="524" y="48"/>
                  </a:cubicBezTo>
                  <a:cubicBezTo>
                    <a:pt x="525" y="32"/>
                    <a:pt x="526" y="17"/>
                    <a:pt x="527" y="2"/>
                  </a:cubicBezTo>
                  <a:cubicBezTo>
                    <a:pt x="529" y="3"/>
                    <a:pt x="532" y="4"/>
                    <a:pt x="535" y="5"/>
                  </a:cubicBezTo>
                  <a:cubicBezTo>
                    <a:pt x="538" y="6"/>
                    <a:pt x="541" y="7"/>
                    <a:pt x="544" y="8"/>
                  </a:cubicBezTo>
                  <a:cubicBezTo>
                    <a:pt x="549" y="10"/>
                    <a:pt x="554" y="12"/>
                    <a:pt x="558" y="14"/>
                  </a:cubicBezTo>
                  <a:cubicBezTo>
                    <a:pt x="561" y="15"/>
                    <a:pt x="565" y="16"/>
                    <a:pt x="568" y="18"/>
                  </a:cubicBezTo>
                  <a:cubicBezTo>
                    <a:pt x="570" y="18"/>
                    <a:pt x="572" y="19"/>
                    <a:pt x="575" y="20"/>
                  </a:cubicBezTo>
                  <a:cubicBezTo>
                    <a:pt x="576" y="23"/>
                    <a:pt x="577" y="25"/>
                    <a:pt x="578" y="27"/>
                  </a:cubicBezTo>
                  <a:cubicBezTo>
                    <a:pt x="580" y="31"/>
                    <a:pt x="582" y="35"/>
                    <a:pt x="584" y="39"/>
                  </a:cubicBezTo>
                  <a:cubicBezTo>
                    <a:pt x="585" y="42"/>
                    <a:pt x="586" y="44"/>
                    <a:pt x="588" y="47"/>
                  </a:cubicBezTo>
                  <a:cubicBezTo>
                    <a:pt x="590" y="52"/>
                    <a:pt x="592" y="56"/>
                    <a:pt x="594" y="61"/>
                  </a:cubicBezTo>
                  <a:cubicBezTo>
                    <a:pt x="595" y="63"/>
                    <a:pt x="596" y="65"/>
                    <a:pt x="597" y="67"/>
                  </a:cubicBezTo>
                  <a:cubicBezTo>
                    <a:pt x="599" y="72"/>
                    <a:pt x="602" y="77"/>
                    <a:pt x="604" y="82"/>
                  </a:cubicBezTo>
                  <a:cubicBezTo>
                    <a:pt x="605" y="84"/>
                    <a:pt x="606" y="86"/>
                    <a:pt x="606" y="87"/>
                  </a:cubicBezTo>
                  <a:cubicBezTo>
                    <a:pt x="609" y="93"/>
                    <a:pt x="611" y="99"/>
                    <a:pt x="614" y="104"/>
                  </a:cubicBezTo>
                  <a:cubicBezTo>
                    <a:pt x="614" y="105"/>
                    <a:pt x="615" y="106"/>
                    <a:pt x="615" y="107"/>
                  </a:cubicBezTo>
                  <a:cubicBezTo>
                    <a:pt x="617" y="112"/>
                    <a:pt x="620" y="117"/>
                    <a:pt x="622" y="122"/>
                  </a:cubicBezTo>
                  <a:cubicBezTo>
                    <a:pt x="619" y="123"/>
                    <a:pt x="615" y="125"/>
                    <a:pt x="612" y="126"/>
                  </a:cubicBezTo>
                  <a:cubicBezTo>
                    <a:pt x="611" y="124"/>
                    <a:pt x="609" y="122"/>
                    <a:pt x="606" y="122"/>
                  </a:cubicBezTo>
                  <a:cubicBezTo>
                    <a:pt x="603" y="122"/>
                    <a:pt x="601" y="123"/>
                    <a:pt x="600" y="125"/>
                  </a:cubicBezTo>
                  <a:moveTo>
                    <a:pt x="565" y="0"/>
                  </a:moveTo>
                  <a:cubicBezTo>
                    <a:pt x="564" y="0"/>
                    <a:pt x="564" y="0"/>
                    <a:pt x="564" y="0"/>
                  </a:cubicBezTo>
                  <a:cubicBezTo>
                    <a:pt x="566" y="2"/>
                    <a:pt x="567" y="5"/>
                    <a:pt x="568" y="8"/>
                  </a:cubicBezTo>
                  <a:cubicBezTo>
                    <a:pt x="570" y="11"/>
                    <a:pt x="572" y="15"/>
                    <a:pt x="573" y="18"/>
                  </a:cubicBezTo>
                  <a:cubicBezTo>
                    <a:pt x="574" y="19"/>
                    <a:pt x="574" y="19"/>
                    <a:pt x="574" y="19"/>
                  </a:cubicBezTo>
                  <a:cubicBezTo>
                    <a:pt x="572" y="19"/>
                    <a:pt x="570" y="18"/>
                    <a:pt x="568" y="17"/>
                  </a:cubicBezTo>
                  <a:cubicBezTo>
                    <a:pt x="564" y="15"/>
                    <a:pt x="560" y="14"/>
                    <a:pt x="556" y="12"/>
                  </a:cubicBezTo>
                  <a:cubicBezTo>
                    <a:pt x="552" y="11"/>
                    <a:pt x="548" y="9"/>
                    <a:pt x="544" y="8"/>
                  </a:cubicBezTo>
                  <a:cubicBezTo>
                    <a:pt x="541" y="6"/>
                    <a:pt x="537" y="5"/>
                    <a:pt x="533" y="3"/>
                  </a:cubicBezTo>
                  <a:cubicBezTo>
                    <a:pt x="531" y="3"/>
                    <a:pt x="529" y="2"/>
                    <a:pt x="527" y="1"/>
                  </a:cubicBezTo>
                  <a:cubicBezTo>
                    <a:pt x="527" y="1"/>
                    <a:pt x="527" y="0"/>
                    <a:pt x="527" y="0"/>
                  </a:cubicBezTo>
                  <a:cubicBezTo>
                    <a:pt x="526" y="0"/>
                    <a:pt x="526" y="0"/>
                    <a:pt x="526" y="0"/>
                  </a:cubicBezTo>
                  <a:cubicBezTo>
                    <a:pt x="526" y="0"/>
                    <a:pt x="526" y="0"/>
                    <a:pt x="526" y="1"/>
                  </a:cubicBezTo>
                  <a:cubicBezTo>
                    <a:pt x="525" y="0"/>
                    <a:pt x="524" y="0"/>
                    <a:pt x="523" y="0"/>
                  </a:cubicBezTo>
                  <a:cubicBezTo>
                    <a:pt x="521" y="0"/>
                    <a:pt x="521" y="0"/>
                    <a:pt x="521" y="0"/>
                  </a:cubicBezTo>
                  <a:cubicBezTo>
                    <a:pt x="523" y="0"/>
                    <a:pt x="524" y="1"/>
                    <a:pt x="526" y="1"/>
                  </a:cubicBezTo>
                  <a:cubicBezTo>
                    <a:pt x="526" y="2"/>
                    <a:pt x="526" y="3"/>
                    <a:pt x="526" y="4"/>
                  </a:cubicBezTo>
                  <a:cubicBezTo>
                    <a:pt x="526" y="5"/>
                    <a:pt x="526" y="5"/>
                    <a:pt x="526" y="5"/>
                  </a:cubicBezTo>
                  <a:cubicBezTo>
                    <a:pt x="525" y="24"/>
                    <a:pt x="524" y="43"/>
                    <a:pt x="523" y="64"/>
                  </a:cubicBezTo>
                  <a:cubicBezTo>
                    <a:pt x="522" y="63"/>
                    <a:pt x="520" y="62"/>
                    <a:pt x="519" y="61"/>
                  </a:cubicBezTo>
                  <a:cubicBezTo>
                    <a:pt x="516" y="59"/>
                    <a:pt x="514" y="57"/>
                    <a:pt x="511" y="55"/>
                  </a:cubicBezTo>
                  <a:cubicBezTo>
                    <a:pt x="508" y="53"/>
                    <a:pt x="505" y="51"/>
                    <a:pt x="501" y="48"/>
                  </a:cubicBezTo>
                  <a:cubicBezTo>
                    <a:pt x="499" y="47"/>
                    <a:pt x="496" y="45"/>
                    <a:pt x="493" y="43"/>
                  </a:cubicBezTo>
                  <a:cubicBezTo>
                    <a:pt x="490" y="41"/>
                    <a:pt x="487" y="38"/>
                    <a:pt x="484" y="36"/>
                  </a:cubicBezTo>
                  <a:cubicBezTo>
                    <a:pt x="481" y="34"/>
                    <a:pt x="479" y="33"/>
                    <a:pt x="476" y="31"/>
                  </a:cubicBezTo>
                  <a:cubicBezTo>
                    <a:pt x="473" y="29"/>
                    <a:pt x="470" y="27"/>
                    <a:pt x="467" y="25"/>
                  </a:cubicBezTo>
                  <a:cubicBezTo>
                    <a:pt x="464" y="23"/>
                    <a:pt x="462" y="21"/>
                    <a:pt x="459" y="19"/>
                  </a:cubicBezTo>
                  <a:cubicBezTo>
                    <a:pt x="456" y="17"/>
                    <a:pt x="453" y="15"/>
                    <a:pt x="450" y="14"/>
                  </a:cubicBezTo>
                  <a:cubicBezTo>
                    <a:pt x="447" y="12"/>
                    <a:pt x="444" y="10"/>
                    <a:pt x="442" y="8"/>
                  </a:cubicBezTo>
                  <a:cubicBezTo>
                    <a:pt x="439" y="7"/>
                    <a:pt x="436" y="5"/>
                    <a:pt x="433" y="3"/>
                  </a:cubicBezTo>
                  <a:cubicBezTo>
                    <a:pt x="431" y="2"/>
                    <a:pt x="429" y="1"/>
                    <a:pt x="428" y="0"/>
                  </a:cubicBezTo>
                  <a:cubicBezTo>
                    <a:pt x="426" y="0"/>
                    <a:pt x="426" y="0"/>
                    <a:pt x="426" y="0"/>
                  </a:cubicBezTo>
                  <a:cubicBezTo>
                    <a:pt x="428" y="1"/>
                    <a:pt x="430" y="2"/>
                    <a:pt x="432" y="3"/>
                  </a:cubicBezTo>
                  <a:cubicBezTo>
                    <a:pt x="435" y="5"/>
                    <a:pt x="438" y="7"/>
                    <a:pt x="441" y="9"/>
                  </a:cubicBezTo>
                  <a:cubicBezTo>
                    <a:pt x="444" y="10"/>
                    <a:pt x="446" y="12"/>
                    <a:pt x="449" y="14"/>
                  </a:cubicBezTo>
                  <a:cubicBezTo>
                    <a:pt x="452" y="15"/>
                    <a:pt x="454" y="17"/>
                    <a:pt x="457" y="19"/>
                  </a:cubicBezTo>
                  <a:cubicBezTo>
                    <a:pt x="460" y="21"/>
                    <a:pt x="463" y="23"/>
                    <a:pt x="466" y="25"/>
                  </a:cubicBezTo>
                  <a:cubicBezTo>
                    <a:pt x="468" y="26"/>
                    <a:pt x="471" y="28"/>
                    <a:pt x="473" y="30"/>
                  </a:cubicBezTo>
                  <a:cubicBezTo>
                    <a:pt x="477" y="32"/>
                    <a:pt x="480" y="34"/>
                    <a:pt x="483" y="36"/>
                  </a:cubicBezTo>
                  <a:cubicBezTo>
                    <a:pt x="486" y="38"/>
                    <a:pt x="488" y="40"/>
                    <a:pt x="490" y="41"/>
                  </a:cubicBezTo>
                  <a:cubicBezTo>
                    <a:pt x="494" y="44"/>
                    <a:pt x="497" y="46"/>
                    <a:pt x="500" y="49"/>
                  </a:cubicBezTo>
                  <a:cubicBezTo>
                    <a:pt x="503" y="50"/>
                    <a:pt x="505" y="52"/>
                    <a:pt x="507" y="53"/>
                  </a:cubicBezTo>
                  <a:cubicBezTo>
                    <a:pt x="511" y="56"/>
                    <a:pt x="514" y="58"/>
                    <a:pt x="518" y="61"/>
                  </a:cubicBezTo>
                  <a:cubicBezTo>
                    <a:pt x="520" y="62"/>
                    <a:pt x="521" y="64"/>
                    <a:pt x="523" y="65"/>
                  </a:cubicBezTo>
                  <a:cubicBezTo>
                    <a:pt x="522" y="82"/>
                    <a:pt x="522" y="99"/>
                    <a:pt x="522" y="118"/>
                  </a:cubicBezTo>
                  <a:cubicBezTo>
                    <a:pt x="518" y="117"/>
                    <a:pt x="514" y="117"/>
                    <a:pt x="511" y="116"/>
                  </a:cubicBezTo>
                  <a:cubicBezTo>
                    <a:pt x="504" y="116"/>
                    <a:pt x="498" y="115"/>
                    <a:pt x="492" y="115"/>
                  </a:cubicBezTo>
                  <a:cubicBezTo>
                    <a:pt x="487" y="114"/>
                    <a:pt x="483" y="114"/>
                    <a:pt x="479" y="113"/>
                  </a:cubicBezTo>
                  <a:cubicBezTo>
                    <a:pt x="472" y="113"/>
                    <a:pt x="466" y="112"/>
                    <a:pt x="459" y="112"/>
                  </a:cubicBezTo>
                  <a:cubicBezTo>
                    <a:pt x="455" y="111"/>
                    <a:pt x="451" y="111"/>
                    <a:pt x="447" y="111"/>
                  </a:cubicBezTo>
                  <a:cubicBezTo>
                    <a:pt x="440" y="110"/>
                    <a:pt x="434" y="110"/>
                    <a:pt x="427" y="110"/>
                  </a:cubicBezTo>
                  <a:cubicBezTo>
                    <a:pt x="425" y="110"/>
                    <a:pt x="422" y="109"/>
                    <a:pt x="419" y="109"/>
                  </a:cubicBezTo>
                  <a:cubicBezTo>
                    <a:pt x="419" y="110"/>
                    <a:pt x="419" y="110"/>
                    <a:pt x="419" y="110"/>
                  </a:cubicBezTo>
                  <a:cubicBezTo>
                    <a:pt x="421" y="110"/>
                    <a:pt x="424" y="110"/>
                    <a:pt x="426" y="110"/>
                  </a:cubicBezTo>
                  <a:cubicBezTo>
                    <a:pt x="433" y="111"/>
                    <a:pt x="439" y="111"/>
                    <a:pt x="445" y="111"/>
                  </a:cubicBezTo>
                  <a:cubicBezTo>
                    <a:pt x="450" y="112"/>
                    <a:pt x="454" y="112"/>
                    <a:pt x="458" y="112"/>
                  </a:cubicBezTo>
                  <a:cubicBezTo>
                    <a:pt x="465" y="113"/>
                    <a:pt x="471" y="113"/>
                    <a:pt x="477" y="114"/>
                  </a:cubicBezTo>
                  <a:cubicBezTo>
                    <a:pt x="481" y="114"/>
                    <a:pt x="486" y="115"/>
                    <a:pt x="490" y="115"/>
                  </a:cubicBezTo>
                  <a:cubicBezTo>
                    <a:pt x="496" y="116"/>
                    <a:pt x="502" y="116"/>
                    <a:pt x="508" y="117"/>
                  </a:cubicBezTo>
                  <a:cubicBezTo>
                    <a:pt x="512" y="117"/>
                    <a:pt x="517" y="118"/>
                    <a:pt x="522" y="118"/>
                  </a:cubicBezTo>
                  <a:cubicBezTo>
                    <a:pt x="522" y="120"/>
                    <a:pt x="522" y="122"/>
                    <a:pt x="522" y="124"/>
                  </a:cubicBezTo>
                  <a:cubicBezTo>
                    <a:pt x="499" y="122"/>
                    <a:pt x="477" y="122"/>
                    <a:pt x="454" y="122"/>
                  </a:cubicBezTo>
                  <a:cubicBezTo>
                    <a:pt x="442" y="122"/>
                    <a:pt x="431" y="122"/>
                    <a:pt x="419" y="122"/>
                  </a:cubicBezTo>
                  <a:cubicBezTo>
                    <a:pt x="419" y="123"/>
                    <a:pt x="419" y="123"/>
                    <a:pt x="419" y="123"/>
                  </a:cubicBezTo>
                  <a:cubicBezTo>
                    <a:pt x="431" y="123"/>
                    <a:pt x="442" y="123"/>
                    <a:pt x="454" y="123"/>
                  </a:cubicBezTo>
                  <a:cubicBezTo>
                    <a:pt x="477" y="123"/>
                    <a:pt x="499" y="123"/>
                    <a:pt x="522" y="124"/>
                  </a:cubicBezTo>
                  <a:cubicBezTo>
                    <a:pt x="521" y="136"/>
                    <a:pt x="521" y="149"/>
                    <a:pt x="521" y="161"/>
                  </a:cubicBezTo>
                  <a:cubicBezTo>
                    <a:pt x="521" y="166"/>
                    <a:pt x="521" y="170"/>
                    <a:pt x="521" y="175"/>
                  </a:cubicBezTo>
                  <a:cubicBezTo>
                    <a:pt x="517" y="175"/>
                    <a:pt x="513" y="178"/>
                    <a:pt x="513" y="182"/>
                  </a:cubicBezTo>
                  <a:cubicBezTo>
                    <a:pt x="513" y="187"/>
                    <a:pt x="517" y="190"/>
                    <a:pt x="521" y="190"/>
                  </a:cubicBezTo>
                  <a:cubicBezTo>
                    <a:pt x="521" y="197"/>
                    <a:pt x="521" y="203"/>
                    <a:pt x="521" y="209"/>
                  </a:cubicBezTo>
                  <a:cubicBezTo>
                    <a:pt x="522" y="209"/>
                    <a:pt x="522" y="209"/>
                    <a:pt x="522" y="209"/>
                  </a:cubicBezTo>
                  <a:cubicBezTo>
                    <a:pt x="522" y="203"/>
                    <a:pt x="522" y="197"/>
                    <a:pt x="522" y="190"/>
                  </a:cubicBezTo>
                  <a:cubicBezTo>
                    <a:pt x="526" y="190"/>
                    <a:pt x="529" y="187"/>
                    <a:pt x="529" y="182"/>
                  </a:cubicBezTo>
                  <a:cubicBezTo>
                    <a:pt x="529" y="178"/>
                    <a:pt x="526" y="175"/>
                    <a:pt x="522" y="175"/>
                  </a:cubicBezTo>
                  <a:cubicBezTo>
                    <a:pt x="522" y="171"/>
                    <a:pt x="522" y="168"/>
                    <a:pt x="522" y="164"/>
                  </a:cubicBezTo>
                  <a:cubicBezTo>
                    <a:pt x="522" y="163"/>
                    <a:pt x="522" y="161"/>
                    <a:pt x="522" y="160"/>
                  </a:cubicBezTo>
                  <a:cubicBezTo>
                    <a:pt x="522" y="155"/>
                    <a:pt x="522" y="151"/>
                    <a:pt x="522" y="146"/>
                  </a:cubicBezTo>
                  <a:cubicBezTo>
                    <a:pt x="522" y="144"/>
                    <a:pt x="522" y="142"/>
                    <a:pt x="522" y="139"/>
                  </a:cubicBezTo>
                  <a:cubicBezTo>
                    <a:pt x="522" y="136"/>
                    <a:pt x="522" y="132"/>
                    <a:pt x="522" y="129"/>
                  </a:cubicBezTo>
                  <a:cubicBezTo>
                    <a:pt x="522" y="127"/>
                    <a:pt x="522" y="126"/>
                    <a:pt x="522" y="124"/>
                  </a:cubicBezTo>
                  <a:cubicBezTo>
                    <a:pt x="548" y="125"/>
                    <a:pt x="573" y="127"/>
                    <a:pt x="598" y="130"/>
                  </a:cubicBezTo>
                  <a:cubicBezTo>
                    <a:pt x="598" y="130"/>
                    <a:pt x="598" y="130"/>
                    <a:pt x="598" y="130"/>
                  </a:cubicBezTo>
                  <a:cubicBezTo>
                    <a:pt x="598" y="135"/>
                    <a:pt x="601" y="138"/>
                    <a:pt x="606" y="138"/>
                  </a:cubicBezTo>
                  <a:cubicBezTo>
                    <a:pt x="610" y="138"/>
                    <a:pt x="613" y="135"/>
                    <a:pt x="613" y="131"/>
                  </a:cubicBezTo>
                  <a:cubicBezTo>
                    <a:pt x="618" y="132"/>
                    <a:pt x="622" y="132"/>
                    <a:pt x="626" y="132"/>
                  </a:cubicBezTo>
                  <a:cubicBezTo>
                    <a:pt x="627" y="134"/>
                    <a:pt x="628" y="136"/>
                    <a:pt x="629" y="137"/>
                  </a:cubicBezTo>
                  <a:cubicBezTo>
                    <a:pt x="629" y="136"/>
                    <a:pt x="629" y="136"/>
                    <a:pt x="629" y="136"/>
                  </a:cubicBezTo>
                  <a:cubicBezTo>
                    <a:pt x="628" y="134"/>
                    <a:pt x="628" y="133"/>
                    <a:pt x="627" y="132"/>
                  </a:cubicBezTo>
                  <a:cubicBezTo>
                    <a:pt x="628" y="132"/>
                    <a:pt x="628" y="132"/>
                    <a:pt x="629" y="132"/>
                  </a:cubicBezTo>
                  <a:cubicBezTo>
                    <a:pt x="629" y="132"/>
                    <a:pt x="629" y="132"/>
                    <a:pt x="629" y="132"/>
                  </a:cubicBezTo>
                  <a:cubicBezTo>
                    <a:pt x="628" y="132"/>
                    <a:pt x="627" y="132"/>
                    <a:pt x="627" y="132"/>
                  </a:cubicBezTo>
                  <a:cubicBezTo>
                    <a:pt x="625" y="128"/>
                    <a:pt x="624" y="125"/>
                    <a:pt x="623" y="122"/>
                  </a:cubicBezTo>
                  <a:cubicBezTo>
                    <a:pt x="625" y="121"/>
                    <a:pt x="627" y="120"/>
                    <a:pt x="629" y="119"/>
                  </a:cubicBezTo>
                  <a:cubicBezTo>
                    <a:pt x="629" y="118"/>
                    <a:pt x="629" y="118"/>
                    <a:pt x="629" y="118"/>
                  </a:cubicBezTo>
                  <a:cubicBezTo>
                    <a:pt x="626" y="119"/>
                    <a:pt x="624" y="120"/>
                    <a:pt x="622" y="121"/>
                  </a:cubicBezTo>
                  <a:cubicBezTo>
                    <a:pt x="616" y="108"/>
                    <a:pt x="610" y="95"/>
                    <a:pt x="604" y="82"/>
                  </a:cubicBezTo>
                  <a:cubicBezTo>
                    <a:pt x="604" y="80"/>
                    <a:pt x="603" y="79"/>
                    <a:pt x="603" y="78"/>
                  </a:cubicBezTo>
                  <a:cubicBezTo>
                    <a:pt x="600" y="72"/>
                    <a:pt x="597" y="66"/>
                    <a:pt x="594" y="60"/>
                  </a:cubicBezTo>
                  <a:cubicBezTo>
                    <a:pt x="594" y="58"/>
                    <a:pt x="593" y="57"/>
                    <a:pt x="592" y="56"/>
                  </a:cubicBezTo>
                  <a:cubicBezTo>
                    <a:pt x="590" y="50"/>
                    <a:pt x="587" y="44"/>
                    <a:pt x="584" y="39"/>
                  </a:cubicBezTo>
                  <a:cubicBezTo>
                    <a:pt x="583" y="36"/>
                    <a:pt x="582" y="34"/>
                    <a:pt x="581" y="32"/>
                  </a:cubicBezTo>
                  <a:cubicBezTo>
                    <a:pt x="579" y="28"/>
                    <a:pt x="577" y="24"/>
                    <a:pt x="575" y="21"/>
                  </a:cubicBezTo>
                  <a:cubicBezTo>
                    <a:pt x="578" y="22"/>
                    <a:pt x="580" y="22"/>
                    <a:pt x="582" y="23"/>
                  </a:cubicBezTo>
                  <a:cubicBezTo>
                    <a:pt x="585" y="25"/>
                    <a:pt x="588" y="26"/>
                    <a:pt x="591" y="27"/>
                  </a:cubicBezTo>
                  <a:cubicBezTo>
                    <a:pt x="596" y="29"/>
                    <a:pt x="601" y="32"/>
                    <a:pt x="606" y="34"/>
                  </a:cubicBezTo>
                  <a:cubicBezTo>
                    <a:pt x="609" y="35"/>
                    <a:pt x="612" y="36"/>
                    <a:pt x="615" y="38"/>
                  </a:cubicBezTo>
                  <a:cubicBezTo>
                    <a:pt x="620" y="40"/>
                    <a:pt x="624" y="42"/>
                    <a:pt x="629" y="44"/>
                  </a:cubicBezTo>
                  <a:cubicBezTo>
                    <a:pt x="629" y="43"/>
                    <a:pt x="629" y="43"/>
                    <a:pt x="629" y="43"/>
                  </a:cubicBezTo>
                  <a:cubicBezTo>
                    <a:pt x="620" y="39"/>
                    <a:pt x="611" y="35"/>
                    <a:pt x="602" y="31"/>
                  </a:cubicBezTo>
                  <a:cubicBezTo>
                    <a:pt x="598" y="30"/>
                    <a:pt x="595" y="28"/>
                    <a:pt x="592" y="27"/>
                  </a:cubicBezTo>
                  <a:cubicBezTo>
                    <a:pt x="587" y="25"/>
                    <a:pt x="583" y="23"/>
                    <a:pt x="579" y="21"/>
                  </a:cubicBezTo>
                  <a:cubicBezTo>
                    <a:pt x="577" y="21"/>
                    <a:pt x="576" y="20"/>
                    <a:pt x="575" y="20"/>
                  </a:cubicBezTo>
                  <a:cubicBezTo>
                    <a:pt x="575" y="19"/>
                    <a:pt x="574" y="18"/>
                    <a:pt x="574" y="18"/>
                  </a:cubicBezTo>
                  <a:cubicBezTo>
                    <a:pt x="573" y="15"/>
                    <a:pt x="571" y="13"/>
                    <a:pt x="570" y="10"/>
                  </a:cubicBezTo>
                  <a:cubicBezTo>
                    <a:pt x="568" y="7"/>
                    <a:pt x="567" y="3"/>
                    <a:pt x="56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8" name="Freeform 13"/>
            <p:cNvSpPr>
              <a:spLocks noEditPoints="1"/>
            </p:cNvSpPr>
            <p:nvPr/>
          </p:nvSpPr>
          <p:spPr bwMode="auto">
            <a:xfrm>
              <a:off x="-1518" y="2198"/>
              <a:ext cx="1629" cy="1637"/>
            </a:xfrm>
            <a:custGeom>
              <a:avLst/>
              <a:gdLst>
                <a:gd name="T0" fmla="*/ 271 w 627"/>
                <a:gd name="T1" fmla="*/ 165 h 630"/>
                <a:gd name="T2" fmla="*/ 339 w 627"/>
                <a:gd name="T3" fmla="*/ 186 h 630"/>
                <a:gd name="T4" fmla="*/ 377 w 627"/>
                <a:gd name="T5" fmla="*/ 150 h 630"/>
                <a:gd name="T6" fmla="*/ 395 w 627"/>
                <a:gd name="T7" fmla="*/ 161 h 630"/>
                <a:gd name="T8" fmla="*/ 418 w 627"/>
                <a:gd name="T9" fmla="*/ 44 h 630"/>
                <a:gd name="T10" fmla="*/ 171 w 627"/>
                <a:gd name="T11" fmla="*/ 557 h 630"/>
                <a:gd name="T12" fmla="*/ 0 w 627"/>
                <a:gd name="T13" fmla="*/ 585 h 630"/>
                <a:gd name="T14" fmla="*/ 558 w 627"/>
                <a:gd name="T15" fmla="*/ 547 h 630"/>
                <a:gd name="T16" fmla="*/ 574 w 627"/>
                <a:gd name="T17" fmla="*/ 522 h 630"/>
                <a:gd name="T18" fmla="*/ 571 w 627"/>
                <a:gd name="T19" fmla="*/ 501 h 630"/>
                <a:gd name="T20" fmla="*/ 566 w 627"/>
                <a:gd name="T21" fmla="*/ 517 h 630"/>
                <a:gd name="T22" fmla="*/ 546 w 627"/>
                <a:gd name="T23" fmla="*/ 518 h 630"/>
                <a:gd name="T24" fmla="*/ 526 w 627"/>
                <a:gd name="T25" fmla="*/ 516 h 630"/>
                <a:gd name="T26" fmla="*/ 515 w 627"/>
                <a:gd name="T27" fmla="*/ 464 h 630"/>
                <a:gd name="T28" fmla="*/ 502 w 627"/>
                <a:gd name="T29" fmla="*/ 470 h 630"/>
                <a:gd name="T30" fmla="*/ 502 w 627"/>
                <a:gd name="T31" fmla="*/ 473 h 630"/>
                <a:gd name="T32" fmla="*/ 511 w 627"/>
                <a:gd name="T33" fmla="*/ 531 h 630"/>
                <a:gd name="T34" fmla="*/ 537 w 627"/>
                <a:gd name="T35" fmla="*/ 543 h 630"/>
                <a:gd name="T36" fmla="*/ 548 w 627"/>
                <a:gd name="T37" fmla="*/ 546 h 630"/>
                <a:gd name="T38" fmla="*/ 533 w 627"/>
                <a:gd name="T39" fmla="*/ 612 h 630"/>
                <a:gd name="T40" fmla="*/ 554 w 627"/>
                <a:gd name="T41" fmla="*/ 630 h 630"/>
                <a:gd name="T42" fmla="*/ 599 w 627"/>
                <a:gd name="T43" fmla="*/ 447 h 630"/>
                <a:gd name="T44" fmla="*/ 600 w 627"/>
                <a:gd name="T45" fmla="*/ 489 h 630"/>
                <a:gd name="T46" fmla="*/ 590 w 627"/>
                <a:gd name="T47" fmla="*/ 590 h 630"/>
                <a:gd name="T48" fmla="*/ 614 w 627"/>
                <a:gd name="T49" fmla="*/ 420 h 630"/>
                <a:gd name="T50" fmla="*/ 601 w 627"/>
                <a:gd name="T51" fmla="*/ 520 h 630"/>
                <a:gd name="T52" fmla="*/ 580 w 627"/>
                <a:gd name="T53" fmla="*/ 606 h 630"/>
                <a:gd name="T54" fmla="*/ 590 w 627"/>
                <a:gd name="T55" fmla="*/ 554 h 630"/>
                <a:gd name="T56" fmla="*/ 588 w 627"/>
                <a:gd name="T57" fmla="*/ 623 h 630"/>
                <a:gd name="T58" fmla="*/ 409 w 627"/>
                <a:gd name="T59" fmla="*/ 409 h 630"/>
                <a:gd name="T60" fmla="*/ 334 w 627"/>
                <a:gd name="T61" fmla="*/ 335 h 630"/>
                <a:gd name="T62" fmla="*/ 122 w 627"/>
                <a:gd name="T63" fmla="*/ 0 h 630"/>
                <a:gd name="T64" fmla="*/ 207 w 627"/>
                <a:gd name="T65" fmla="*/ 33 h 630"/>
                <a:gd name="T66" fmla="*/ 612 w 627"/>
                <a:gd name="T67" fmla="*/ 187 h 630"/>
                <a:gd name="T68" fmla="*/ 605 w 627"/>
                <a:gd name="T69" fmla="*/ 192 h 630"/>
                <a:gd name="T70" fmla="*/ 613 w 627"/>
                <a:gd name="T71" fmla="*/ 151 h 630"/>
                <a:gd name="T72" fmla="*/ 611 w 627"/>
                <a:gd name="T73" fmla="*/ 185 h 630"/>
                <a:gd name="T74" fmla="*/ 603 w 627"/>
                <a:gd name="T75" fmla="*/ 137 h 630"/>
                <a:gd name="T76" fmla="*/ 605 w 627"/>
                <a:gd name="T77" fmla="*/ 99 h 630"/>
                <a:gd name="T78" fmla="*/ 609 w 627"/>
                <a:gd name="T79" fmla="*/ 163 h 630"/>
                <a:gd name="T80" fmla="*/ 590 w 627"/>
                <a:gd name="T81" fmla="*/ 93 h 630"/>
                <a:gd name="T82" fmla="*/ 555 w 627"/>
                <a:gd name="T83" fmla="*/ 50 h 630"/>
                <a:gd name="T84" fmla="*/ 580 w 627"/>
                <a:gd name="T85" fmla="*/ 35 h 630"/>
                <a:gd name="T86" fmla="*/ 485 w 627"/>
                <a:gd name="T87" fmla="*/ 28 h 630"/>
                <a:gd name="T88" fmla="*/ 555 w 627"/>
                <a:gd name="T89" fmla="*/ 88 h 630"/>
                <a:gd name="T90" fmla="*/ 578 w 627"/>
                <a:gd name="T91" fmla="*/ 6 h 630"/>
                <a:gd name="T92" fmla="*/ 570 w 627"/>
                <a:gd name="T93" fmla="*/ 1 h 630"/>
                <a:gd name="T94" fmla="*/ 596 w 627"/>
                <a:gd name="T95" fmla="*/ 111 h 630"/>
                <a:gd name="T96" fmla="*/ 566 w 627"/>
                <a:gd name="T97" fmla="*/ 19 h 630"/>
                <a:gd name="T98" fmla="*/ 540 w 627"/>
                <a:gd name="T99" fmla="*/ 31 h 630"/>
                <a:gd name="T100" fmla="*/ 474 w 627"/>
                <a:gd name="T101" fmla="*/ 21 h 630"/>
                <a:gd name="T102" fmla="*/ 467 w 627"/>
                <a:gd name="T103" fmla="*/ 21 h 630"/>
                <a:gd name="T104" fmla="*/ 438 w 627"/>
                <a:gd name="T105" fmla="*/ 35 h 630"/>
                <a:gd name="T106" fmla="*/ 517 w 627"/>
                <a:gd name="T107" fmla="*/ 186 h 630"/>
                <a:gd name="T108" fmla="*/ 556 w 627"/>
                <a:gd name="T109" fmla="*/ 170 h 630"/>
                <a:gd name="T110" fmla="*/ 558 w 627"/>
                <a:gd name="T111" fmla="*/ 115 h 630"/>
                <a:gd name="T112" fmla="*/ 561 w 627"/>
                <a:gd name="T113" fmla="*/ 107 h 630"/>
                <a:gd name="T114" fmla="*/ 604 w 627"/>
                <a:gd name="T115" fmla="*/ 210 h 630"/>
                <a:gd name="T116" fmla="*/ 552 w 627"/>
                <a:gd name="T117" fmla="*/ 64 h 630"/>
                <a:gd name="T118" fmla="*/ 576 w 627"/>
                <a:gd name="T119" fmla="*/ 107 h 630"/>
                <a:gd name="T120" fmla="*/ 601 w 627"/>
                <a:gd name="T121" fmla="*/ 174 h 630"/>
                <a:gd name="T122" fmla="*/ 616 w 627"/>
                <a:gd name="T123" fmla="*/ 190 h 630"/>
                <a:gd name="T124" fmla="*/ 605 w 627"/>
                <a:gd name="T125" fmla="*/ 6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7" h="630">
                  <a:moveTo>
                    <a:pt x="208" y="33"/>
                  </a:moveTo>
                  <a:cubicBezTo>
                    <a:pt x="208" y="34"/>
                    <a:pt x="208" y="34"/>
                    <a:pt x="208" y="34"/>
                  </a:cubicBezTo>
                  <a:cubicBezTo>
                    <a:pt x="218" y="38"/>
                    <a:pt x="227" y="42"/>
                    <a:pt x="236" y="46"/>
                  </a:cubicBezTo>
                  <a:cubicBezTo>
                    <a:pt x="239" y="47"/>
                    <a:pt x="241" y="49"/>
                    <a:pt x="244" y="50"/>
                  </a:cubicBezTo>
                  <a:cubicBezTo>
                    <a:pt x="251" y="53"/>
                    <a:pt x="258" y="56"/>
                    <a:pt x="265" y="59"/>
                  </a:cubicBezTo>
                  <a:cubicBezTo>
                    <a:pt x="268" y="61"/>
                    <a:pt x="272" y="63"/>
                    <a:pt x="276" y="65"/>
                  </a:cubicBezTo>
                  <a:cubicBezTo>
                    <a:pt x="281" y="67"/>
                    <a:pt x="287" y="70"/>
                    <a:pt x="293" y="73"/>
                  </a:cubicBezTo>
                  <a:cubicBezTo>
                    <a:pt x="297" y="75"/>
                    <a:pt x="301" y="77"/>
                    <a:pt x="305" y="79"/>
                  </a:cubicBezTo>
                  <a:cubicBezTo>
                    <a:pt x="310" y="82"/>
                    <a:pt x="315" y="84"/>
                    <a:pt x="320" y="87"/>
                  </a:cubicBezTo>
                  <a:cubicBezTo>
                    <a:pt x="325" y="89"/>
                    <a:pt x="329" y="91"/>
                    <a:pt x="334" y="94"/>
                  </a:cubicBezTo>
                  <a:cubicBezTo>
                    <a:pt x="336" y="95"/>
                    <a:pt x="338" y="96"/>
                    <a:pt x="340" y="97"/>
                  </a:cubicBezTo>
                  <a:cubicBezTo>
                    <a:pt x="340" y="98"/>
                    <a:pt x="339" y="99"/>
                    <a:pt x="339" y="101"/>
                  </a:cubicBezTo>
                  <a:cubicBezTo>
                    <a:pt x="339" y="102"/>
                    <a:pt x="340" y="103"/>
                    <a:pt x="341" y="105"/>
                  </a:cubicBezTo>
                  <a:cubicBezTo>
                    <a:pt x="340" y="106"/>
                    <a:pt x="338" y="106"/>
                    <a:pt x="337" y="107"/>
                  </a:cubicBezTo>
                  <a:cubicBezTo>
                    <a:pt x="336" y="108"/>
                    <a:pt x="334" y="110"/>
                    <a:pt x="332" y="111"/>
                  </a:cubicBezTo>
                  <a:cubicBezTo>
                    <a:pt x="330" y="113"/>
                    <a:pt x="327" y="115"/>
                    <a:pt x="324" y="117"/>
                  </a:cubicBezTo>
                  <a:cubicBezTo>
                    <a:pt x="322" y="119"/>
                    <a:pt x="320" y="120"/>
                    <a:pt x="318" y="122"/>
                  </a:cubicBezTo>
                  <a:cubicBezTo>
                    <a:pt x="316" y="124"/>
                    <a:pt x="313" y="126"/>
                    <a:pt x="311" y="128"/>
                  </a:cubicBezTo>
                  <a:cubicBezTo>
                    <a:pt x="309" y="130"/>
                    <a:pt x="306" y="132"/>
                    <a:pt x="303" y="134"/>
                  </a:cubicBezTo>
                  <a:cubicBezTo>
                    <a:pt x="302" y="136"/>
                    <a:pt x="300" y="138"/>
                    <a:pt x="298" y="139"/>
                  </a:cubicBezTo>
                  <a:cubicBezTo>
                    <a:pt x="295" y="142"/>
                    <a:pt x="292" y="145"/>
                    <a:pt x="289" y="148"/>
                  </a:cubicBezTo>
                  <a:cubicBezTo>
                    <a:pt x="287" y="149"/>
                    <a:pt x="286" y="151"/>
                    <a:pt x="284" y="152"/>
                  </a:cubicBezTo>
                  <a:cubicBezTo>
                    <a:pt x="281" y="155"/>
                    <a:pt x="278" y="159"/>
                    <a:pt x="274" y="162"/>
                  </a:cubicBezTo>
                  <a:cubicBezTo>
                    <a:pt x="273" y="163"/>
                    <a:pt x="272" y="164"/>
                    <a:pt x="271" y="165"/>
                  </a:cubicBezTo>
                  <a:cubicBezTo>
                    <a:pt x="267" y="169"/>
                    <a:pt x="263" y="173"/>
                    <a:pt x="259" y="177"/>
                  </a:cubicBezTo>
                  <a:cubicBezTo>
                    <a:pt x="259" y="178"/>
                    <a:pt x="259" y="178"/>
                    <a:pt x="259" y="178"/>
                  </a:cubicBezTo>
                  <a:cubicBezTo>
                    <a:pt x="249" y="188"/>
                    <a:pt x="240" y="199"/>
                    <a:pt x="230" y="210"/>
                  </a:cubicBezTo>
                  <a:cubicBezTo>
                    <a:pt x="231" y="210"/>
                    <a:pt x="231" y="210"/>
                    <a:pt x="231" y="210"/>
                  </a:cubicBezTo>
                  <a:cubicBezTo>
                    <a:pt x="232" y="208"/>
                    <a:pt x="234" y="207"/>
                    <a:pt x="235" y="205"/>
                  </a:cubicBezTo>
                  <a:cubicBezTo>
                    <a:pt x="236" y="204"/>
                    <a:pt x="236" y="203"/>
                    <a:pt x="237" y="203"/>
                  </a:cubicBezTo>
                  <a:cubicBezTo>
                    <a:pt x="241" y="198"/>
                    <a:pt x="246" y="193"/>
                    <a:pt x="250" y="188"/>
                  </a:cubicBezTo>
                  <a:cubicBezTo>
                    <a:pt x="252" y="186"/>
                    <a:pt x="253" y="185"/>
                    <a:pt x="254" y="184"/>
                  </a:cubicBezTo>
                  <a:cubicBezTo>
                    <a:pt x="258" y="179"/>
                    <a:pt x="262" y="175"/>
                    <a:pt x="266" y="171"/>
                  </a:cubicBezTo>
                  <a:cubicBezTo>
                    <a:pt x="268" y="170"/>
                    <a:pt x="269" y="168"/>
                    <a:pt x="271" y="166"/>
                  </a:cubicBezTo>
                  <a:cubicBezTo>
                    <a:pt x="275" y="163"/>
                    <a:pt x="278" y="159"/>
                    <a:pt x="282" y="156"/>
                  </a:cubicBezTo>
                  <a:cubicBezTo>
                    <a:pt x="284" y="154"/>
                    <a:pt x="286" y="152"/>
                    <a:pt x="288" y="150"/>
                  </a:cubicBezTo>
                  <a:cubicBezTo>
                    <a:pt x="291" y="147"/>
                    <a:pt x="294" y="143"/>
                    <a:pt x="298" y="141"/>
                  </a:cubicBezTo>
                  <a:cubicBezTo>
                    <a:pt x="300" y="138"/>
                    <a:pt x="303" y="136"/>
                    <a:pt x="305" y="134"/>
                  </a:cubicBezTo>
                  <a:cubicBezTo>
                    <a:pt x="308" y="132"/>
                    <a:pt x="311" y="129"/>
                    <a:pt x="314" y="126"/>
                  </a:cubicBezTo>
                  <a:cubicBezTo>
                    <a:pt x="317" y="124"/>
                    <a:pt x="319" y="122"/>
                    <a:pt x="322" y="120"/>
                  </a:cubicBezTo>
                  <a:cubicBezTo>
                    <a:pt x="325" y="118"/>
                    <a:pt x="328" y="115"/>
                    <a:pt x="330" y="113"/>
                  </a:cubicBezTo>
                  <a:cubicBezTo>
                    <a:pt x="333" y="111"/>
                    <a:pt x="336" y="109"/>
                    <a:pt x="339" y="107"/>
                  </a:cubicBezTo>
                  <a:cubicBezTo>
                    <a:pt x="340" y="107"/>
                    <a:pt x="340" y="106"/>
                    <a:pt x="341" y="105"/>
                  </a:cubicBezTo>
                  <a:cubicBezTo>
                    <a:pt x="342" y="107"/>
                    <a:pt x="344" y="108"/>
                    <a:pt x="346" y="108"/>
                  </a:cubicBezTo>
                  <a:cubicBezTo>
                    <a:pt x="346" y="114"/>
                    <a:pt x="345" y="121"/>
                    <a:pt x="344" y="127"/>
                  </a:cubicBezTo>
                  <a:cubicBezTo>
                    <a:pt x="344" y="132"/>
                    <a:pt x="343" y="138"/>
                    <a:pt x="343" y="143"/>
                  </a:cubicBezTo>
                  <a:cubicBezTo>
                    <a:pt x="342" y="151"/>
                    <a:pt x="342" y="159"/>
                    <a:pt x="341" y="167"/>
                  </a:cubicBezTo>
                  <a:cubicBezTo>
                    <a:pt x="340" y="173"/>
                    <a:pt x="340" y="180"/>
                    <a:pt x="339" y="186"/>
                  </a:cubicBezTo>
                  <a:cubicBezTo>
                    <a:pt x="339" y="194"/>
                    <a:pt x="338" y="202"/>
                    <a:pt x="338" y="210"/>
                  </a:cubicBezTo>
                  <a:cubicBezTo>
                    <a:pt x="339" y="210"/>
                    <a:pt x="339" y="210"/>
                    <a:pt x="339" y="210"/>
                  </a:cubicBezTo>
                  <a:cubicBezTo>
                    <a:pt x="339" y="202"/>
                    <a:pt x="340" y="194"/>
                    <a:pt x="340" y="186"/>
                  </a:cubicBezTo>
                  <a:cubicBezTo>
                    <a:pt x="340" y="181"/>
                    <a:pt x="341" y="176"/>
                    <a:pt x="341" y="170"/>
                  </a:cubicBezTo>
                  <a:cubicBezTo>
                    <a:pt x="342" y="161"/>
                    <a:pt x="343" y="152"/>
                    <a:pt x="343" y="143"/>
                  </a:cubicBezTo>
                  <a:cubicBezTo>
                    <a:pt x="344" y="139"/>
                    <a:pt x="344" y="135"/>
                    <a:pt x="345" y="131"/>
                  </a:cubicBezTo>
                  <a:cubicBezTo>
                    <a:pt x="345" y="123"/>
                    <a:pt x="346" y="116"/>
                    <a:pt x="347" y="108"/>
                  </a:cubicBezTo>
                  <a:cubicBezTo>
                    <a:pt x="347" y="108"/>
                    <a:pt x="347" y="108"/>
                    <a:pt x="347" y="108"/>
                  </a:cubicBezTo>
                  <a:cubicBezTo>
                    <a:pt x="349" y="108"/>
                    <a:pt x="350" y="108"/>
                    <a:pt x="351" y="107"/>
                  </a:cubicBezTo>
                  <a:cubicBezTo>
                    <a:pt x="352" y="110"/>
                    <a:pt x="354" y="113"/>
                    <a:pt x="355" y="115"/>
                  </a:cubicBezTo>
                  <a:cubicBezTo>
                    <a:pt x="356" y="117"/>
                    <a:pt x="357" y="118"/>
                    <a:pt x="358" y="120"/>
                  </a:cubicBezTo>
                  <a:cubicBezTo>
                    <a:pt x="361" y="125"/>
                    <a:pt x="364" y="130"/>
                    <a:pt x="368" y="136"/>
                  </a:cubicBezTo>
                  <a:cubicBezTo>
                    <a:pt x="368" y="137"/>
                    <a:pt x="369" y="138"/>
                    <a:pt x="369" y="139"/>
                  </a:cubicBezTo>
                  <a:cubicBezTo>
                    <a:pt x="373" y="145"/>
                    <a:pt x="376" y="150"/>
                    <a:pt x="380" y="156"/>
                  </a:cubicBezTo>
                  <a:cubicBezTo>
                    <a:pt x="380" y="156"/>
                    <a:pt x="380" y="157"/>
                    <a:pt x="381" y="157"/>
                  </a:cubicBezTo>
                  <a:cubicBezTo>
                    <a:pt x="392" y="176"/>
                    <a:pt x="403" y="193"/>
                    <a:pt x="414" y="210"/>
                  </a:cubicBezTo>
                  <a:cubicBezTo>
                    <a:pt x="415" y="210"/>
                    <a:pt x="415" y="210"/>
                    <a:pt x="415" y="210"/>
                  </a:cubicBezTo>
                  <a:cubicBezTo>
                    <a:pt x="413" y="208"/>
                    <a:pt x="412" y="206"/>
                    <a:pt x="410" y="203"/>
                  </a:cubicBezTo>
                  <a:cubicBezTo>
                    <a:pt x="408" y="200"/>
                    <a:pt x="406" y="197"/>
                    <a:pt x="404" y="194"/>
                  </a:cubicBezTo>
                  <a:cubicBezTo>
                    <a:pt x="403" y="191"/>
                    <a:pt x="401" y="189"/>
                    <a:pt x="399" y="186"/>
                  </a:cubicBezTo>
                  <a:cubicBezTo>
                    <a:pt x="397" y="183"/>
                    <a:pt x="395" y="180"/>
                    <a:pt x="393" y="177"/>
                  </a:cubicBezTo>
                  <a:cubicBezTo>
                    <a:pt x="392" y="174"/>
                    <a:pt x="390" y="171"/>
                    <a:pt x="388" y="168"/>
                  </a:cubicBezTo>
                  <a:cubicBezTo>
                    <a:pt x="386" y="165"/>
                    <a:pt x="384" y="162"/>
                    <a:pt x="382" y="158"/>
                  </a:cubicBezTo>
                  <a:cubicBezTo>
                    <a:pt x="380" y="156"/>
                    <a:pt x="379" y="153"/>
                    <a:pt x="377" y="150"/>
                  </a:cubicBezTo>
                  <a:cubicBezTo>
                    <a:pt x="375" y="146"/>
                    <a:pt x="373" y="143"/>
                    <a:pt x="371" y="140"/>
                  </a:cubicBezTo>
                  <a:cubicBezTo>
                    <a:pt x="369" y="137"/>
                    <a:pt x="367" y="134"/>
                    <a:pt x="366" y="131"/>
                  </a:cubicBezTo>
                  <a:cubicBezTo>
                    <a:pt x="364" y="128"/>
                    <a:pt x="362" y="125"/>
                    <a:pt x="360" y="121"/>
                  </a:cubicBezTo>
                  <a:cubicBezTo>
                    <a:pt x="358" y="118"/>
                    <a:pt x="356" y="115"/>
                    <a:pt x="354" y="112"/>
                  </a:cubicBezTo>
                  <a:cubicBezTo>
                    <a:pt x="353" y="110"/>
                    <a:pt x="352" y="109"/>
                    <a:pt x="351" y="107"/>
                  </a:cubicBezTo>
                  <a:cubicBezTo>
                    <a:pt x="352" y="107"/>
                    <a:pt x="352" y="107"/>
                    <a:pt x="352" y="107"/>
                  </a:cubicBezTo>
                  <a:cubicBezTo>
                    <a:pt x="353" y="109"/>
                    <a:pt x="355" y="111"/>
                    <a:pt x="356" y="112"/>
                  </a:cubicBezTo>
                  <a:cubicBezTo>
                    <a:pt x="357" y="113"/>
                    <a:pt x="357" y="114"/>
                    <a:pt x="358" y="115"/>
                  </a:cubicBezTo>
                  <a:cubicBezTo>
                    <a:pt x="360" y="118"/>
                    <a:pt x="363" y="121"/>
                    <a:pt x="365" y="124"/>
                  </a:cubicBezTo>
                  <a:cubicBezTo>
                    <a:pt x="366" y="125"/>
                    <a:pt x="367" y="126"/>
                    <a:pt x="368" y="128"/>
                  </a:cubicBezTo>
                  <a:cubicBezTo>
                    <a:pt x="370" y="130"/>
                    <a:pt x="372" y="133"/>
                    <a:pt x="374" y="136"/>
                  </a:cubicBezTo>
                  <a:cubicBezTo>
                    <a:pt x="375" y="137"/>
                    <a:pt x="376" y="138"/>
                    <a:pt x="377" y="140"/>
                  </a:cubicBezTo>
                  <a:cubicBezTo>
                    <a:pt x="379" y="142"/>
                    <a:pt x="381" y="145"/>
                    <a:pt x="383" y="147"/>
                  </a:cubicBezTo>
                  <a:cubicBezTo>
                    <a:pt x="384" y="148"/>
                    <a:pt x="385" y="150"/>
                    <a:pt x="386" y="151"/>
                  </a:cubicBezTo>
                  <a:cubicBezTo>
                    <a:pt x="388" y="153"/>
                    <a:pt x="390" y="155"/>
                    <a:pt x="391" y="158"/>
                  </a:cubicBezTo>
                  <a:cubicBezTo>
                    <a:pt x="393" y="159"/>
                    <a:pt x="394" y="161"/>
                    <a:pt x="395" y="162"/>
                  </a:cubicBezTo>
                  <a:cubicBezTo>
                    <a:pt x="397" y="164"/>
                    <a:pt x="398" y="166"/>
                    <a:pt x="400" y="168"/>
                  </a:cubicBezTo>
                  <a:cubicBezTo>
                    <a:pt x="401" y="170"/>
                    <a:pt x="402" y="171"/>
                    <a:pt x="404" y="173"/>
                  </a:cubicBezTo>
                  <a:cubicBezTo>
                    <a:pt x="405" y="174"/>
                    <a:pt x="406" y="176"/>
                    <a:pt x="408" y="178"/>
                  </a:cubicBezTo>
                  <a:cubicBezTo>
                    <a:pt x="409" y="179"/>
                    <a:pt x="411" y="181"/>
                    <a:pt x="412" y="183"/>
                  </a:cubicBezTo>
                  <a:cubicBezTo>
                    <a:pt x="413" y="184"/>
                    <a:pt x="414" y="186"/>
                    <a:pt x="416" y="187"/>
                  </a:cubicBezTo>
                  <a:cubicBezTo>
                    <a:pt x="416" y="188"/>
                    <a:pt x="417" y="189"/>
                    <a:pt x="418" y="190"/>
                  </a:cubicBezTo>
                  <a:cubicBezTo>
                    <a:pt x="418" y="189"/>
                    <a:pt x="418" y="189"/>
                    <a:pt x="418" y="189"/>
                  </a:cubicBezTo>
                  <a:cubicBezTo>
                    <a:pt x="410" y="180"/>
                    <a:pt x="403" y="171"/>
                    <a:pt x="395" y="161"/>
                  </a:cubicBezTo>
                  <a:cubicBezTo>
                    <a:pt x="394" y="160"/>
                    <a:pt x="394" y="160"/>
                    <a:pt x="394" y="160"/>
                  </a:cubicBezTo>
                  <a:cubicBezTo>
                    <a:pt x="389" y="153"/>
                    <a:pt x="383" y="146"/>
                    <a:pt x="377" y="138"/>
                  </a:cubicBezTo>
                  <a:cubicBezTo>
                    <a:pt x="375" y="136"/>
                    <a:pt x="373" y="134"/>
                    <a:pt x="372" y="131"/>
                  </a:cubicBezTo>
                  <a:cubicBezTo>
                    <a:pt x="370" y="130"/>
                    <a:pt x="369" y="128"/>
                    <a:pt x="368" y="126"/>
                  </a:cubicBezTo>
                  <a:cubicBezTo>
                    <a:pt x="365" y="123"/>
                    <a:pt x="363" y="120"/>
                    <a:pt x="361" y="117"/>
                  </a:cubicBezTo>
                  <a:cubicBezTo>
                    <a:pt x="360" y="116"/>
                    <a:pt x="359" y="115"/>
                    <a:pt x="358" y="114"/>
                  </a:cubicBezTo>
                  <a:cubicBezTo>
                    <a:pt x="356" y="111"/>
                    <a:pt x="354" y="109"/>
                    <a:pt x="352" y="106"/>
                  </a:cubicBezTo>
                  <a:cubicBezTo>
                    <a:pt x="354" y="105"/>
                    <a:pt x="355" y="103"/>
                    <a:pt x="355" y="101"/>
                  </a:cubicBezTo>
                  <a:cubicBezTo>
                    <a:pt x="355" y="98"/>
                    <a:pt x="354" y="97"/>
                    <a:pt x="353" y="95"/>
                  </a:cubicBezTo>
                  <a:cubicBezTo>
                    <a:pt x="357" y="91"/>
                    <a:pt x="361" y="87"/>
                    <a:pt x="364" y="84"/>
                  </a:cubicBezTo>
                  <a:cubicBezTo>
                    <a:pt x="365" y="83"/>
                    <a:pt x="365" y="83"/>
                    <a:pt x="366" y="82"/>
                  </a:cubicBezTo>
                  <a:cubicBezTo>
                    <a:pt x="368" y="80"/>
                    <a:pt x="371" y="78"/>
                    <a:pt x="373" y="76"/>
                  </a:cubicBezTo>
                  <a:cubicBezTo>
                    <a:pt x="374" y="75"/>
                    <a:pt x="375" y="75"/>
                    <a:pt x="376" y="74"/>
                  </a:cubicBezTo>
                  <a:cubicBezTo>
                    <a:pt x="377" y="72"/>
                    <a:pt x="379" y="71"/>
                    <a:pt x="381" y="69"/>
                  </a:cubicBezTo>
                  <a:cubicBezTo>
                    <a:pt x="382" y="68"/>
                    <a:pt x="383" y="67"/>
                    <a:pt x="384" y="67"/>
                  </a:cubicBezTo>
                  <a:cubicBezTo>
                    <a:pt x="386" y="65"/>
                    <a:pt x="388" y="64"/>
                    <a:pt x="389" y="63"/>
                  </a:cubicBezTo>
                  <a:cubicBezTo>
                    <a:pt x="391" y="62"/>
                    <a:pt x="392" y="61"/>
                    <a:pt x="393" y="60"/>
                  </a:cubicBezTo>
                  <a:cubicBezTo>
                    <a:pt x="395" y="59"/>
                    <a:pt x="396" y="58"/>
                    <a:pt x="398" y="57"/>
                  </a:cubicBezTo>
                  <a:cubicBezTo>
                    <a:pt x="399" y="56"/>
                    <a:pt x="400" y="55"/>
                    <a:pt x="402" y="54"/>
                  </a:cubicBezTo>
                  <a:cubicBezTo>
                    <a:pt x="403" y="53"/>
                    <a:pt x="405" y="52"/>
                    <a:pt x="406" y="51"/>
                  </a:cubicBezTo>
                  <a:cubicBezTo>
                    <a:pt x="407" y="50"/>
                    <a:pt x="409" y="50"/>
                    <a:pt x="410" y="49"/>
                  </a:cubicBezTo>
                  <a:cubicBezTo>
                    <a:pt x="411" y="48"/>
                    <a:pt x="413" y="47"/>
                    <a:pt x="414" y="46"/>
                  </a:cubicBezTo>
                  <a:cubicBezTo>
                    <a:pt x="415" y="46"/>
                    <a:pt x="417" y="45"/>
                    <a:pt x="418" y="44"/>
                  </a:cubicBezTo>
                  <a:cubicBezTo>
                    <a:pt x="418" y="44"/>
                    <a:pt x="418" y="44"/>
                    <a:pt x="418" y="44"/>
                  </a:cubicBezTo>
                  <a:cubicBezTo>
                    <a:pt x="416" y="44"/>
                    <a:pt x="415" y="45"/>
                    <a:pt x="413" y="46"/>
                  </a:cubicBezTo>
                  <a:cubicBezTo>
                    <a:pt x="412" y="47"/>
                    <a:pt x="411" y="47"/>
                    <a:pt x="410" y="48"/>
                  </a:cubicBezTo>
                  <a:cubicBezTo>
                    <a:pt x="408" y="49"/>
                    <a:pt x="407" y="50"/>
                    <a:pt x="405" y="51"/>
                  </a:cubicBezTo>
                  <a:cubicBezTo>
                    <a:pt x="404" y="52"/>
                    <a:pt x="403" y="52"/>
                    <a:pt x="402" y="53"/>
                  </a:cubicBezTo>
                  <a:cubicBezTo>
                    <a:pt x="400" y="54"/>
                    <a:pt x="399" y="55"/>
                    <a:pt x="397" y="57"/>
                  </a:cubicBezTo>
                  <a:cubicBezTo>
                    <a:pt x="396" y="57"/>
                    <a:pt x="395" y="58"/>
                    <a:pt x="395" y="58"/>
                  </a:cubicBezTo>
                  <a:cubicBezTo>
                    <a:pt x="393" y="60"/>
                    <a:pt x="391" y="61"/>
                    <a:pt x="388" y="63"/>
                  </a:cubicBezTo>
                  <a:cubicBezTo>
                    <a:pt x="388" y="63"/>
                    <a:pt x="388" y="63"/>
                    <a:pt x="387" y="64"/>
                  </a:cubicBezTo>
                  <a:cubicBezTo>
                    <a:pt x="385" y="65"/>
                    <a:pt x="383" y="67"/>
                    <a:pt x="380" y="69"/>
                  </a:cubicBezTo>
                  <a:cubicBezTo>
                    <a:pt x="379" y="70"/>
                    <a:pt x="379" y="70"/>
                    <a:pt x="379" y="70"/>
                  </a:cubicBezTo>
                  <a:cubicBezTo>
                    <a:pt x="377" y="72"/>
                    <a:pt x="374" y="74"/>
                    <a:pt x="372" y="76"/>
                  </a:cubicBezTo>
                  <a:cubicBezTo>
                    <a:pt x="371" y="77"/>
                    <a:pt x="371" y="77"/>
                    <a:pt x="371" y="77"/>
                  </a:cubicBezTo>
                  <a:cubicBezTo>
                    <a:pt x="365" y="82"/>
                    <a:pt x="359" y="88"/>
                    <a:pt x="352" y="95"/>
                  </a:cubicBezTo>
                  <a:cubicBezTo>
                    <a:pt x="351" y="93"/>
                    <a:pt x="349" y="93"/>
                    <a:pt x="347" y="93"/>
                  </a:cubicBezTo>
                  <a:cubicBezTo>
                    <a:pt x="344" y="93"/>
                    <a:pt x="342" y="94"/>
                    <a:pt x="341" y="97"/>
                  </a:cubicBezTo>
                  <a:cubicBezTo>
                    <a:pt x="319" y="85"/>
                    <a:pt x="296" y="73"/>
                    <a:pt x="272" y="62"/>
                  </a:cubicBezTo>
                  <a:cubicBezTo>
                    <a:pt x="270" y="61"/>
                    <a:pt x="268" y="60"/>
                    <a:pt x="265" y="59"/>
                  </a:cubicBezTo>
                  <a:cubicBezTo>
                    <a:pt x="260" y="57"/>
                    <a:pt x="256" y="54"/>
                    <a:pt x="251" y="52"/>
                  </a:cubicBezTo>
                  <a:cubicBezTo>
                    <a:pt x="246" y="50"/>
                    <a:pt x="241" y="48"/>
                    <a:pt x="237" y="46"/>
                  </a:cubicBezTo>
                  <a:cubicBezTo>
                    <a:pt x="233" y="44"/>
                    <a:pt x="229" y="42"/>
                    <a:pt x="225" y="40"/>
                  </a:cubicBezTo>
                  <a:cubicBezTo>
                    <a:pt x="219" y="38"/>
                    <a:pt x="214" y="35"/>
                    <a:pt x="208" y="33"/>
                  </a:cubicBezTo>
                  <a:moveTo>
                    <a:pt x="208" y="535"/>
                  </a:moveTo>
                  <a:cubicBezTo>
                    <a:pt x="208" y="535"/>
                    <a:pt x="207" y="535"/>
                    <a:pt x="207" y="536"/>
                  </a:cubicBezTo>
                  <a:cubicBezTo>
                    <a:pt x="195" y="543"/>
                    <a:pt x="183" y="550"/>
                    <a:pt x="171" y="557"/>
                  </a:cubicBezTo>
                  <a:cubicBezTo>
                    <a:pt x="168" y="559"/>
                    <a:pt x="166" y="560"/>
                    <a:pt x="163" y="562"/>
                  </a:cubicBezTo>
                  <a:cubicBezTo>
                    <a:pt x="152" y="569"/>
                    <a:pt x="140" y="576"/>
                    <a:pt x="129" y="583"/>
                  </a:cubicBezTo>
                  <a:cubicBezTo>
                    <a:pt x="126" y="584"/>
                    <a:pt x="124" y="586"/>
                    <a:pt x="122" y="587"/>
                  </a:cubicBezTo>
                  <a:cubicBezTo>
                    <a:pt x="110" y="594"/>
                    <a:pt x="98" y="601"/>
                    <a:pt x="86" y="608"/>
                  </a:cubicBezTo>
                  <a:cubicBezTo>
                    <a:pt x="83" y="610"/>
                    <a:pt x="81" y="611"/>
                    <a:pt x="79" y="612"/>
                  </a:cubicBezTo>
                  <a:cubicBezTo>
                    <a:pt x="69" y="618"/>
                    <a:pt x="59" y="624"/>
                    <a:pt x="48" y="630"/>
                  </a:cubicBezTo>
                  <a:cubicBezTo>
                    <a:pt x="50" y="630"/>
                    <a:pt x="50" y="630"/>
                    <a:pt x="50" y="630"/>
                  </a:cubicBezTo>
                  <a:cubicBezTo>
                    <a:pt x="56" y="626"/>
                    <a:pt x="62" y="623"/>
                    <a:pt x="68" y="619"/>
                  </a:cubicBezTo>
                  <a:cubicBezTo>
                    <a:pt x="74" y="616"/>
                    <a:pt x="80" y="612"/>
                    <a:pt x="86" y="609"/>
                  </a:cubicBezTo>
                  <a:cubicBezTo>
                    <a:pt x="95" y="604"/>
                    <a:pt x="103" y="599"/>
                    <a:pt x="112" y="593"/>
                  </a:cubicBezTo>
                  <a:cubicBezTo>
                    <a:pt x="118" y="590"/>
                    <a:pt x="123" y="587"/>
                    <a:pt x="129" y="583"/>
                  </a:cubicBezTo>
                  <a:cubicBezTo>
                    <a:pt x="137" y="579"/>
                    <a:pt x="144" y="574"/>
                    <a:pt x="152" y="569"/>
                  </a:cubicBezTo>
                  <a:cubicBezTo>
                    <a:pt x="159" y="566"/>
                    <a:pt x="165" y="562"/>
                    <a:pt x="171" y="558"/>
                  </a:cubicBezTo>
                  <a:cubicBezTo>
                    <a:pt x="178" y="554"/>
                    <a:pt x="185" y="550"/>
                    <a:pt x="191" y="546"/>
                  </a:cubicBezTo>
                  <a:cubicBezTo>
                    <a:pt x="197" y="542"/>
                    <a:pt x="203" y="539"/>
                    <a:pt x="208" y="535"/>
                  </a:cubicBezTo>
                  <a:cubicBezTo>
                    <a:pt x="208" y="535"/>
                    <a:pt x="208" y="535"/>
                    <a:pt x="208" y="535"/>
                  </a:cubicBezTo>
                  <a:moveTo>
                    <a:pt x="84" y="420"/>
                  </a:moveTo>
                  <a:cubicBezTo>
                    <a:pt x="83" y="420"/>
                    <a:pt x="83" y="420"/>
                    <a:pt x="83" y="420"/>
                  </a:cubicBezTo>
                  <a:cubicBezTo>
                    <a:pt x="72" y="442"/>
                    <a:pt x="61" y="463"/>
                    <a:pt x="50" y="485"/>
                  </a:cubicBezTo>
                  <a:cubicBezTo>
                    <a:pt x="48" y="487"/>
                    <a:pt x="47" y="489"/>
                    <a:pt x="46" y="492"/>
                  </a:cubicBezTo>
                  <a:cubicBezTo>
                    <a:pt x="40" y="503"/>
                    <a:pt x="35" y="514"/>
                    <a:pt x="29" y="525"/>
                  </a:cubicBezTo>
                  <a:cubicBezTo>
                    <a:pt x="25" y="534"/>
                    <a:pt x="21" y="542"/>
                    <a:pt x="17" y="550"/>
                  </a:cubicBezTo>
                  <a:cubicBezTo>
                    <a:pt x="14" y="555"/>
                    <a:pt x="11" y="561"/>
                    <a:pt x="9" y="566"/>
                  </a:cubicBezTo>
                  <a:cubicBezTo>
                    <a:pt x="6" y="572"/>
                    <a:pt x="3" y="578"/>
                    <a:pt x="0" y="585"/>
                  </a:cubicBezTo>
                  <a:cubicBezTo>
                    <a:pt x="0" y="586"/>
                    <a:pt x="0" y="586"/>
                    <a:pt x="0" y="586"/>
                  </a:cubicBezTo>
                  <a:cubicBezTo>
                    <a:pt x="0" y="586"/>
                    <a:pt x="0" y="585"/>
                    <a:pt x="1" y="584"/>
                  </a:cubicBezTo>
                  <a:cubicBezTo>
                    <a:pt x="4" y="578"/>
                    <a:pt x="6" y="572"/>
                    <a:pt x="9" y="566"/>
                  </a:cubicBezTo>
                  <a:cubicBezTo>
                    <a:pt x="14" y="557"/>
                    <a:pt x="19" y="547"/>
                    <a:pt x="24" y="537"/>
                  </a:cubicBezTo>
                  <a:cubicBezTo>
                    <a:pt x="26" y="533"/>
                    <a:pt x="28" y="530"/>
                    <a:pt x="30" y="526"/>
                  </a:cubicBezTo>
                  <a:cubicBezTo>
                    <a:pt x="36" y="513"/>
                    <a:pt x="43" y="500"/>
                    <a:pt x="49" y="487"/>
                  </a:cubicBezTo>
                  <a:cubicBezTo>
                    <a:pt x="50" y="486"/>
                    <a:pt x="50" y="486"/>
                    <a:pt x="50" y="485"/>
                  </a:cubicBezTo>
                  <a:cubicBezTo>
                    <a:pt x="61" y="463"/>
                    <a:pt x="73" y="442"/>
                    <a:pt x="84" y="420"/>
                  </a:cubicBezTo>
                  <a:moveTo>
                    <a:pt x="566" y="532"/>
                  </a:moveTo>
                  <a:cubicBezTo>
                    <a:pt x="568" y="532"/>
                    <a:pt x="569" y="532"/>
                    <a:pt x="570" y="532"/>
                  </a:cubicBezTo>
                  <a:cubicBezTo>
                    <a:pt x="570" y="532"/>
                    <a:pt x="570" y="532"/>
                    <a:pt x="570" y="532"/>
                  </a:cubicBezTo>
                  <a:cubicBezTo>
                    <a:pt x="568" y="537"/>
                    <a:pt x="565" y="542"/>
                    <a:pt x="563" y="547"/>
                  </a:cubicBezTo>
                  <a:cubicBezTo>
                    <a:pt x="562" y="548"/>
                    <a:pt x="561" y="550"/>
                    <a:pt x="560" y="552"/>
                  </a:cubicBezTo>
                  <a:cubicBezTo>
                    <a:pt x="558" y="556"/>
                    <a:pt x="556" y="560"/>
                    <a:pt x="554" y="563"/>
                  </a:cubicBezTo>
                  <a:cubicBezTo>
                    <a:pt x="553" y="563"/>
                    <a:pt x="553" y="563"/>
                    <a:pt x="553" y="563"/>
                  </a:cubicBezTo>
                  <a:cubicBezTo>
                    <a:pt x="555" y="560"/>
                    <a:pt x="556" y="557"/>
                    <a:pt x="557" y="554"/>
                  </a:cubicBezTo>
                  <a:cubicBezTo>
                    <a:pt x="558" y="551"/>
                    <a:pt x="558" y="549"/>
                    <a:pt x="559" y="547"/>
                  </a:cubicBezTo>
                  <a:cubicBezTo>
                    <a:pt x="561" y="542"/>
                    <a:pt x="563" y="537"/>
                    <a:pt x="564" y="532"/>
                  </a:cubicBezTo>
                  <a:cubicBezTo>
                    <a:pt x="565" y="532"/>
                    <a:pt x="566" y="532"/>
                    <a:pt x="566" y="532"/>
                  </a:cubicBezTo>
                  <a:moveTo>
                    <a:pt x="555" y="527"/>
                  </a:moveTo>
                  <a:cubicBezTo>
                    <a:pt x="556" y="527"/>
                    <a:pt x="556" y="527"/>
                    <a:pt x="556" y="527"/>
                  </a:cubicBezTo>
                  <a:cubicBezTo>
                    <a:pt x="557" y="527"/>
                    <a:pt x="558" y="527"/>
                    <a:pt x="559" y="527"/>
                  </a:cubicBezTo>
                  <a:cubicBezTo>
                    <a:pt x="560" y="529"/>
                    <a:pt x="561" y="531"/>
                    <a:pt x="564" y="532"/>
                  </a:cubicBezTo>
                  <a:cubicBezTo>
                    <a:pt x="562" y="537"/>
                    <a:pt x="560" y="542"/>
                    <a:pt x="558" y="547"/>
                  </a:cubicBezTo>
                  <a:cubicBezTo>
                    <a:pt x="558" y="549"/>
                    <a:pt x="557" y="551"/>
                    <a:pt x="556" y="552"/>
                  </a:cubicBezTo>
                  <a:cubicBezTo>
                    <a:pt x="555" y="556"/>
                    <a:pt x="554" y="559"/>
                    <a:pt x="553" y="563"/>
                  </a:cubicBezTo>
                  <a:cubicBezTo>
                    <a:pt x="552" y="563"/>
                    <a:pt x="551" y="562"/>
                    <a:pt x="550" y="562"/>
                  </a:cubicBezTo>
                  <a:cubicBezTo>
                    <a:pt x="550" y="562"/>
                    <a:pt x="550" y="562"/>
                    <a:pt x="550" y="562"/>
                  </a:cubicBezTo>
                  <a:cubicBezTo>
                    <a:pt x="550" y="561"/>
                    <a:pt x="550" y="560"/>
                    <a:pt x="550" y="559"/>
                  </a:cubicBezTo>
                  <a:cubicBezTo>
                    <a:pt x="549" y="558"/>
                    <a:pt x="549" y="556"/>
                    <a:pt x="549" y="555"/>
                  </a:cubicBezTo>
                  <a:cubicBezTo>
                    <a:pt x="549" y="553"/>
                    <a:pt x="549" y="551"/>
                    <a:pt x="549" y="549"/>
                  </a:cubicBezTo>
                  <a:cubicBezTo>
                    <a:pt x="548" y="548"/>
                    <a:pt x="548" y="547"/>
                    <a:pt x="548" y="546"/>
                  </a:cubicBezTo>
                  <a:cubicBezTo>
                    <a:pt x="548" y="542"/>
                    <a:pt x="548" y="538"/>
                    <a:pt x="547" y="533"/>
                  </a:cubicBezTo>
                  <a:cubicBezTo>
                    <a:pt x="551" y="533"/>
                    <a:pt x="553" y="530"/>
                    <a:pt x="554" y="527"/>
                  </a:cubicBezTo>
                  <a:cubicBezTo>
                    <a:pt x="554" y="527"/>
                    <a:pt x="555" y="527"/>
                    <a:pt x="555" y="527"/>
                  </a:cubicBezTo>
                  <a:moveTo>
                    <a:pt x="605" y="420"/>
                  </a:moveTo>
                  <a:cubicBezTo>
                    <a:pt x="604" y="420"/>
                    <a:pt x="604" y="420"/>
                    <a:pt x="604" y="420"/>
                  </a:cubicBezTo>
                  <a:cubicBezTo>
                    <a:pt x="604" y="422"/>
                    <a:pt x="603" y="424"/>
                    <a:pt x="603" y="425"/>
                  </a:cubicBezTo>
                  <a:cubicBezTo>
                    <a:pt x="603" y="427"/>
                    <a:pt x="602" y="429"/>
                    <a:pt x="602" y="431"/>
                  </a:cubicBezTo>
                  <a:cubicBezTo>
                    <a:pt x="601" y="436"/>
                    <a:pt x="600" y="441"/>
                    <a:pt x="599" y="446"/>
                  </a:cubicBezTo>
                  <a:cubicBezTo>
                    <a:pt x="598" y="448"/>
                    <a:pt x="598" y="450"/>
                    <a:pt x="597" y="452"/>
                  </a:cubicBezTo>
                  <a:cubicBezTo>
                    <a:pt x="596" y="458"/>
                    <a:pt x="594" y="464"/>
                    <a:pt x="592" y="470"/>
                  </a:cubicBezTo>
                  <a:cubicBezTo>
                    <a:pt x="592" y="471"/>
                    <a:pt x="592" y="471"/>
                    <a:pt x="592" y="471"/>
                  </a:cubicBezTo>
                  <a:cubicBezTo>
                    <a:pt x="590" y="477"/>
                    <a:pt x="588" y="483"/>
                    <a:pt x="586" y="489"/>
                  </a:cubicBezTo>
                  <a:cubicBezTo>
                    <a:pt x="586" y="491"/>
                    <a:pt x="585" y="493"/>
                    <a:pt x="585" y="495"/>
                  </a:cubicBezTo>
                  <a:cubicBezTo>
                    <a:pt x="583" y="499"/>
                    <a:pt x="581" y="503"/>
                    <a:pt x="580" y="508"/>
                  </a:cubicBezTo>
                  <a:cubicBezTo>
                    <a:pt x="579" y="510"/>
                    <a:pt x="578" y="511"/>
                    <a:pt x="578" y="513"/>
                  </a:cubicBezTo>
                  <a:cubicBezTo>
                    <a:pt x="577" y="516"/>
                    <a:pt x="575" y="519"/>
                    <a:pt x="574" y="522"/>
                  </a:cubicBezTo>
                  <a:cubicBezTo>
                    <a:pt x="573" y="520"/>
                    <a:pt x="572" y="519"/>
                    <a:pt x="570" y="518"/>
                  </a:cubicBezTo>
                  <a:cubicBezTo>
                    <a:pt x="572" y="514"/>
                    <a:pt x="574" y="510"/>
                    <a:pt x="576" y="506"/>
                  </a:cubicBezTo>
                  <a:cubicBezTo>
                    <a:pt x="577" y="504"/>
                    <a:pt x="577" y="503"/>
                    <a:pt x="578" y="502"/>
                  </a:cubicBezTo>
                  <a:cubicBezTo>
                    <a:pt x="581" y="495"/>
                    <a:pt x="584" y="488"/>
                    <a:pt x="586" y="482"/>
                  </a:cubicBezTo>
                  <a:cubicBezTo>
                    <a:pt x="587" y="480"/>
                    <a:pt x="587" y="479"/>
                    <a:pt x="587" y="478"/>
                  </a:cubicBezTo>
                  <a:cubicBezTo>
                    <a:pt x="590" y="472"/>
                    <a:pt x="592" y="465"/>
                    <a:pt x="594" y="459"/>
                  </a:cubicBezTo>
                  <a:cubicBezTo>
                    <a:pt x="594" y="458"/>
                    <a:pt x="595" y="456"/>
                    <a:pt x="595" y="455"/>
                  </a:cubicBezTo>
                  <a:cubicBezTo>
                    <a:pt x="597" y="448"/>
                    <a:pt x="599" y="441"/>
                    <a:pt x="601" y="433"/>
                  </a:cubicBezTo>
                  <a:cubicBezTo>
                    <a:pt x="601" y="431"/>
                    <a:pt x="602" y="430"/>
                    <a:pt x="602" y="428"/>
                  </a:cubicBezTo>
                  <a:cubicBezTo>
                    <a:pt x="603" y="425"/>
                    <a:pt x="603" y="423"/>
                    <a:pt x="604" y="420"/>
                  </a:cubicBezTo>
                  <a:cubicBezTo>
                    <a:pt x="603" y="420"/>
                    <a:pt x="603" y="420"/>
                    <a:pt x="603" y="420"/>
                  </a:cubicBezTo>
                  <a:cubicBezTo>
                    <a:pt x="603" y="421"/>
                    <a:pt x="603" y="421"/>
                    <a:pt x="603" y="422"/>
                  </a:cubicBezTo>
                  <a:cubicBezTo>
                    <a:pt x="602" y="425"/>
                    <a:pt x="601" y="428"/>
                    <a:pt x="601" y="431"/>
                  </a:cubicBezTo>
                  <a:cubicBezTo>
                    <a:pt x="599" y="438"/>
                    <a:pt x="597" y="445"/>
                    <a:pt x="595" y="451"/>
                  </a:cubicBezTo>
                  <a:cubicBezTo>
                    <a:pt x="595" y="453"/>
                    <a:pt x="594" y="455"/>
                    <a:pt x="594" y="456"/>
                  </a:cubicBezTo>
                  <a:cubicBezTo>
                    <a:pt x="592" y="464"/>
                    <a:pt x="589" y="472"/>
                    <a:pt x="586" y="480"/>
                  </a:cubicBezTo>
                  <a:cubicBezTo>
                    <a:pt x="585" y="482"/>
                    <a:pt x="584" y="484"/>
                    <a:pt x="584" y="486"/>
                  </a:cubicBezTo>
                  <a:cubicBezTo>
                    <a:pt x="581" y="492"/>
                    <a:pt x="579" y="497"/>
                    <a:pt x="577" y="503"/>
                  </a:cubicBezTo>
                  <a:cubicBezTo>
                    <a:pt x="576" y="505"/>
                    <a:pt x="574" y="508"/>
                    <a:pt x="573" y="511"/>
                  </a:cubicBezTo>
                  <a:cubicBezTo>
                    <a:pt x="572" y="513"/>
                    <a:pt x="571" y="515"/>
                    <a:pt x="570" y="517"/>
                  </a:cubicBezTo>
                  <a:cubicBezTo>
                    <a:pt x="569" y="517"/>
                    <a:pt x="569" y="517"/>
                    <a:pt x="568" y="517"/>
                  </a:cubicBezTo>
                  <a:cubicBezTo>
                    <a:pt x="568" y="515"/>
                    <a:pt x="569" y="514"/>
                    <a:pt x="569" y="512"/>
                  </a:cubicBezTo>
                  <a:cubicBezTo>
                    <a:pt x="569" y="511"/>
                    <a:pt x="569" y="511"/>
                    <a:pt x="569" y="511"/>
                  </a:cubicBezTo>
                  <a:cubicBezTo>
                    <a:pt x="570" y="507"/>
                    <a:pt x="570" y="504"/>
                    <a:pt x="571" y="501"/>
                  </a:cubicBezTo>
                  <a:cubicBezTo>
                    <a:pt x="571" y="499"/>
                    <a:pt x="571" y="498"/>
                    <a:pt x="571" y="497"/>
                  </a:cubicBezTo>
                  <a:cubicBezTo>
                    <a:pt x="572" y="494"/>
                    <a:pt x="572" y="492"/>
                    <a:pt x="573" y="489"/>
                  </a:cubicBezTo>
                  <a:cubicBezTo>
                    <a:pt x="573" y="487"/>
                    <a:pt x="573" y="485"/>
                    <a:pt x="574" y="483"/>
                  </a:cubicBezTo>
                  <a:cubicBezTo>
                    <a:pt x="574" y="481"/>
                    <a:pt x="574" y="479"/>
                    <a:pt x="575" y="477"/>
                  </a:cubicBezTo>
                  <a:cubicBezTo>
                    <a:pt x="575" y="474"/>
                    <a:pt x="575" y="472"/>
                    <a:pt x="576" y="470"/>
                  </a:cubicBezTo>
                  <a:cubicBezTo>
                    <a:pt x="576" y="468"/>
                    <a:pt x="576" y="466"/>
                    <a:pt x="577" y="464"/>
                  </a:cubicBezTo>
                  <a:cubicBezTo>
                    <a:pt x="577" y="462"/>
                    <a:pt x="578" y="459"/>
                    <a:pt x="578" y="456"/>
                  </a:cubicBezTo>
                  <a:cubicBezTo>
                    <a:pt x="578" y="455"/>
                    <a:pt x="579" y="454"/>
                    <a:pt x="579" y="453"/>
                  </a:cubicBezTo>
                  <a:cubicBezTo>
                    <a:pt x="579" y="450"/>
                    <a:pt x="580" y="446"/>
                    <a:pt x="580" y="443"/>
                  </a:cubicBezTo>
                  <a:cubicBezTo>
                    <a:pt x="581" y="443"/>
                    <a:pt x="581" y="442"/>
                    <a:pt x="581" y="441"/>
                  </a:cubicBezTo>
                  <a:cubicBezTo>
                    <a:pt x="582" y="437"/>
                    <a:pt x="582" y="434"/>
                    <a:pt x="583" y="431"/>
                  </a:cubicBezTo>
                  <a:cubicBezTo>
                    <a:pt x="583" y="430"/>
                    <a:pt x="583" y="429"/>
                    <a:pt x="583" y="428"/>
                  </a:cubicBezTo>
                  <a:cubicBezTo>
                    <a:pt x="584" y="426"/>
                    <a:pt x="584" y="423"/>
                    <a:pt x="585" y="420"/>
                  </a:cubicBezTo>
                  <a:cubicBezTo>
                    <a:pt x="584" y="420"/>
                    <a:pt x="584" y="420"/>
                    <a:pt x="584" y="420"/>
                  </a:cubicBezTo>
                  <a:cubicBezTo>
                    <a:pt x="584" y="422"/>
                    <a:pt x="583" y="424"/>
                    <a:pt x="583" y="426"/>
                  </a:cubicBezTo>
                  <a:cubicBezTo>
                    <a:pt x="583" y="427"/>
                    <a:pt x="583" y="428"/>
                    <a:pt x="582" y="429"/>
                  </a:cubicBezTo>
                  <a:cubicBezTo>
                    <a:pt x="581" y="436"/>
                    <a:pt x="580" y="442"/>
                    <a:pt x="579" y="449"/>
                  </a:cubicBezTo>
                  <a:cubicBezTo>
                    <a:pt x="579" y="451"/>
                    <a:pt x="578" y="452"/>
                    <a:pt x="578" y="453"/>
                  </a:cubicBezTo>
                  <a:cubicBezTo>
                    <a:pt x="577" y="460"/>
                    <a:pt x="576" y="467"/>
                    <a:pt x="574" y="474"/>
                  </a:cubicBezTo>
                  <a:cubicBezTo>
                    <a:pt x="574" y="475"/>
                    <a:pt x="574" y="476"/>
                    <a:pt x="574" y="477"/>
                  </a:cubicBezTo>
                  <a:cubicBezTo>
                    <a:pt x="573" y="484"/>
                    <a:pt x="571" y="492"/>
                    <a:pt x="570" y="499"/>
                  </a:cubicBezTo>
                  <a:cubicBezTo>
                    <a:pt x="570" y="500"/>
                    <a:pt x="570" y="500"/>
                    <a:pt x="570" y="501"/>
                  </a:cubicBezTo>
                  <a:cubicBezTo>
                    <a:pt x="569" y="506"/>
                    <a:pt x="568" y="512"/>
                    <a:pt x="567" y="517"/>
                  </a:cubicBezTo>
                  <a:cubicBezTo>
                    <a:pt x="566" y="517"/>
                    <a:pt x="566" y="517"/>
                    <a:pt x="566" y="517"/>
                  </a:cubicBezTo>
                  <a:cubicBezTo>
                    <a:pt x="562" y="517"/>
                    <a:pt x="559" y="520"/>
                    <a:pt x="559" y="525"/>
                  </a:cubicBezTo>
                  <a:cubicBezTo>
                    <a:pt x="559" y="525"/>
                    <a:pt x="559" y="526"/>
                    <a:pt x="559" y="526"/>
                  </a:cubicBezTo>
                  <a:cubicBezTo>
                    <a:pt x="558" y="526"/>
                    <a:pt x="557" y="527"/>
                    <a:pt x="555" y="527"/>
                  </a:cubicBezTo>
                  <a:cubicBezTo>
                    <a:pt x="555" y="527"/>
                    <a:pt x="555" y="527"/>
                    <a:pt x="554" y="527"/>
                  </a:cubicBezTo>
                  <a:cubicBezTo>
                    <a:pt x="554" y="526"/>
                    <a:pt x="554" y="526"/>
                    <a:pt x="554" y="526"/>
                  </a:cubicBezTo>
                  <a:cubicBezTo>
                    <a:pt x="554" y="522"/>
                    <a:pt x="552" y="519"/>
                    <a:pt x="549" y="518"/>
                  </a:cubicBezTo>
                  <a:cubicBezTo>
                    <a:pt x="551" y="512"/>
                    <a:pt x="551" y="512"/>
                    <a:pt x="551" y="512"/>
                  </a:cubicBezTo>
                  <a:cubicBezTo>
                    <a:pt x="552" y="507"/>
                    <a:pt x="553" y="503"/>
                    <a:pt x="555" y="499"/>
                  </a:cubicBezTo>
                  <a:cubicBezTo>
                    <a:pt x="556" y="495"/>
                    <a:pt x="557" y="491"/>
                    <a:pt x="558" y="487"/>
                  </a:cubicBezTo>
                  <a:cubicBezTo>
                    <a:pt x="559" y="484"/>
                    <a:pt x="560" y="482"/>
                    <a:pt x="560" y="479"/>
                  </a:cubicBezTo>
                  <a:cubicBezTo>
                    <a:pt x="562" y="474"/>
                    <a:pt x="564" y="468"/>
                    <a:pt x="565" y="462"/>
                  </a:cubicBezTo>
                  <a:cubicBezTo>
                    <a:pt x="566" y="459"/>
                    <a:pt x="567" y="457"/>
                    <a:pt x="568" y="454"/>
                  </a:cubicBezTo>
                  <a:cubicBezTo>
                    <a:pt x="569" y="449"/>
                    <a:pt x="571" y="443"/>
                    <a:pt x="572" y="439"/>
                  </a:cubicBezTo>
                  <a:cubicBezTo>
                    <a:pt x="573" y="436"/>
                    <a:pt x="574" y="433"/>
                    <a:pt x="575" y="430"/>
                  </a:cubicBezTo>
                  <a:cubicBezTo>
                    <a:pt x="576" y="427"/>
                    <a:pt x="577" y="423"/>
                    <a:pt x="578" y="420"/>
                  </a:cubicBezTo>
                  <a:cubicBezTo>
                    <a:pt x="577" y="420"/>
                    <a:pt x="577" y="420"/>
                    <a:pt x="577" y="420"/>
                  </a:cubicBezTo>
                  <a:cubicBezTo>
                    <a:pt x="576" y="423"/>
                    <a:pt x="575" y="426"/>
                    <a:pt x="574" y="429"/>
                  </a:cubicBezTo>
                  <a:cubicBezTo>
                    <a:pt x="573" y="432"/>
                    <a:pt x="572" y="436"/>
                    <a:pt x="571" y="440"/>
                  </a:cubicBezTo>
                  <a:cubicBezTo>
                    <a:pt x="570" y="444"/>
                    <a:pt x="569" y="448"/>
                    <a:pt x="568" y="452"/>
                  </a:cubicBezTo>
                  <a:cubicBezTo>
                    <a:pt x="566" y="456"/>
                    <a:pt x="565" y="460"/>
                    <a:pt x="564" y="464"/>
                  </a:cubicBezTo>
                  <a:cubicBezTo>
                    <a:pt x="563" y="467"/>
                    <a:pt x="562" y="471"/>
                    <a:pt x="561" y="475"/>
                  </a:cubicBezTo>
                  <a:cubicBezTo>
                    <a:pt x="557" y="487"/>
                    <a:pt x="554" y="499"/>
                    <a:pt x="550" y="512"/>
                  </a:cubicBezTo>
                  <a:cubicBezTo>
                    <a:pt x="548" y="518"/>
                    <a:pt x="548" y="518"/>
                    <a:pt x="548" y="518"/>
                  </a:cubicBezTo>
                  <a:cubicBezTo>
                    <a:pt x="548" y="518"/>
                    <a:pt x="547" y="518"/>
                    <a:pt x="546" y="518"/>
                  </a:cubicBezTo>
                  <a:cubicBezTo>
                    <a:pt x="542" y="518"/>
                    <a:pt x="539" y="521"/>
                    <a:pt x="539" y="526"/>
                  </a:cubicBezTo>
                  <a:cubicBezTo>
                    <a:pt x="539" y="526"/>
                    <a:pt x="539" y="527"/>
                    <a:pt x="539" y="528"/>
                  </a:cubicBezTo>
                  <a:cubicBezTo>
                    <a:pt x="537" y="529"/>
                    <a:pt x="535" y="529"/>
                    <a:pt x="533" y="530"/>
                  </a:cubicBezTo>
                  <a:cubicBezTo>
                    <a:pt x="533" y="530"/>
                    <a:pt x="533" y="530"/>
                    <a:pt x="533" y="530"/>
                  </a:cubicBezTo>
                  <a:cubicBezTo>
                    <a:pt x="531" y="530"/>
                    <a:pt x="529" y="530"/>
                    <a:pt x="527" y="530"/>
                  </a:cubicBezTo>
                  <a:cubicBezTo>
                    <a:pt x="527" y="528"/>
                    <a:pt x="525" y="525"/>
                    <a:pt x="523" y="524"/>
                  </a:cubicBezTo>
                  <a:cubicBezTo>
                    <a:pt x="526" y="517"/>
                    <a:pt x="529" y="511"/>
                    <a:pt x="532" y="505"/>
                  </a:cubicBezTo>
                  <a:cubicBezTo>
                    <a:pt x="533" y="502"/>
                    <a:pt x="534" y="500"/>
                    <a:pt x="535" y="498"/>
                  </a:cubicBezTo>
                  <a:cubicBezTo>
                    <a:pt x="538" y="492"/>
                    <a:pt x="541" y="485"/>
                    <a:pt x="543" y="479"/>
                  </a:cubicBezTo>
                  <a:cubicBezTo>
                    <a:pt x="545" y="476"/>
                    <a:pt x="546" y="473"/>
                    <a:pt x="548" y="470"/>
                  </a:cubicBezTo>
                  <a:cubicBezTo>
                    <a:pt x="550" y="465"/>
                    <a:pt x="552" y="459"/>
                    <a:pt x="555" y="454"/>
                  </a:cubicBezTo>
                  <a:cubicBezTo>
                    <a:pt x="556" y="451"/>
                    <a:pt x="558" y="448"/>
                    <a:pt x="559" y="444"/>
                  </a:cubicBezTo>
                  <a:cubicBezTo>
                    <a:pt x="561" y="439"/>
                    <a:pt x="563" y="434"/>
                    <a:pt x="566" y="429"/>
                  </a:cubicBezTo>
                  <a:cubicBezTo>
                    <a:pt x="567" y="426"/>
                    <a:pt x="568" y="423"/>
                    <a:pt x="570" y="420"/>
                  </a:cubicBezTo>
                  <a:cubicBezTo>
                    <a:pt x="569" y="420"/>
                    <a:pt x="569" y="420"/>
                    <a:pt x="569" y="420"/>
                  </a:cubicBezTo>
                  <a:cubicBezTo>
                    <a:pt x="568" y="421"/>
                    <a:pt x="568" y="423"/>
                    <a:pt x="567" y="424"/>
                  </a:cubicBezTo>
                  <a:cubicBezTo>
                    <a:pt x="566" y="426"/>
                    <a:pt x="565" y="429"/>
                    <a:pt x="564" y="432"/>
                  </a:cubicBezTo>
                  <a:cubicBezTo>
                    <a:pt x="561" y="438"/>
                    <a:pt x="559" y="443"/>
                    <a:pt x="557" y="448"/>
                  </a:cubicBezTo>
                  <a:cubicBezTo>
                    <a:pt x="555" y="451"/>
                    <a:pt x="554" y="455"/>
                    <a:pt x="552" y="458"/>
                  </a:cubicBezTo>
                  <a:cubicBezTo>
                    <a:pt x="550" y="463"/>
                    <a:pt x="548" y="468"/>
                    <a:pt x="545" y="473"/>
                  </a:cubicBezTo>
                  <a:cubicBezTo>
                    <a:pt x="544" y="477"/>
                    <a:pt x="542" y="480"/>
                    <a:pt x="541" y="484"/>
                  </a:cubicBezTo>
                  <a:cubicBezTo>
                    <a:pt x="538" y="489"/>
                    <a:pt x="536" y="494"/>
                    <a:pt x="534" y="499"/>
                  </a:cubicBezTo>
                  <a:cubicBezTo>
                    <a:pt x="532" y="502"/>
                    <a:pt x="530" y="506"/>
                    <a:pt x="529" y="510"/>
                  </a:cubicBezTo>
                  <a:cubicBezTo>
                    <a:pt x="528" y="512"/>
                    <a:pt x="527" y="514"/>
                    <a:pt x="526" y="516"/>
                  </a:cubicBezTo>
                  <a:cubicBezTo>
                    <a:pt x="526" y="515"/>
                    <a:pt x="527" y="513"/>
                    <a:pt x="528" y="511"/>
                  </a:cubicBezTo>
                  <a:cubicBezTo>
                    <a:pt x="530" y="507"/>
                    <a:pt x="531" y="503"/>
                    <a:pt x="533" y="499"/>
                  </a:cubicBezTo>
                  <a:cubicBezTo>
                    <a:pt x="534" y="495"/>
                    <a:pt x="536" y="492"/>
                    <a:pt x="537" y="488"/>
                  </a:cubicBezTo>
                  <a:cubicBezTo>
                    <a:pt x="547" y="465"/>
                    <a:pt x="556" y="444"/>
                    <a:pt x="564" y="423"/>
                  </a:cubicBezTo>
                  <a:cubicBezTo>
                    <a:pt x="565" y="422"/>
                    <a:pt x="565" y="421"/>
                    <a:pt x="565" y="420"/>
                  </a:cubicBezTo>
                  <a:cubicBezTo>
                    <a:pt x="565" y="420"/>
                    <a:pt x="565" y="420"/>
                    <a:pt x="565" y="420"/>
                  </a:cubicBezTo>
                  <a:cubicBezTo>
                    <a:pt x="564" y="421"/>
                    <a:pt x="564" y="421"/>
                    <a:pt x="564" y="422"/>
                  </a:cubicBezTo>
                  <a:cubicBezTo>
                    <a:pt x="563" y="425"/>
                    <a:pt x="561" y="428"/>
                    <a:pt x="560" y="432"/>
                  </a:cubicBezTo>
                  <a:cubicBezTo>
                    <a:pt x="559" y="435"/>
                    <a:pt x="557" y="438"/>
                    <a:pt x="556" y="441"/>
                  </a:cubicBezTo>
                  <a:cubicBezTo>
                    <a:pt x="555" y="444"/>
                    <a:pt x="554" y="447"/>
                    <a:pt x="552" y="450"/>
                  </a:cubicBezTo>
                  <a:cubicBezTo>
                    <a:pt x="547" y="462"/>
                    <a:pt x="542" y="475"/>
                    <a:pt x="537" y="488"/>
                  </a:cubicBezTo>
                  <a:cubicBezTo>
                    <a:pt x="533" y="496"/>
                    <a:pt x="530" y="504"/>
                    <a:pt x="527" y="512"/>
                  </a:cubicBezTo>
                  <a:cubicBezTo>
                    <a:pt x="525" y="516"/>
                    <a:pt x="524" y="520"/>
                    <a:pt x="522" y="523"/>
                  </a:cubicBezTo>
                  <a:cubicBezTo>
                    <a:pt x="521" y="523"/>
                    <a:pt x="520" y="523"/>
                    <a:pt x="519" y="523"/>
                  </a:cubicBezTo>
                  <a:cubicBezTo>
                    <a:pt x="519" y="523"/>
                    <a:pt x="519" y="523"/>
                    <a:pt x="518" y="523"/>
                  </a:cubicBezTo>
                  <a:cubicBezTo>
                    <a:pt x="518" y="523"/>
                    <a:pt x="518" y="522"/>
                    <a:pt x="518" y="521"/>
                  </a:cubicBezTo>
                  <a:cubicBezTo>
                    <a:pt x="518" y="520"/>
                    <a:pt x="517" y="518"/>
                    <a:pt x="517" y="516"/>
                  </a:cubicBezTo>
                  <a:cubicBezTo>
                    <a:pt x="517" y="513"/>
                    <a:pt x="516" y="510"/>
                    <a:pt x="516" y="507"/>
                  </a:cubicBezTo>
                  <a:cubicBezTo>
                    <a:pt x="515" y="505"/>
                    <a:pt x="515" y="503"/>
                    <a:pt x="515" y="501"/>
                  </a:cubicBezTo>
                  <a:cubicBezTo>
                    <a:pt x="514" y="497"/>
                    <a:pt x="513" y="493"/>
                    <a:pt x="513" y="488"/>
                  </a:cubicBezTo>
                  <a:cubicBezTo>
                    <a:pt x="513" y="488"/>
                    <a:pt x="513" y="487"/>
                    <a:pt x="513" y="486"/>
                  </a:cubicBezTo>
                  <a:cubicBezTo>
                    <a:pt x="512" y="483"/>
                    <a:pt x="512" y="480"/>
                    <a:pt x="512" y="478"/>
                  </a:cubicBezTo>
                  <a:cubicBezTo>
                    <a:pt x="515" y="477"/>
                    <a:pt x="518" y="474"/>
                    <a:pt x="518" y="470"/>
                  </a:cubicBezTo>
                  <a:cubicBezTo>
                    <a:pt x="518" y="468"/>
                    <a:pt x="517" y="466"/>
                    <a:pt x="515" y="464"/>
                  </a:cubicBezTo>
                  <a:cubicBezTo>
                    <a:pt x="518" y="461"/>
                    <a:pt x="521" y="457"/>
                    <a:pt x="524" y="454"/>
                  </a:cubicBezTo>
                  <a:cubicBezTo>
                    <a:pt x="525" y="453"/>
                    <a:pt x="526" y="451"/>
                    <a:pt x="527" y="449"/>
                  </a:cubicBezTo>
                  <a:cubicBezTo>
                    <a:pt x="530" y="446"/>
                    <a:pt x="533" y="442"/>
                    <a:pt x="536" y="438"/>
                  </a:cubicBezTo>
                  <a:cubicBezTo>
                    <a:pt x="538" y="436"/>
                    <a:pt x="539" y="434"/>
                    <a:pt x="541" y="433"/>
                  </a:cubicBezTo>
                  <a:cubicBezTo>
                    <a:pt x="543" y="429"/>
                    <a:pt x="546" y="426"/>
                    <a:pt x="548" y="423"/>
                  </a:cubicBezTo>
                  <a:cubicBezTo>
                    <a:pt x="549" y="422"/>
                    <a:pt x="549" y="421"/>
                    <a:pt x="550" y="420"/>
                  </a:cubicBezTo>
                  <a:cubicBezTo>
                    <a:pt x="549" y="420"/>
                    <a:pt x="549" y="420"/>
                    <a:pt x="549" y="420"/>
                  </a:cubicBezTo>
                  <a:cubicBezTo>
                    <a:pt x="549" y="421"/>
                    <a:pt x="549" y="421"/>
                    <a:pt x="548" y="421"/>
                  </a:cubicBezTo>
                  <a:cubicBezTo>
                    <a:pt x="541" y="432"/>
                    <a:pt x="533" y="442"/>
                    <a:pt x="524" y="453"/>
                  </a:cubicBezTo>
                  <a:cubicBezTo>
                    <a:pt x="523" y="454"/>
                    <a:pt x="522" y="455"/>
                    <a:pt x="522" y="455"/>
                  </a:cubicBezTo>
                  <a:cubicBezTo>
                    <a:pt x="520" y="458"/>
                    <a:pt x="517" y="461"/>
                    <a:pt x="515" y="464"/>
                  </a:cubicBezTo>
                  <a:cubicBezTo>
                    <a:pt x="514" y="463"/>
                    <a:pt x="513" y="463"/>
                    <a:pt x="511" y="462"/>
                  </a:cubicBezTo>
                  <a:cubicBezTo>
                    <a:pt x="512" y="459"/>
                    <a:pt x="512" y="455"/>
                    <a:pt x="513" y="451"/>
                  </a:cubicBezTo>
                  <a:cubicBezTo>
                    <a:pt x="513" y="450"/>
                    <a:pt x="513" y="450"/>
                    <a:pt x="513" y="450"/>
                  </a:cubicBezTo>
                  <a:cubicBezTo>
                    <a:pt x="513" y="445"/>
                    <a:pt x="514" y="439"/>
                    <a:pt x="515" y="434"/>
                  </a:cubicBezTo>
                  <a:cubicBezTo>
                    <a:pt x="515" y="433"/>
                    <a:pt x="515" y="433"/>
                    <a:pt x="515" y="433"/>
                  </a:cubicBezTo>
                  <a:cubicBezTo>
                    <a:pt x="515" y="429"/>
                    <a:pt x="516" y="424"/>
                    <a:pt x="516" y="420"/>
                  </a:cubicBezTo>
                  <a:cubicBezTo>
                    <a:pt x="516" y="420"/>
                    <a:pt x="516" y="420"/>
                    <a:pt x="516" y="420"/>
                  </a:cubicBezTo>
                  <a:cubicBezTo>
                    <a:pt x="515" y="425"/>
                    <a:pt x="515" y="429"/>
                    <a:pt x="514" y="433"/>
                  </a:cubicBezTo>
                  <a:cubicBezTo>
                    <a:pt x="514" y="434"/>
                    <a:pt x="514" y="434"/>
                    <a:pt x="514" y="434"/>
                  </a:cubicBezTo>
                  <a:cubicBezTo>
                    <a:pt x="514" y="438"/>
                    <a:pt x="513" y="443"/>
                    <a:pt x="512" y="447"/>
                  </a:cubicBezTo>
                  <a:cubicBezTo>
                    <a:pt x="512" y="452"/>
                    <a:pt x="511" y="457"/>
                    <a:pt x="511" y="462"/>
                  </a:cubicBezTo>
                  <a:cubicBezTo>
                    <a:pt x="510" y="462"/>
                    <a:pt x="510" y="462"/>
                    <a:pt x="510" y="462"/>
                  </a:cubicBezTo>
                  <a:cubicBezTo>
                    <a:pt x="506" y="462"/>
                    <a:pt x="502" y="466"/>
                    <a:pt x="502" y="470"/>
                  </a:cubicBezTo>
                  <a:cubicBezTo>
                    <a:pt x="502" y="471"/>
                    <a:pt x="503" y="472"/>
                    <a:pt x="503" y="472"/>
                  </a:cubicBezTo>
                  <a:cubicBezTo>
                    <a:pt x="502" y="473"/>
                    <a:pt x="502" y="473"/>
                    <a:pt x="501" y="473"/>
                  </a:cubicBezTo>
                  <a:cubicBezTo>
                    <a:pt x="499" y="474"/>
                    <a:pt x="498" y="474"/>
                    <a:pt x="496" y="475"/>
                  </a:cubicBezTo>
                  <a:cubicBezTo>
                    <a:pt x="492" y="476"/>
                    <a:pt x="488" y="477"/>
                    <a:pt x="485" y="478"/>
                  </a:cubicBezTo>
                  <a:cubicBezTo>
                    <a:pt x="483" y="478"/>
                    <a:pt x="482" y="478"/>
                    <a:pt x="480" y="479"/>
                  </a:cubicBezTo>
                  <a:cubicBezTo>
                    <a:pt x="476" y="480"/>
                    <a:pt x="472" y="480"/>
                    <a:pt x="468" y="480"/>
                  </a:cubicBezTo>
                  <a:cubicBezTo>
                    <a:pt x="466" y="481"/>
                    <a:pt x="465" y="481"/>
                    <a:pt x="464" y="481"/>
                  </a:cubicBezTo>
                  <a:cubicBezTo>
                    <a:pt x="458" y="481"/>
                    <a:pt x="453" y="482"/>
                    <a:pt x="448" y="482"/>
                  </a:cubicBezTo>
                  <a:cubicBezTo>
                    <a:pt x="447" y="482"/>
                    <a:pt x="447" y="482"/>
                    <a:pt x="446" y="482"/>
                  </a:cubicBezTo>
                  <a:cubicBezTo>
                    <a:pt x="442" y="482"/>
                    <a:pt x="438" y="482"/>
                    <a:pt x="433" y="481"/>
                  </a:cubicBezTo>
                  <a:cubicBezTo>
                    <a:pt x="432" y="481"/>
                    <a:pt x="432" y="481"/>
                    <a:pt x="431" y="481"/>
                  </a:cubicBezTo>
                  <a:cubicBezTo>
                    <a:pt x="427" y="481"/>
                    <a:pt x="424" y="481"/>
                    <a:pt x="420" y="480"/>
                  </a:cubicBezTo>
                  <a:cubicBezTo>
                    <a:pt x="419" y="480"/>
                    <a:pt x="419" y="480"/>
                    <a:pt x="418" y="480"/>
                  </a:cubicBezTo>
                  <a:cubicBezTo>
                    <a:pt x="418" y="481"/>
                    <a:pt x="418" y="481"/>
                    <a:pt x="418" y="481"/>
                  </a:cubicBezTo>
                  <a:cubicBezTo>
                    <a:pt x="419" y="481"/>
                    <a:pt x="419" y="481"/>
                    <a:pt x="420" y="481"/>
                  </a:cubicBezTo>
                  <a:cubicBezTo>
                    <a:pt x="423" y="481"/>
                    <a:pt x="426" y="481"/>
                    <a:pt x="429" y="482"/>
                  </a:cubicBezTo>
                  <a:cubicBezTo>
                    <a:pt x="431" y="482"/>
                    <a:pt x="432" y="482"/>
                    <a:pt x="433" y="482"/>
                  </a:cubicBezTo>
                  <a:cubicBezTo>
                    <a:pt x="438" y="482"/>
                    <a:pt x="442" y="482"/>
                    <a:pt x="446" y="482"/>
                  </a:cubicBezTo>
                  <a:cubicBezTo>
                    <a:pt x="452" y="482"/>
                    <a:pt x="458" y="482"/>
                    <a:pt x="464" y="482"/>
                  </a:cubicBezTo>
                  <a:cubicBezTo>
                    <a:pt x="465" y="482"/>
                    <a:pt x="467" y="481"/>
                    <a:pt x="469" y="481"/>
                  </a:cubicBezTo>
                  <a:cubicBezTo>
                    <a:pt x="473" y="481"/>
                    <a:pt x="476" y="480"/>
                    <a:pt x="480" y="479"/>
                  </a:cubicBezTo>
                  <a:cubicBezTo>
                    <a:pt x="482" y="479"/>
                    <a:pt x="484" y="478"/>
                    <a:pt x="486" y="478"/>
                  </a:cubicBezTo>
                  <a:cubicBezTo>
                    <a:pt x="489" y="477"/>
                    <a:pt x="493" y="477"/>
                    <a:pt x="495" y="476"/>
                  </a:cubicBezTo>
                  <a:cubicBezTo>
                    <a:pt x="498" y="475"/>
                    <a:pt x="500" y="474"/>
                    <a:pt x="502" y="473"/>
                  </a:cubicBezTo>
                  <a:cubicBezTo>
                    <a:pt x="502" y="473"/>
                    <a:pt x="503" y="473"/>
                    <a:pt x="503" y="473"/>
                  </a:cubicBezTo>
                  <a:cubicBezTo>
                    <a:pt x="504" y="475"/>
                    <a:pt x="505" y="476"/>
                    <a:pt x="506" y="477"/>
                  </a:cubicBezTo>
                  <a:cubicBezTo>
                    <a:pt x="505" y="479"/>
                    <a:pt x="503" y="481"/>
                    <a:pt x="502" y="484"/>
                  </a:cubicBezTo>
                  <a:cubicBezTo>
                    <a:pt x="494" y="498"/>
                    <a:pt x="485" y="513"/>
                    <a:pt x="476" y="528"/>
                  </a:cubicBezTo>
                  <a:cubicBezTo>
                    <a:pt x="460" y="555"/>
                    <a:pt x="443" y="584"/>
                    <a:pt x="426" y="613"/>
                  </a:cubicBezTo>
                  <a:cubicBezTo>
                    <a:pt x="423" y="618"/>
                    <a:pt x="421" y="622"/>
                    <a:pt x="418" y="627"/>
                  </a:cubicBezTo>
                  <a:cubicBezTo>
                    <a:pt x="418" y="628"/>
                    <a:pt x="418" y="628"/>
                    <a:pt x="418" y="628"/>
                  </a:cubicBezTo>
                  <a:cubicBezTo>
                    <a:pt x="419" y="626"/>
                    <a:pt x="420" y="624"/>
                    <a:pt x="422" y="622"/>
                  </a:cubicBezTo>
                  <a:cubicBezTo>
                    <a:pt x="423" y="619"/>
                    <a:pt x="425" y="616"/>
                    <a:pt x="426" y="613"/>
                  </a:cubicBezTo>
                  <a:cubicBezTo>
                    <a:pt x="431" y="605"/>
                    <a:pt x="436" y="597"/>
                    <a:pt x="441" y="589"/>
                  </a:cubicBezTo>
                  <a:cubicBezTo>
                    <a:pt x="442" y="587"/>
                    <a:pt x="443" y="586"/>
                    <a:pt x="444" y="584"/>
                  </a:cubicBezTo>
                  <a:cubicBezTo>
                    <a:pt x="449" y="575"/>
                    <a:pt x="455" y="566"/>
                    <a:pt x="460" y="556"/>
                  </a:cubicBezTo>
                  <a:cubicBezTo>
                    <a:pt x="460" y="556"/>
                    <a:pt x="460" y="556"/>
                    <a:pt x="460" y="556"/>
                  </a:cubicBezTo>
                  <a:cubicBezTo>
                    <a:pt x="466" y="547"/>
                    <a:pt x="471" y="537"/>
                    <a:pt x="477" y="528"/>
                  </a:cubicBezTo>
                  <a:cubicBezTo>
                    <a:pt x="483" y="517"/>
                    <a:pt x="489" y="507"/>
                    <a:pt x="495" y="496"/>
                  </a:cubicBezTo>
                  <a:cubicBezTo>
                    <a:pt x="499" y="490"/>
                    <a:pt x="503" y="483"/>
                    <a:pt x="507" y="477"/>
                  </a:cubicBezTo>
                  <a:cubicBezTo>
                    <a:pt x="508" y="478"/>
                    <a:pt x="509" y="478"/>
                    <a:pt x="510" y="478"/>
                  </a:cubicBezTo>
                  <a:cubicBezTo>
                    <a:pt x="511" y="478"/>
                    <a:pt x="511" y="478"/>
                    <a:pt x="511" y="478"/>
                  </a:cubicBezTo>
                  <a:cubicBezTo>
                    <a:pt x="511" y="478"/>
                    <a:pt x="511" y="478"/>
                    <a:pt x="511" y="478"/>
                  </a:cubicBezTo>
                  <a:cubicBezTo>
                    <a:pt x="511" y="481"/>
                    <a:pt x="512" y="484"/>
                    <a:pt x="512" y="486"/>
                  </a:cubicBezTo>
                  <a:cubicBezTo>
                    <a:pt x="512" y="490"/>
                    <a:pt x="513" y="494"/>
                    <a:pt x="513" y="497"/>
                  </a:cubicBezTo>
                  <a:cubicBezTo>
                    <a:pt x="514" y="499"/>
                    <a:pt x="514" y="500"/>
                    <a:pt x="514" y="502"/>
                  </a:cubicBezTo>
                  <a:cubicBezTo>
                    <a:pt x="515" y="509"/>
                    <a:pt x="516" y="516"/>
                    <a:pt x="518" y="523"/>
                  </a:cubicBezTo>
                  <a:cubicBezTo>
                    <a:pt x="514" y="524"/>
                    <a:pt x="511" y="527"/>
                    <a:pt x="511" y="531"/>
                  </a:cubicBezTo>
                  <a:cubicBezTo>
                    <a:pt x="511" y="533"/>
                    <a:pt x="513" y="536"/>
                    <a:pt x="515" y="537"/>
                  </a:cubicBezTo>
                  <a:cubicBezTo>
                    <a:pt x="510" y="545"/>
                    <a:pt x="505" y="553"/>
                    <a:pt x="500" y="561"/>
                  </a:cubicBezTo>
                  <a:cubicBezTo>
                    <a:pt x="499" y="563"/>
                    <a:pt x="497" y="565"/>
                    <a:pt x="496" y="567"/>
                  </a:cubicBezTo>
                  <a:cubicBezTo>
                    <a:pt x="490" y="575"/>
                    <a:pt x="485" y="583"/>
                    <a:pt x="480" y="591"/>
                  </a:cubicBezTo>
                  <a:cubicBezTo>
                    <a:pt x="477" y="594"/>
                    <a:pt x="475" y="597"/>
                    <a:pt x="472" y="601"/>
                  </a:cubicBezTo>
                  <a:cubicBezTo>
                    <a:pt x="468" y="607"/>
                    <a:pt x="463" y="614"/>
                    <a:pt x="458" y="621"/>
                  </a:cubicBezTo>
                  <a:cubicBezTo>
                    <a:pt x="456" y="624"/>
                    <a:pt x="453" y="627"/>
                    <a:pt x="451" y="630"/>
                  </a:cubicBezTo>
                  <a:cubicBezTo>
                    <a:pt x="452" y="630"/>
                    <a:pt x="452" y="630"/>
                    <a:pt x="452" y="630"/>
                  </a:cubicBezTo>
                  <a:cubicBezTo>
                    <a:pt x="454" y="627"/>
                    <a:pt x="456" y="624"/>
                    <a:pt x="459" y="621"/>
                  </a:cubicBezTo>
                  <a:cubicBezTo>
                    <a:pt x="464" y="614"/>
                    <a:pt x="468" y="607"/>
                    <a:pt x="473" y="601"/>
                  </a:cubicBezTo>
                  <a:cubicBezTo>
                    <a:pt x="476" y="597"/>
                    <a:pt x="478" y="594"/>
                    <a:pt x="480" y="591"/>
                  </a:cubicBezTo>
                  <a:cubicBezTo>
                    <a:pt x="486" y="583"/>
                    <a:pt x="492" y="574"/>
                    <a:pt x="498" y="565"/>
                  </a:cubicBezTo>
                  <a:cubicBezTo>
                    <a:pt x="499" y="564"/>
                    <a:pt x="500" y="563"/>
                    <a:pt x="500" y="561"/>
                  </a:cubicBezTo>
                  <a:cubicBezTo>
                    <a:pt x="506" y="553"/>
                    <a:pt x="510" y="545"/>
                    <a:pt x="515" y="537"/>
                  </a:cubicBezTo>
                  <a:cubicBezTo>
                    <a:pt x="517" y="538"/>
                    <a:pt x="518" y="539"/>
                    <a:pt x="519" y="539"/>
                  </a:cubicBezTo>
                  <a:cubicBezTo>
                    <a:pt x="523" y="539"/>
                    <a:pt x="527" y="535"/>
                    <a:pt x="527" y="531"/>
                  </a:cubicBezTo>
                  <a:cubicBezTo>
                    <a:pt x="528" y="531"/>
                    <a:pt x="528" y="531"/>
                    <a:pt x="528" y="531"/>
                  </a:cubicBezTo>
                  <a:cubicBezTo>
                    <a:pt x="529" y="531"/>
                    <a:pt x="530" y="531"/>
                    <a:pt x="532" y="531"/>
                  </a:cubicBezTo>
                  <a:cubicBezTo>
                    <a:pt x="532" y="531"/>
                    <a:pt x="533" y="530"/>
                    <a:pt x="534" y="530"/>
                  </a:cubicBezTo>
                  <a:cubicBezTo>
                    <a:pt x="535" y="530"/>
                    <a:pt x="537" y="530"/>
                    <a:pt x="538" y="529"/>
                  </a:cubicBezTo>
                  <a:cubicBezTo>
                    <a:pt x="538" y="529"/>
                    <a:pt x="539" y="529"/>
                    <a:pt x="539" y="529"/>
                  </a:cubicBezTo>
                  <a:cubicBezTo>
                    <a:pt x="540" y="530"/>
                    <a:pt x="541" y="531"/>
                    <a:pt x="543" y="532"/>
                  </a:cubicBezTo>
                  <a:cubicBezTo>
                    <a:pt x="541" y="534"/>
                    <a:pt x="540" y="536"/>
                    <a:pt x="539" y="538"/>
                  </a:cubicBezTo>
                  <a:cubicBezTo>
                    <a:pt x="538" y="540"/>
                    <a:pt x="538" y="541"/>
                    <a:pt x="537" y="543"/>
                  </a:cubicBezTo>
                  <a:cubicBezTo>
                    <a:pt x="534" y="547"/>
                    <a:pt x="531" y="552"/>
                    <a:pt x="528" y="557"/>
                  </a:cubicBezTo>
                  <a:cubicBezTo>
                    <a:pt x="528" y="558"/>
                    <a:pt x="527" y="559"/>
                    <a:pt x="527" y="560"/>
                  </a:cubicBezTo>
                  <a:cubicBezTo>
                    <a:pt x="516" y="576"/>
                    <a:pt x="505" y="593"/>
                    <a:pt x="493" y="609"/>
                  </a:cubicBezTo>
                  <a:cubicBezTo>
                    <a:pt x="492" y="610"/>
                    <a:pt x="491" y="612"/>
                    <a:pt x="490" y="613"/>
                  </a:cubicBezTo>
                  <a:cubicBezTo>
                    <a:pt x="487" y="617"/>
                    <a:pt x="484" y="621"/>
                    <a:pt x="481" y="625"/>
                  </a:cubicBezTo>
                  <a:cubicBezTo>
                    <a:pt x="480" y="626"/>
                    <a:pt x="478" y="628"/>
                    <a:pt x="477" y="630"/>
                  </a:cubicBezTo>
                  <a:cubicBezTo>
                    <a:pt x="478" y="630"/>
                    <a:pt x="478" y="630"/>
                    <a:pt x="478" y="630"/>
                  </a:cubicBezTo>
                  <a:cubicBezTo>
                    <a:pt x="478" y="629"/>
                    <a:pt x="479" y="629"/>
                    <a:pt x="479" y="628"/>
                  </a:cubicBezTo>
                  <a:cubicBezTo>
                    <a:pt x="480" y="627"/>
                    <a:pt x="481" y="626"/>
                    <a:pt x="482" y="625"/>
                  </a:cubicBezTo>
                  <a:cubicBezTo>
                    <a:pt x="486" y="620"/>
                    <a:pt x="490" y="615"/>
                    <a:pt x="494" y="609"/>
                  </a:cubicBezTo>
                  <a:cubicBezTo>
                    <a:pt x="495" y="608"/>
                    <a:pt x="496" y="607"/>
                    <a:pt x="497" y="605"/>
                  </a:cubicBezTo>
                  <a:cubicBezTo>
                    <a:pt x="500" y="601"/>
                    <a:pt x="503" y="597"/>
                    <a:pt x="506" y="593"/>
                  </a:cubicBezTo>
                  <a:cubicBezTo>
                    <a:pt x="507" y="591"/>
                    <a:pt x="508" y="589"/>
                    <a:pt x="509" y="587"/>
                  </a:cubicBezTo>
                  <a:cubicBezTo>
                    <a:pt x="512" y="584"/>
                    <a:pt x="514" y="580"/>
                    <a:pt x="517" y="577"/>
                  </a:cubicBezTo>
                  <a:cubicBezTo>
                    <a:pt x="518" y="575"/>
                    <a:pt x="519" y="573"/>
                    <a:pt x="521" y="571"/>
                  </a:cubicBezTo>
                  <a:cubicBezTo>
                    <a:pt x="523" y="567"/>
                    <a:pt x="525" y="564"/>
                    <a:pt x="527" y="560"/>
                  </a:cubicBezTo>
                  <a:cubicBezTo>
                    <a:pt x="528" y="558"/>
                    <a:pt x="530" y="556"/>
                    <a:pt x="531" y="554"/>
                  </a:cubicBezTo>
                  <a:cubicBezTo>
                    <a:pt x="533" y="550"/>
                    <a:pt x="535" y="547"/>
                    <a:pt x="537" y="543"/>
                  </a:cubicBezTo>
                  <a:cubicBezTo>
                    <a:pt x="538" y="541"/>
                    <a:pt x="539" y="539"/>
                    <a:pt x="541" y="537"/>
                  </a:cubicBezTo>
                  <a:cubicBezTo>
                    <a:pt x="541" y="536"/>
                    <a:pt x="542" y="534"/>
                    <a:pt x="543" y="533"/>
                  </a:cubicBezTo>
                  <a:cubicBezTo>
                    <a:pt x="544" y="533"/>
                    <a:pt x="545" y="533"/>
                    <a:pt x="546" y="533"/>
                  </a:cubicBezTo>
                  <a:cubicBezTo>
                    <a:pt x="547" y="533"/>
                    <a:pt x="547" y="533"/>
                    <a:pt x="547" y="533"/>
                  </a:cubicBezTo>
                  <a:cubicBezTo>
                    <a:pt x="547" y="535"/>
                    <a:pt x="547" y="537"/>
                    <a:pt x="547" y="538"/>
                  </a:cubicBezTo>
                  <a:cubicBezTo>
                    <a:pt x="547" y="541"/>
                    <a:pt x="547" y="543"/>
                    <a:pt x="548" y="546"/>
                  </a:cubicBezTo>
                  <a:cubicBezTo>
                    <a:pt x="548" y="547"/>
                    <a:pt x="548" y="548"/>
                    <a:pt x="548" y="550"/>
                  </a:cubicBezTo>
                  <a:cubicBezTo>
                    <a:pt x="548" y="552"/>
                    <a:pt x="548" y="554"/>
                    <a:pt x="549" y="556"/>
                  </a:cubicBezTo>
                  <a:cubicBezTo>
                    <a:pt x="549" y="558"/>
                    <a:pt x="549" y="559"/>
                    <a:pt x="549" y="560"/>
                  </a:cubicBezTo>
                  <a:cubicBezTo>
                    <a:pt x="549" y="561"/>
                    <a:pt x="549" y="561"/>
                    <a:pt x="549" y="561"/>
                  </a:cubicBezTo>
                  <a:cubicBezTo>
                    <a:pt x="549" y="562"/>
                    <a:pt x="549" y="562"/>
                    <a:pt x="549" y="563"/>
                  </a:cubicBezTo>
                  <a:cubicBezTo>
                    <a:pt x="545" y="563"/>
                    <a:pt x="542" y="566"/>
                    <a:pt x="542" y="570"/>
                  </a:cubicBezTo>
                  <a:cubicBezTo>
                    <a:pt x="542" y="573"/>
                    <a:pt x="544" y="575"/>
                    <a:pt x="546" y="577"/>
                  </a:cubicBezTo>
                  <a:cubicBezTo>
                    <a:pt x="541" y="586"/>
                    <a:pt x="536" y="595"/>
                    <a:pt x="531" y="604"/>
                  </a:cubicBezTo>
                  <a:cubicBezTo>
                    <a:pt x="530" y="604"/>
                    <a:pt x="530" y="605"/>
                    <a:pt x="529" y="606"/>
                  </a:cubicBezTo>
                  <a:cubicBezTo>
                    <a:pt x="526" y="610"/>
                    <a:pt x="523" y="615"/>
                    <a:pt x="520" y="620"/>
                  </a:cubicBezTo>
                  <a:cubicBezTo>
                    <a:pt x="519" y="621"/>
                    <a:pt x="518" y="622"/>
                    <a:pt x="517" y="623"/>
                  </a:cubicBezTo>
                  <a:cubicBezTo>
                    <a:pt x="516" y="625"/>
                    <a:pt x="514" y="628"/>
                    <a:pt x="512" y="630"/>
                  </a:cubicBezTo>
                  <a:cubicBezTo>
                    <a:pt x="513" y="630"/>
                    <a:pt x="513" y="630"/>
                    <a:pt x="513" y="630"/>
                  </a:cubicBezTo>
                  <a:cubicBezTo>
                    <a:pt x="513" y="630"/>
                    <a:pt x="513" y="630"/>
                    <a:pt x="513" y="630"/>
                  </a:cubicBezTo>
                  <a:cubicBezTo>
                    <a:pt x="516" y="627"/>
                    <a:pt x="518" y="624"/>
                    <a:pt x="520" y="621"/>
                  </a:cubicBezTo>
                  <a:cubicBezTo>
                    <a:pt x="521" y="619"/>
                    <a:pt x="523" y="617"/>
                    <a:pt x="524" y="614"/>
                  </a:cubicBezTo>
                  <a:cubicBezTo>
                    <a:pt x="526" y="611"/>
                    <a:pt x="528" y="608"/>
                    <a:pt x="530" y="605"/>
                  </a:cubicBezTo>
                  <a:cubicBezTo>
                    <a:pt x="532" y="603"/>
                    <a:pt x="533" y="601"/>
                    <a:pt x="535" y="598"/>
                  </a:cubicBezTo>
                  <a:cubicBezTo>
                    <a:pt x="536" y="595"/>
                    <a:pt x="538" y="592"/>
                    <a:pt x="540" y="589"/>
                  </a:cubicBezTo>
                  <a:cubicBezTo>
                    <a:pt x="542" y="587"/>
                    <a:pt x="543" y="584"/>
                    <a:pt x="544" y="582"/>
                  </a:cubicBezTo>
                  <a:cubicBezTo>
                    <a:pt x="545" y="580"/>
                    <a:pt x="546" y="579"/>
                    <a:pt x="547" y="577"/>
                  </a:cubicBezTo>
                  <a:cubicBezTo>
                    <a:pt x="547" y="577"/>
                    <a:pt x="547" y="577"/>
                    <a:pt x="547" y="577"/>
                  </a:cubicBezTo>
                  <a:cubicBezTo>
                    <a:pt x="545" y="583"/>
                    <a:pt x="543" y="589"/>
                    <a:pt x="540" y="594"/>
                  </a:cubicBezTo>
                  <a:cubicBezTo>
                    <a:pt x="538" y="600"/>
                    <a:pt x="535" y="606"/>
                    <a:pt x="533" y="612"/>
                  </a:cubicBezTo>
                  <a:cubicBezTo>
                    <a:pt x="530" y="618"/>
                    <a:pt x="527" y="624"/>
                    <a:pt x="525" y="630"/>
                  </a:cubicBezTo>
                  <a:cubicBezTo>
                    <a:pt x="525" y="630"/>
                    <a:pt x="525" y="630"/>
                    <a:pt x="525" y="630"/>
                  </a:cubicBezTo>
                  <a:cubicBezTo>
                    <a:pt x="527" y="625"/>
                    <a:pt x="530" y="621"/>
                    <a:pt x="532" y="616"/>
                  </a:cubicBezTo>
                  <a:cubicBezTo>
                    <a:pt x="534" y="610"/>
                    <a:pt x="537" y="604"/>
                    <a:pt x="539" y="598"/>
                  </a:cubicBezTo>
                  <a:cubicBezTo>
                    <a:pt x="541" y="594"/>
                    <a:pt x="543" y="589"/>
                    <a:pt x="545" y="585"/>
                  </a:cubicBezTo>
                  <a:cubicBezTo>
                    <a:pt x="545" y="586"/>
                    <a:pt x="544" y="586"/>
                    <a:pt x="544" y="587"/>
                  </a:cubicBezTo>
                  <a:cubicBezTo>
                    <a:pt x="539" y="601"/>
                    <a:pt x="534" y="614"/>
                    <a:pt x="529" y="628"/>
                  </a:cubicBezTo>
                  <a:cubicBezTo>
                    <a:pt x="529" y="629"/>
                    <a:pt x="529" y="629"/>
                    <a:pt x="528" y="630"/>
                  </a:cubicBezTo>
                  <a:cubicBezTo>
                    <a:pt x="529" y="630"/>
                    <a:pt x="529" y="630"/>
                    <a:pt x="529" y="630"/>
                  </a:cubicBezTo>
                  <a:cubicBezTo>
                    <a:pt x="530" y="626"/>
                    <a:pt x="532" y="623"/>
                    <a:pt x="533" y="620"/>
                  </a:cubicBezTo>
                  <a:cubicBezTo>
                    <a:pt x="534" y="617"/>
                    <a:pt x="535" y="614"/>
                    <a:pt x="536" y="611"/>
                  </a:cubicBezTo>
                  <a:cubicBezTo>
                    <a:pt x="538" y="606"/>
                    <a:pt x="540" y="601"/>
                    <a:pt x="542" y="596"/>
                  </a:cubicBezTo>
                  <a:cubicBezTo>
                    <a:pt x="543" y="593"/>
                    <a:pt x="544" y="590"/>
                    <a:pt x="545" y="587"/>
                  </a:cubicBezTo>
                  <a:cubicBezTo>
                    <a:pt x="546" y="584"/>
                    <a:pt x="547" y="581"/>
                    <a:pt x="548" y="578"/>
                  </a:cubicBezTo>
                  <a:cubicBezTo>
                    <a:pt x="549" y="578"/>
                    <a:pt x="550" y="578"/>
                    <a:pt x="550" y="578"/>
                  </a:cubicBezTo>
                  <a:cubicBezTo>
                    <a:pt x="550" y="580"/>
                    <a:pt x="550" y="582"/>
                    <a:pt x="550" y="584"/>
                  </a:cubicBezTo>
                  <a:cubicBezTo>
                    <a:pt x="551" y="586"/>
                    <a:pt x="551" y="588"/>
                    <a:pt x="551" y="590"/>
                  </a:cubicBezTo>
                  <a:cubicBezTo>
                    <a:pt x="551" y="592"/>
                    <a:pt x="551" y="595"/>
                    <a:pt x="551" y="597"/>
                  </a:cubicBezTo>
                  <a:cubicBezTo>
                    <a:pt x="551" y="599"/>
                    <a:pt x="551" y="601"/>
                    <a:pt x="551" y="603"/>
                  </a:cubicBezTo>
                  <a:cubicBezTo>
                    <a:pt x="551" y="605"/>
                    <a:pt x="552" y="607"/>
                    <a:pt x="552" y="609"/>
                  </a:cubicBezTo>
                  <a:cubicBezTo>
                    <a:pt x="552" y="611"/>
                    <a:pt x="552" y="613"/>
                    <a:pt x="552" y="615"/>
                  </a:cubicBezTo>
                  <a:cubicBezTo>
                    <a:pt x="552" y="617"/>
                    <a:pt x="552" y="619"/>
                    <a:pt x="553" y="620"/>
                  </a:cubicBezTo>
                  <a:cubicBezTo>
                    <a:pt x="553" y="622"/>
                    <a:pt x="553" y="625"/>
                    <a:pt x="553" y="627"/>
                  </a:cubicBezTo>
                  <a:cubicBezTo>
                    <a:pt x="553" y="628"/>
                    <a:pt x="554" y="629"/>
                    <a:pt x="554" y="630"/>
                  </a:cubicBezTo>
                  <a:cubicBezTo>
                    <a:pt x="554" y="630"/>
                    <a:pt x="554" y="630"/>
                    <a:pt x="554" y="630"/>
                  </a:cubicBezTo>
                  <a:cubicBezTo>
                    <a:pt x="554" y="630"/>
                    <a:pt x="554" y="630"/>
                    <a:pt x="554" y="630"/>
                  </a:cubicBezTo>
                  <a:cubicBezTo>
                    <a:pt x="554" y="628"/>
                    <a:pt x="554" y="626"/>
                    <a:pt x="554" y="625"/>
                  </a:cubicBezTo>
                  <a:cubicBezTo>
                    <a:pt x="554" y="623"/>
                    <a:pt x="553" y="621"/>
                    <a:pt x="553" y="619"/>
                  </a:cubicBezTo>
                  <a:cubicBezTo>
                    <a:pt x="553" y="618"/>
                    <a:pt x="553" y="616"/>
                    <a:pt x="553" y="614"/>
                  </a:cubicBezTo>
                  <a:cubicBezTo>
                    <a:pt x="553" y="612"/>
                    <a:pt x="552" y="610"/>
                    <a:pt x="552" y="608"/>
                  </a:cubicBezTo>
                  <a:cubicBezTo>
                    <a:pt x="552" y="606"/>
                    <a:pt x="552" y="604"/>
                    <a:pt x="552" y="602"/>
                  </a:cubicBezTo>
                  <a:cubicBezTo>
                    <a:pt x="552" y="600"/>
                    <a:pt x="552" y="598"/>
                    <a:pt x="552" y="596"/>
                  </a:cubicBezTo>
                  <a:cubicBezTo>
                    <a:pt x="551" y="592"/>
                    <a:pt x="551" y="588"/>
                    <a:pt x="551" y="584"/>
                  </a:cubicBezTo>
                  <a:cubicBezTo>
                    <a:pt x="551" y="584"/>
                    <a:pt x="551" y="584"/>
                    <a:pt x="551" y="584"/>
                  </a:cubicBezTo>
                  <a:cubicBezTo>
                    <a:pt x="551" y="582"/>
                    <a:pt x="551" y="580"/>
                    <a:pt x="551" y="578"/>
                  </a:cubicBezTo>
                  <a:cubicBezTo>
                    <a:pt x="555" y="578"/>
                    <a:pt x="558" y="574"/>
                    <a:pt x="558" y="570"/>
                  </a:cubicBezTo>
                  <a:cubicBezTo>
                    <a:pt x="558" y="567"/>
                    <a:pt x="557" y="565"/>
                    <a:pt x="554" y="564"/>
                  </a:cubicBezTo>
                  <a:cubicBezTo>
                    <a:pt x="557" y="559"/>
                    <a:pt x="559" y="554"/>
                    <a:pt x="562" y="550"/>
                  </a:cubicBezTo>
                  <a:cubicBezTo>
                    <a:pt x="563" y="549"/>
                    <a:pt x="563" y="548"/>
                    <a:pt x="564" y="546"/>
                  </a:cubicBezTo>
                  <a:cubicBezTo>
                    <a:pt x="566" y="541"/>
                    <a:pt x="569" y="536"/>
                    <a:pt x="571" y="531"/>
                  </a:cubicBezTo>
                  <a:cubicBezTo>
                    <a:pt x="573" y="529"/>
                    <a:pt x="574" y="527"/>
                    <a:pt x="574" y="525"/>
                  </a:cubicBezTo>
                  <a:cubicBezTo>
                    <a:pt x="574" y="524"/>
                    <a:pt x="574" y="524"/>
                    <a:pt x="574" y="524"/>
                  </a:cubicBezTo>
                  <a:cubicBezTo>
                    <a:pt x="574" y="523"/>
                    <a:pt x="575" y="522"/>
                    <a:pt x="575" y="522"/>
                  </a:cubicBezTo>
                  <a:cubicBezTo>
                    <a:pt x="578" y="514"/>
                    <a:pt x="581" y="507"/>
                    <a:pt x="584" y="499"/>
                  </a:cubicBezTo>
                  <a:cubicBezTo>
                    <a:pt x="584" y="499"/>
                    <a:pt x="584" y="498"/>
                    <a:pt x="585" y="497"/>
                  </a:cubicBezTo>
                  <a:cubicBezTo>
                    <a:pt x="587" y="489"/>
                    <a:pt x="590" y="481"/>
                    <a:pt x="592" y="474"/>
                  </a:cubicBezTo>
                  <a:cubicBezTo>
                    <a:pt x="592" y="473"/>
                    <a:pt x="592" y="472"/>
                    <a:pt x="593" y="472"/>
                  </a:cubicBezTo>
                  <a:cubicBezTo>
                    <a:pt x="595" y="464"/>
                    <a:pt x="597" y="456"/>
                    <a:pt x="599" y="447"/>
                  </a:cubicBezTo>
                  <a:cubicBezTo>
                    <a:pt x="599" y="446"/>
                    <a:pt x="600" y="445"/>
                    <a:pt x="600" y="443"/>
                  </a:cubicBezTo>
                  <a:cubicBezTo>
                    <a:pt x="602" y="436"/>
                    <a:pt x="603" y="428"/>
                    <a:pt x="605" y="420"/>
                  </a:cubicBezTo>
                  <a:moveTo>
                    <a:pt x="609" y="420"/>
                  </a:moveTo>
                  <a:cubicBezTo>
                    <a:pt x="608" y="420"/>
                    <a:pt x="608" y="420"/>
                    <a:pt x="608" y="420"/>
                  </a:cubicBezTo>
                  <a:cubicBezTo>
                    <a:pt x="607" y="428"/>
                    <a:pt x="607" y="436"/>
                    <a:pt x="606" y="443"/>
                  </a:cubicBezTo>
                  <a:cubicBezTo>
                    <a:pt x="605" y="449"/>
                    <a:pt x="604" y="454"/>
                    <a:pt x="604" y="460"/>
                  </a:cubicBezTo>
                  <a:cubicBezTo>
                    <a:pt x="603" y="468"/>
                    <a:pt x="601" y="476"/>
                    <a:pt x="600" y="484"/>
                  </a:cubicBezTo>
                  <a:cubicBezTo>
                    <a:pt x="599" y="490"/>
                    <a:pt x="599" y="495"/>
                    <a:pt x="598" y="501"/>
                  </a:cubicBezTo>
                  <a:cubicBezTo>
                    <a:pt x="596" y="509"/>
                    <a:pt x="595" y="517"/>
                    <a:pt x="593" y="525"/>
                  </a:cubicBezTo>
                  <a:cubicBezTo>
                    <a:pt x="592" y="530"/>
                    <a:pt x="591" y="535"/>
                    <a:pt x="590" y="540"/>
                  </a:cubicBezTo>
                  <a:cubicBezTo>
                    <a:pt x="588" y="549"/>
                    <a:pt x="587" y="557"/>
                    <a:pt x="585" y="565"/>
                  </a:cubicBezTo>
                  <a:cubicBezTo>
                    <a:pt x="584" y="570"/>
                    <a:pt x="583" y="575"/>
                    <a:pt x="581" y="579"/>
                  </a:cubicBezTo>
                  <a:cubicBezTo>
                    <a:pt x="579" y="588"/>
                    <a:pt x="577" y="597"/>
                    <a:pt x="574" y="606"/>
                  </a:cubicBezTo>
                  <a:cubicBezTo>
                    <a:pt x="573" y="610"/>
                    <a:pt x="572" y="614"/>
                    <a:pt x="571" y="618"/>
                  </a:cubicBezTo>
                  <a:cubicBezTo>
                    <a:pt x="570" y="622"/>
                    <a:pt x="569" y="626"/>
                    <a:pt x="568" y="630"/>
                  </a:cubicBezTo>
                  <a:cubicBezTo>
                    <a:pt x="568" y="630"/>
                    <a:pt x="568" y="630"/>
                    <a:pt x="568" y="630"/>
                  </a:cubicBezTo>
                  <a:cubicBezTo>
                    <a:pt x="569" y="628"/>
                    <a:pt x="569" y="627"/>
                    <a:pt x="570" y="625"/>
                  </a:cubicBezTo>
                  <a:cubicBezTo>
                    <a:pt x="571" y="620"/>
                    <a:pt x="573" y="614"/>
                    <a:pt x="574" y="608"/>
                  </a:cubicBezTo>
                  <a:cubicBezTo>
                    <a:pt x="576" y="601"/>
                    <a:pt x="578" y="594"/>
                    <a:pt x="580" y="586"/>
                  </a:cubicBezTo>
                  <a:cubicBezTo>
                    <a:pt x="582" y="581"/>
                    <a:pt x="583" y="575"/>
                    <a:pt x="584" y="569"/>
                  </a:cubicBezTo>
                  <a:cubicBezTo>
                    <a:pt x="586" y="562"/>
                    <a:pt x="588" y="554"/>
                    <a:pt x="589" y="547"/>
                  </a:cubicBezTo>
                  <a:cubicBezTo>
                    <a:pt x="591" y="541"/>
                    <a:pt x="592" y="535"/>
                    <a:pt x="593" y="530"/>
                  </a:cubicBezTo>
                  <a:cubicBezTo>
                    <a:pt x="595" y="522"/>
                    <a:pt x="596" y="514"/>
                    <a:pt x="597" y="506"/>
                  </a:cubicBezTo>
                  <a:cubicBezTo>
                    <a:pt x="598" y="500"/>
                    <a:pt x="599" y="495"/>
                    <a:pt x="600" y="489"/>
                  </a:cubicBezTo>
                  <a:cubicBezTo>
                    <a:pt x="602" y="480"/>
                    <a:pt x="603" y="472"/>
                    <a:pt x="604" y="463"/>
                  </a:cubicBezTo>
                  <a:cubicBezTo>
                    <a:pt x="605" y="458"/>
                    <a:pt x="605" y="453"/>
                    <a:pt x="606" y="448"/>
                  </a:cubicBezTo>
                  <a:cubicBezTo>
                    <a:pt x="607" y="439"/>
                    <a:pt x="608" y="430"/>
                    <a:pt x="609" y="420"/>
                  </a:cubicBezTo>
                  <a:moveTo>
                    <a:pt x="582" y="615"/>
                  </a:moveTo>
                  <a:cubicBezTo>
                    <a:pt x="581" y="615"/>
                    <a:pt x="581" y="615"/>
                    <a:pt x="580" y="615"/>
                  </a:cubicBezTo>
                  <a:cubicBezTo>
                    <a:pt x="582" y="611"/>
                    <a:pt x="583" y="606"/>
                    <a:pt x="585" y="602"/>
                  </a:cubicBezTo>
                  <a:cubicBezTo>
                    <a:pt x="586" y="601"/>
                    <a:pt x="586" y="599"/>
                    <a:pt x="587" y="598"/>
                  </a:cubicBezTo>
                  <a:cubicBezTo>
                    <a:pt x="587" y="596"/>
                    <a:pt x="588" y="595"/>
                    <a:pt x="588" y="593"/>
                  </a:cubicBezTo>
                  <a:cubicBezTo>
                    <a:pt x="588" y="593"/>
                    <a:pt x="588" y="594"/>
                    <a:pt x="588" y="594"/>
                  </a:cubicBezTo>
                  <a:cubicBezTo>
                    <a:pt x="588" y="596"/>
                    <a:pt x="587" y="598"/>
                    <a:pt x="587" y="600"/>
                  </a:cubicBezTo>
                  <a:cubicBezTo>
                    <a:pt x="585" y="605"/>
                    <a:pt x="583" y="610"/>
                    <a:pt x="582" y="615"/>
                  </a:cubicBezTo>
                  <a:moveTo>
                    <a:pt x="578" y="615"/>
                  </a:moveTo>
                  <a:cubicBezTo>
                    <a:pt x="579" y="614"/>
                    <a:pt x="579" y="614"/>
                    <a:pt x="579" y="613"/>
                  </a:cubicBezTo>
                  <a:cubicBezTo>
                    <a:pt x="583" y="603"/>
                    <a:pt x="587" y="593"/>
                    <a:pt x="591" y="583"/>
                  </a:cubicBezTo>
                  <a:cubicBezTo>
                    <a:pt x="591" y="583"/>
                    <a:pt x="591" y="583"/>
                    <a:pt x="591" y="583"/>
                  </a:cubicBezTo>
                  <a:cubicBezTo>
                    <a:pt x="590" y="585"/>
                    <a:pt x="590" y="587"/>
                    <a:pt x="589" y="589"/>
                  </a:cubicBezTo>
                  <a:cubicBezTo>
                    <a:pt x="588" y="592"/>
                    <a:pt x="587" y="594"/>
                    <a:pt x="586" y="597"/>
                  </a:cubicBezTo>
                  <a:cubicBezTo>
                    <a:pt x="584" y="603"/>
                    <a:pt x="582" y="609"/>
                    <a:pt x="579" y="615"/>
                  </a:cubicBezTo>
                  <a:cubicBezTo>
                    <a:pt x="578" y="615"/>
                    <a:pt x="578" y="615"/>
                    <a:pt x="578" y="615"/>
                  </a:cubicBezTo>
                  <a:moveTo>
                    <a:pt x="590" y="590"/>
                  </a:moveTo>
                  <a:cubicBezTo>
                    <a:pt x="591" y="588"/>
                    <a:pt x="591" y="585"/>
                    <a:pt x="592" y="583"/>
                  </a:cubicBezTo>
                  <a:cubicBezTo>
                    <a:pt x="592" y="581"/>
                    <a:pt x="593" y="580"/>
                    <a:pt x="594" y="578"/>
                  </a:cubicBezTo>
                  <a:cubicBezTo>
                    <a:pt x="593" y="581"/>
                    <a:pt x="592" y="584"/>
                    <a:pt x="591" y="587"/>
                  </a:cubicBezTo>
                  <a:cubicBezTo>
                    <a:pt x="591" y="588"/>
                    <a:pt x="590" y="589"/>
                    <a:pt x="590" y="590"/>
                  </a:cubicBezTo>
                  <a:moveTo>
                    <a:pt x="596" y="567"/>
                  </a:moveTo>
                  <a:cubicBezTo>
                    <a:pt x="596" y="566"/>
                    <a:pt x="596" y="565"/>
                    <a:pt x="596" y="563"/>
                  </a:cubicBezTo>
                  <a:cubicBezTo>
                    <a:pt x="598" y="556"/>
                    <a:pt x="600" y="549"/>
                    <a:pt x="601" y="542"/>
                  </a:cubicBezTo>
                  <a:cubicBezTo>
                    <a:pt x="601" y="541"/>
                    <a:pt x="601" y="540"/>
                    <a:pt x="602" y="539"/>
                  </a:cubicBezTo>
                  <a:cubicBezTo>
                    <a:pt x="603" y="530"/>
                    <a:pt x="604" y="522"/>
                    <a:pt x="606" y="514"/>
                  </a:cubicBezTo>
                  <a:cubicBezTo>
                    <a:pt x="606" y="512"/>
                    <a:pt x="606" y="510"/>
                    <a:pt x="607" y="508"/>
                  </a:cubicBezTo>
                  <a:cubicBezTo>
                    <a:pt x="608" y="500"/>
                    <a:pt x="609" y="492"/>
                    <a:pt x="610" y="484"/>
                  </a:cubicBezTo>
                  <a:cubicBezTo>
                    <a:pt x="610" y="483"/>
                    <a:pt x="610" y="482"/>
                    <a:pt x="610" y="481"/>
                  </a:cubicBezTo>
                  <a:cubicBezTo>
                    <a:pt x="611" y="475"/>
                    <a:pt x="611" y="468"/>
                    <a:pt x="612" y="462"/>
                  </a:cubicBezTo>
                  <a:cubicBezTo>
                    <a:pt x="613" y="464"/>
                    <a:pt x="615" y="466"/>
                    <a:pt x="617" y="466"/>
                  </a:cubicBezTo>
                  <a:cubicBezTo>
                    <a:pt x="616" y="473"/>
                    <a:pt x="615" y="480"/>
                    <a:pt x="614" y="487"/>
                  </a:cubicBezTo>
                  <a:cubicBezTo>
                    <a:pt x="614" y="490"/>
                    <a:pt x="613" y="493"/>
                    <a:pt x="613" y="495"/>
                  </a:cubicBezTo>
                  <a:cubicBezTo>
                    <a:pt x="611" y="504"/>
                    <a:pt x="610" y="513"/>
                    <a:pt x="608" y="522"/>
                  </a:cubicBezTo>
                  <a:cubicBezTo>
                    <a:pt x="607" y="523"/>
                    <a:pt x="607" y="524"/>
                    <a:pt x="607" y="525"/>
                  </a:cubicBezTo>
                  <a:cubicBezTo>
                    <a:pt x="606" y="532"/>
                    <a:pt x="604" y="539"/>
                    <a:pt x="602" y="545"/>
                  </a:cubicBezTo>
                  <a:cubicBezTo>
                    <a:pt x="600" y="553"/>
                    <a:pt x="598" y="560"/>
                    <a:pt x="596" y="567"/>
                  </a:cubicBezTo>
                  <a:moveTo>
                    <a:pt x="619" y="420"/>
                  </a:moveTo>
                  <a:cubicBezTo>
                    <a:pt x="618" y="420"/>
                    <a:pt x="618" y="420"/>
                    <a:pt x="618" y="420"/>
                  </a:cubicBezTo>
                  <a:cubicBezTo>
                    <a:pt x="618" y="432"/>
                    <a:pt x="619" y="442"/>
                    <a:pt x="619" y="451"/>
                  </a:cubicBezTo>
                  <a:cubicBezTo>
                    <a:pt x="616" y="451"/>
                    <a:pt x="614" y="452"/>
                    <a:pt x="613" y="454"/>
                  </a:cubicBezTo>
                  <a:cubicBezTo>
                    <a:pt x="613" y="452"/>
                    <a:pt x="613" y="450"/>
                    <a:pt x="613" y="448"/>
                  </a:cubicBezTo>
                  <a:cubicBezTo>
                    <a:pt x="614" y="439"/>
                    <a:pt x="614" y="430"/>
                    <a:pt x="615" y="421"/>
                  </a:cubicBezTo>
                  <a:cubicBezTo>
                    <a:pt x="615" y="420"/>
                    <a:pt x="615" y="420"/>
                    <a:pt x="615" y="420"/>
                  </a:cubicBezTo>
                  <a:cubicBezTo>
                    <a:pt x="614" y="420"/>
                    <a:pt x="614" y="420"/>
                    <a:pt x="614" y="420"/>
                  </a:cubicBezTo>
                  <a:cubicBezTo>
                    <a:pt x="614" y="429"/>
                    <a:pt x="613" y="438"/>
                    <a:pt x="612" y="446"/>
                  </a:cubicBezTo>
                  <a:cubicBezTo>
                    <a:pt x="612" y="448"/>
                    <a:pt x="612" y="450"/>
                    <a:pt x="612" y="452"/>
                  </a:cubicBezTo>
                  <a:cubicBezTo>
                    <a:pt x="612" y="453"/>
                    <a:pt x="612" y="454"/>
                    <a:pt x="612" y="455"/>
                  </a:cubicBezTo>
                  <a:cubicBezTo>
                    <a:pt x="611" y="456"/>
                    <a:pt x="611" y="457"/>
                    <a:pt x="611" y="458"/>
                  </a:cubicBezTo>
                  <a:cubicBezTo>
                    <a:pt x="611" y="459"/>
                    <a:pt x="611" y="459"/>
                    <a:pt x="611" y="460"/>
                  </a:cubicBezTo>
                  <a:cubicBezTo>
                    <a:pt x="611" y="467"/>
                    <a:pt x="610" y="474"/>
                    <a:pt x="609" y="480"/>
                  </a:cubicBezTo>
                  <a:cubicBezTo>
                    <a:pt x="609" y="481"/>
                    <a:pt x="609" y="481"/>
                    <a:pt x="609" y="481"/>
                  </a:cubicBezTo>
                  <a:cubicBezTo>
                    <a:pt x="608" y="490"/>
                    <a:pt x="607" y="499"/>
                    <a:pt x="606" y="508"/>
                  </a:cubicBezTo>
                  <a:cubicBezTo>
                    <a:pt x="605" y="510"/>
                    <a:pt x="605" y="512"/>
                    <a:pt x="605" y="514"/>
                  </a:cubicBezTo>
                  <a:cubicBezTo>
                    <a:pt x="604" y="523"/>
                    <a:pt x="602" y="531"/>
                    <a:pt x="601" y="540"/>
                  </a:cubicBezTo>
                  <a:cubicBezTo>
                    <a:pt x="600" y="541"/>
                    <a:pt x="600" y="543"/>
                    <a:pt x="600" y="544"/>
                  </a:cubicBezTo>
                  <a:cubicBezTo>
                    <a:pt x="598" y="552"/>
                    <a:pt x="597" y="559"/>
                    <a:pt x="595" y="566"/>
                  </a:cubicBezTo>
                  <a:cubicBezTo>
                    <a:pt x="595" y="568"/>
                    <a:pt x="594" y="569"/>
                    <a:pt x="594" y="571"/>
                  </a:cubicBezTo>
                  <a:cubicBezTo>
                    <a:pt x="594" y="572"/>
                    <a:pt x="593" y="574"/>
                    <a:pt x="593" y="576"/>
                  </a:cubicBezTo>
                  <a:cubicBezTo>
                    <a:pt x="589" y="587"/>
                    <a:pt x="585" y="598"/>
                    <a:pt x="580" y="609"/>
                  </a:cubicBezTo>
                  <a:cubicBezTo>
                    <a:pt x="580" y="608"/>
                    <a:pt x="581" y="608"/>
                    <a:pt x="581" y="607"/>
                  </a:cubicBezTo>
                  <a:cubicBezTo>
                    <a:pt x="582" y="604"/>
                    <a:pt x="583" y="601"/>
                    <a:pt x="584" y="597"/>
                  </a:cubicBezTo>
                  <a:cubicBezTo>
                    <a:pt x="585" y="594"/>
                    <a:pt x="586" y="590"/>
                    <a:pt x="586" y="586"/>
                  </a:cubicBezTo>
                  <a:cubicBezTo>
                    <a:pt x="587" y="583"/>
                    <a:pt x="588" y="580"/>
                    <a:pt x="589" y="576"/>
                  </a:cubicBezTo>
                  <a:cubicBezTo>
                    <a:pt x="590" y="572"/>
                    <a:pt x="591" y="569"/>
                    <a:pt x="592" y="565"/>
                  </a:cubicBezTo>
                  <a:cubicBezTo>
                    <a:pt x="592" y="561"/>
                    <a:pt x="593" y="558"/>
                    <a:pt x="594" y="555"/>
                  </a:cubicBezTo>
                  <a:cubicBezTo>
                    <a:pt x="595" y="551"/>
                    <a:pt x="596" y="547"/>
                    <a:pt x="596" y="543"/>
                  </a:cubicBezTo>
                  <a:cubicBezTo>
                    <a:pt x="597" y="540"/>
                    <a:pt x="598" y="537"/>
                    <a:pt x="598" y="533"/>
                  </a:cubicBezTo>
                  <a:cubicBezTo>
                    <a:pt x="599" y="529"/>
                    <a:pt x="600" y="524"/>
                    <a:pt x="601" y="520"/>
                  </a:cubicBezTo>
                  <a:cubicBezTo>
                    <a:pt x="601" y="517"/>
                    <a:pt x="602" y="514"/>
                    <a:pt x="602" y="512"/>
                  </a:cubicBezTo>
                  <a:cubicBezTo>
                    <a:pt x="603" y="506"/>
                    <a:pt x="604" y="500"/>
                    <a:pt x="605" y="494"/>
                  </a:cubicBezTo>
                  <a:cubicBezTo>
                    <a:pt x="605" y="492"/>
                    <a:pt x="606" y="491"/>
                    <a:pt x="606" y="490"/>
                  </a:cubicBezTo>
                  <a:cubicBezTo>
                    <a:pt x="606" y="490"/>
                    <a:pt x="606" y="490"/>
                    <a:pt x="606" y="490"/>
                  </a:cubicBezTo>
                  <a:cubicBezTo>
                    <a:pt x="606" y="490"/>
                    <a:pt x="606" y="490"/>
                    <a:pt x="606" y="490"/>
                  </a:cubicBezTo>
                  <a:cubicBezTo>
                    <a:pt x="606" y="489"/>
                    <a:pt x="606" y="489"/>
                    <a:pt x="606" y="489"/>
                  </a:cubicBezTo>
                  <a:cubicBezTo>
                    <a:pt x="607" y="481"/>
                    <a:pt x="608" y="473"/>
                    <a:pt x="609" y="465"/>
                  </a:cubicBezTo>
                  <a:cubicBezTo>
                    <a:pt x="609" y="462"/>
                    <a:pt x="610" y="460"/>
                    <a:pt x="610" y="457"/>
                  </a:cubicBezTo>
                  <a:cubicBezTo>
                    <a:pt x="611" y="451"/>
                    <a:pt x="611" y="446"/>
                    <a:pt x="612" y="440"/>
                  </a:cubicBezTo>
                  <a:cubicBezTo>
                    <a:pt x="612" y="437"/>
                    <a:pt x="612" y="434"/>
                    <a:pt x="612" y="431"/>
                  </a:cubicBezTo>
                  <a:cubicBezTo>
                    <a:pt x="613" y="427"/>
                    <a:pt x="613" y="424"/>
                    <a:pt x="613" y="420"/>
                  </a:cubicBezTo>
                  <a:cubicBezTo>
                    <a:pt x="612" y="420"/>
                    <a:pt x="612" y="420"/>
                    <a:pt x="612" y="420"/>
                  </a:cubicBezTo>
                  <a:cubicBezTo>
                    <a:pt x="612" y="429"/>
                    <a:pt x="611" y="438"/>
                    <a:pt x="610" y="446"/>
                  </a:cubicBezTo>
                  <a:cubicBezTo>
                    <a:pt x="610" y="447"/>
                    <a:pt x="610" y="447"/>
                    <a:pt x="610" y="448"/>
                  </a:cubicBezTo>
                  <a:cubicBezTo>
                    <a:pt x="609" y="457"/>
                    <a:pt x="608" y="466"/>
                    <a:pt x="607" y="475"/>
                  </a:cubicBezTo>
                  <a:cubicBezTo>
                    <a:pt x="607" y="477"/>
                    <a:pt x="606" y="480"/>
                    <a:pt x="606" y="483"/>
                  </a:cubicBezTo>
                  <a:cubicBezTo>
                    <a:pt x="605" y="490"/>
                    <a:pt x="604" y="498"/>
                    <a:pt x="603" y="506"/>
                  </a:cubicBezTo>
                  <a:cubicBezTo>
                    <a:pt x="602" y="507"/>
                    <a:pt x="602" y="509"/>
                    <a:pt x="602" y="511"/>
                  </a:cubicBezTo>
                  <a:cubicBezTo>
                    <a:pt x="600" y="520"/>
                    <a:pt x="598" y="529"/>
                    <a:pt x="597" y="538"/>
                  </a:cubicBezTo>
                  <a:cubicBezTo>
                    <a:pt x="596" y="541"/>
                    <a:pt x="596" y="543"/>
                    <a:pt x="595" y="546"/>
                  </a:cubicBezTo>
                  <a:cubicBezTo>
                    <a:pt x="594" y="553"/>
                    <a:pt x="592" y="560"/>
                    <a:pt x="590" y="567"/>
                  </a:cubicBezTo>
                  <a:cubicBezTo>
                    <a:pt x="590" y="569"/>
                    <a:pt x="589" y="572"/>
                    <a:pt x="589" y="574"/>
                  </a:cubicBezTo>
                  <a:cubicBezTo>
                    <a:pt x="587" y="583"/>
                    <a:pt x="584" y="592"/>
                    <a:pt x="582" y="601"/>
                  </a:cubicBezTo>
                  <a:cubicBezTo>
                    <a:pt x="581" y="602"/>
                    <a:pt x="581" y="604"/>
                    <a:pt x="580" y="606"/>
                  </a:cubicBezTo>
                  <a:cubicBezTo>
                    <a:pt x="580" y="609"/>
                    <a:pt x="579" y="612"/>
                    <a:pt x="578" y="615"/>
                  </a:cubicBezTo>
                  <a:cubicBezTo>
                    <a:pt x="578" y="615"/>
                    <a:pt x="578" y="615"/>
                    <a:pt x="578" y="615"/>
                  </a:cubicBezTo>
                  <a:cubicBezTo>
                    <a:pt x="575" y="616"/>
                    <a:pt x="574" y="617"/>
                    <a:pt x="573" y="620"/>
                  </a:cubicBezTo>
                  <a:cubicBezTo>
                    <a:pt x="586" y="577"/>
                    <a:pt x="597" y="533"/>
                    <a:pt x="604" y="488"/>
                  </a:cubicBezTo>
                  <a:cubicBezTo>
                    <a:pt x="604" y="487"/>
                    <a:pt x="605" y="486"/>
                    <a:pt x="605" y="485"/>
                  </a:cubicBezTo>
                  <a:cubicBezTo>
                    <a:pt x="605" y="485"/>
                    <a:pt x="605" y="485"/>
                    <a:pt x="605" y="485"/>
                  </a:cubicBezTo>
                  <a:cubicBezTo>
                    <a:pt x="605" y="485"/>
                    <a:pt x="605" y="485"/>
                    <a:pt x="605" y="485"/>
                  </a:cubicBezTo>
                  <a:cubicBezTo>
                    <a:pt x="606" y="474"/>
                    <a:pt x="608" y="464"/>
                    <a:pt x="609" y="453"/>
                  </a:cubicBezTo>
                  <a:cubicBezTo>
                    <a:pt x="609" y="451"/>
                    <a:pt x="610" y="449"/>
                    <a:pt x="610" y="447"/>
                  </a:cubicBezTo>
                  <a:cubicBezTo>
                    <a:pt x="611" y="438"/>
                    <a:pt x="612" y="429"/>
                    <a:pt x="612" y="420"/>
                  </a:cubicBezTo>
                  <a:cubicBezTo>
                    <a:pt x="612" y="420"/>
                    <a:pt x="612" y="420"/>
                    <a:pt x="612" y="420"/>
                  </a:cubicBezTo>
                  <a:cubicBezTo>
                    <a:pt x="612" y="420"/>
                    <a:pt x="612" y="421"/>
                    <a:pt x="612" y="421"/>
                  </a:cubicBezTo>
                  <a:cubicBezTo>
                    <a:pt x="611" y="426"/>
                    <a:pt x="611" y="431"/>
                    <a:pt x="610" y="437"/>
                  </a:cubicBezTo>
                  <a:cubicBezTo>
                    <a:pt x="610" y="438"/>
                    <a:pt x="610" y="440"/>
                    <a:pt x="610" y="442"/>
                  </a:cubicBezTo>
                  <a:cubicBezTo>
                    <a:pt x="609" y="449"/>
                    <a:pt x="608" y="456"/>
                    <a:pt x="607" y="463"/>
                  </a:cubicBezTo>
                  <a:cubicBezTo>
                    <a:pt x="607" y="464"/>
                    <a:pt x="607" y="466"/>
                    <a:pt x="606" y="468"/>
                  </a:cubicBezTo>
                  <a:cubicBezTo>
                    <a:pt x="606" y="473"/>
                    <a:pt x="605" y="478"/>
                    <a:pt x="604" y="484"/>
                  </a:cubicBezTo>
                  <a:cubicBezTo>
                    <a:pt x="604" y="486"/>
                    <a:pt x="603" y="489"/>
                    <a:pt x="603" y="491"/>
                  </a:cubicBezTo>
                  <a:cubicBezTo>
                    <a:pt x="602" y="495"/>
                    <a:pt x="601" y="500"/>
                    <a:pt x="601" y="504"/>
                  </a:cubicBezTo>
                  <a:cubicBezTo>
                    <a:pt x="600" y="507"/>
                    <a:pt x="600" y="510"/>
                    <a:pt x="599" y="513"/>
                  </a:cubicBezTo>
                  <a:cubicBezTo>
                    <a:pt x="598" y="517"/>
                    <a:pt x="597" y="521"/>
                    <a:pt x="597" y="525"/>
                  </a:cubicBezTo>
                  <a:cubicBezTo>
                    <a:pt x="596" y="528"/>
                    <a:pt x="595" y="531"/>
                    <a:pt x="595" y="534"/>
                  </a:cubicBezTo>
                  <a:cubicBezTo>
                    <a:pt x="594" y="538"/>
                    <a:pt x="593" y="542"/>
                    <a:pt x="592" y="546"/>
                  </a:cubicBezTo>
                  <a:cubicBezTo>
                    <a:pt x="591" y="549"/>
                    <a:pt x="591" y="552"/>
                    <a:pt x="590" y="554"/>
                  </a:cubicBezTo>
                  <a:cubicBezTo>
                    <a:pt x="589" y="558"/>
                    <a:pt x="588" y="562"/>
                    <a:pt x="587" y="566"/>
                  </a:cubicBezTo>
                  <a:cubicBezTo>
                    <a:pt x="586" y="569"/>
                    <a:pt x="586" y="572"/>
                    <a:pt x="585" y="575"/>
                  </a:cubicBezTo>
                  <a:cubicBezTo>
                    <a:pt x="584" y="579"/>
                    <a:pt x="583" y="583"/>
                    <a:pt x="582" y="587"/>
                  </a:cubicBezTo>
                  <a:cubicBezTo>
                    <a:pt x="581" y="590"/>
                    <a:pt x="580" y="593"/>
                    <a:pt x="579" y="595"/>
                  </a:cubicBezTo>
                  <a:cubicBezTo>
                    <a:pt x="578" y="599"/>
                    <a:pt x="577" y="604"/>
                    <a:pt x="576" y="608"/>
                  </a:cubicBezTo>
                  <a:cubicBezTo>
                    <a:pt x="575" y="610"/>
                    <a:pt x="574" y="613"/>
                    <a:pt x="573" y="615"/>
                  </a:cubicBezTo>
                  <a:cubicBezTo>
                    <a:pt x="572" y="620"/>
                    <a:pt x="570" y="624"/>
                    <a:pt x="569" y="629"/>
                  </a:cubicBezTo>
                  <a:cubicBezTo>
                    <a:pt x="569" y="629"/>
                    <a:pt x="569" y="630"/>
                    <a:pt x="569" y="630"/>
                  </a:cubicBezTo>
                  <a:cubicBezTo>
                    <a:pt x="569" y="630"/>
                    <a:pt x="569" y="630"/>
                    <a:pt x="569" y="630"/>
                  </a:cubicBezTo>
                  <a:cubicBezTo>
                    <a:pt x="570" y="628"/>
                    <a:pt x="570" y="626"/>
                    <a:pt x="571" y="625"/>
                  </a:cubicBezTo>
                  <a:cubicBezTo>
                    <a:pt x="571" y="623"/>
                    <a:pt x="572" y="622"/>
                    <a:pt x="572" y="621"/>
                  </a:cubicBezTo>
                  <a:cubicBezTo>
                    <a:pt x="572" y="621"/>
                    <a:pt x="572" y="622"/>
                    <a:pt x="572" y="623"/>
                  </a:cubicBezTo>
                  <a:cubicBezTo>
                    <a:pt x="572" y="624"/>
                    <a:pt x="572" y="625"/>
                    <a:pt x="573" y="626"/>
                  </a:cubicBezTo>
                  <a:cubicBezTo>
                    <a:pt x="572" y="627"/>
                    <a:pt x="572" y="629"/>
                    <a:pt x="571" y="630"/>
                  </a:cubicBezTo>
                  <a:cubicBezTo>
                    <a:pt x="572" y="630"/>
                    <a:pt x="572" y="630"/>
                    <a:pt x="572" y="630"/>
                  </a:cubicBezTo>
                  <a:cubicBezTo>
                    <a:pt x="572" y="629"/>
                    <a:pt x="573" y="628"/>
                    <a:pt x="573" y="627"/>
                  </a:cubicBezTo>
                  <a:cubicBezTo>
                    <a:pt x="574" y="628"/>
                    <a:pt x="574" y="628"/>
                    <a:pt x="574" y="628"/>
                  </a:cubicBezTo>
                  <a:cubicBezTo>
                    <a:pt x="574" y="628"/>
                    <a:pt x="573" y="629"/>
                    <a:pt x="573" y="630"/>
                  </a:cubicBezTo>
                  <a:cubicBezTo>
                    <a:pt x="574" y="630"/>
                    <a:pt x="574" y="630"/>
                    <a:pt x="574" y="630"/>
                  </a:cubicBezTo>
                  <a:cubicBezTo>
                    <a:pt x="574" y="629"/>
                    <a:pt x="575" y="629"/>
                    <a:pt x="575" y="628"/>
                  </a:cubicBezTo>
                  <a:cubicBezTo>
                    <a:pt x="575" y="629"/>
                    <a:pt x="576" y="630"/>
                    <a:pt x="577" y="630"/>
                  </a:cubicBezTo>
                  <a:cubicBezTo>
                    <a:pt x="577" y="630"/>
                    <a:pt x="577" y="630"/>
                    <a:pt x="577" y="630"/>
                  </a:cubicBezTo>
                  <a:cubicBezTo>
                    <a:pt x="583" y="630"/>
                    <a:pt x="583" y="630"/>
                    <a:pt x="583" y="630"/>
                  </a:cubicBezTo>
                  <a:cubicBezTo>
                    <a:pt x="586" y="629"/>
                    <a:pt x="588" y="626"/>
                    <a:pt x="588" y="623"/>
                  </a:cubicBezTo>
                  <a:cubicBezTo>
                    <a:pt x="588" y="619"/>
                    <a:pt x="586" y="616"/>
                    <a:pt x="583" y="615"/>
                  </a:cubicBezTo>
                  <a:cubicBezTo>
                    <a:pt x="584" y="611"/>
                    <a:pt x="585" y="607"/>
                    <a:pt x="587" y="603"/>
                  </a:cubicBezTo>
                  <a:cubicBezTo>
                    <a:pt x="588" y="600"/>
                    <a:pt x="588" y="598"/>
                    <a:pt x="589" y="595"/>
                  </a:cubicBezTo>
                  <a:cubicBezTo>
                    <a:pt x="590" y="591"/>
                    <a:pt x="592" y="587"/>
                    <a:pt x="593" y="583"/>
                  </a:cubicBezTo>
                  <a:cubicBezTo>
                    <a:pt x="594" y="580"/>
                    <a:pt x="594" y="577"/>
                    <a:pt x="595" y="574"/>
                  </a:cubicBezTo>
                  <a:cubicBezTo>
                    <a:pt x="596" y="571"/>
                    <a:pt x="597" y="567"/>
                    <a:pt x="598" y="563"/>
                  </a:cubicBezTo>
                  <a:cubicBezTo>
                    <a:pt x="599" y="560"/>
                    <a:pt x="600" y="558"/>
                    <a:pt x="601" y="555"/>
                  </a:cubicBezTo>
                  <a:cubicBezTo>
                    <a:pt x="601" y="553"/>
                    <a:pt x="602" y="551"/>
                    <a:pt x="602" y="549"/>
                  </a:cubicBezTo>
                  <a:cubicBezTo>
                    <a:pt x="604" y="541"/>
                    <a:pt x="606" y="533"/>
                    <a:pt x="608" y="526"/>
                  </a:cubicBezTo>
                  <a:cubicBezTo>
                    <a:pt x="608" y="525"/>
                    <a:pt x="608" y="525"/>
                    <a:pt x="608" y="525"/>
                  </a:cubicBezTo>
                  <a:cubicBezTo>
                    <a:pt x="613" y="506"/>
                    <a:pt x="616" y="486"/>
                    <a:pt x="618" y="466"/>
                  </a:cubicBezTo>
                  <a:cubicBezTo>
                    <a:pt x="619" y="466"/>
                    <a:pt x="619" y="466"/>
                    <a:pt x="619" y="466"/>
                  </a:cubicBezTo>
                  <a:cubicBezTo>
                    <a:pt x="623" y="466"/>
                    <a:pt x="627" y="463"/>
                    <a:pt x="627" y="458"/>
                  </a:cubicBezTo>
                  <a:cubicBezTo>
                    <a:pt x="627" y="454"/>
                    <a:pt x="623" y="451"/>
                    <a:pt x="619" y="451"/>
                  </a:cubicBezTo>
                  <a:cubicBezTo>
                    <a:pt x="619" y="442"/>
                    <a:pt x="619" y="432"/>
                    <a:pt x="619" y="420"/>
                  </a:cubicBezTo>
                  <a:moveTo>
                    <a:pt x="208" y="412"/>
                  </a:moveTo>
                  <a:cubicBezTo>
                    <a:pt x="208" y="413"/>
                    <a:pt x="208" y="413"/>
                    <a:pt x="208" y="413"/>
                  </a:cubicBezTo>
                  <a:cubicBezTo>
                    <a:pt x="209" y="413"/>
                    <a:pt x="210" y="414"/>
                    <a:pt x="211" y="414"/>
                  </a:cubicBezTo>
                  <a:cubicBezTo>
                    <a:pt x="216" y="416"/>
                    <a:pt x="220" y="418"/>
                    <a:pt x="225" y="420"/>
                  </a:cubicBezTo>
                  <a:cubicBezTo>
                    <a:pt x="226" y="420"/>
                    <a:pt x="226" y="420"/>
                    <a:pt x="226" y="420"/>
                  </a:cubicBezTo>
                  <a:cubicBezTo>
                    <a:pt x="220" y="418"/>
                    <a:pt x="214" y="415"/>
                    <a:pt x="208" y="412"/>
                  </a:cubicBezTo>
                  <a:moveTo>
                    <a:pt x="418" y="404"/>
                  </a:moveTo>
                  <a:cubicBezTo>
                    <a:pt x="416" y="405"/>
                    <a:pt x="414" y="406"/>
                    <a:pt x="412" y="407"/>
                  </a:cubicBezTo>
                  <a:cubicBezTo>
                    <a:pt x="411" y="408"/>
                    <a:pt x="410" y="409"/>
                    <a:pt x="409" y="409"/>
                  </a:cubicBezTo>
                  <a:cubicBezTo>
                    <a:pt x="404" y="413"/>
                    <a:pt x="398" y="417"/>
                    <a:pt x="392" y="420"/>
                  </a:cubicBezTo>
                  <a:cubicBezTo>
                    <a:pt x="393" y="420"/>
                    <a:pt x="393" y="420"/>
                    <a:pt x="393" y="420"/>
                  </a:cubicBezTo>
                  <a:cubicBezTo>
                    <a:pt x="401" y="415"/>
                    <a:pt x="410" y="410"/>
                    <a:pt x="418" y="405"/>
                  </a:cubicBezTo>
                  <a:cubicBezTo>
                    <a:pt x="418" y="404"/>
                    <a:pt x="418" y="404"/>
                    <a:pt x="418" y="404"/>
                  </a:cubicBezTo>
                  <a:moveTo>
                    <a:pt x="231" y="210"/>
                  </a:moveTo>
                  <a:cubicBezTo>
                    <a:pt x="230" y="210"/>
                    <a:pt x="230" y="210"/>
                    <a:pt x="230" y="210"/>
                  </a:cubicBezTo>
                  <a:cubicBezTo>
                    <a:pt x="229" y="210"/>
                    <a:pt x="229" y="211"/>
                    <a:pt x="229" y="211"/>
                  </a:cubicBezTo>
                  <a:cubicBezTo>
                    <a:pt x="224" y="216"/>
                    <a:pt x="220" y="221"/>
                    <a:pt x="216" y="227"/>
                  </a:cubicBezTo>
                  <a:cubicBezTo>
                    <a:pt x="215" y="227"/>
                    <a:pt x="215" y="228"/>
                    <a:pt x="214" y="228"/>
                  </a:cubicBezTo>
                  <a:cubicBezTo>
                    <a:pt x="212" y="231"/>
                    <a:pt x="210" y="233"/>
                    <a:pt x="208" y="235"/>
                  </a:cubicBezTo>
                  <a:cubicBezTo>
                    <a:pt x="208" y="236"/>
                    <a:pt x="208" y="236"/>
                    <a:pt x="208" y="236"/>
                  </a:cubicBezTo>
                  <a:cubicBezTo>
                    <a:pt x="216" y="228"/>
                    <a:pt x="223" y="219"/>
                    <a:pt x="231" y="210"/>
                  </a:cubicBezTo>
                  <a:moveTo>
                    <a:pt x="339" y="210"/>
                  </a:moveTo>
                  <a:cubicBezTo>
                    <a:pt x="338" y="210"/>
                    <a:pt x="338" y="210"/>
                    <a:pt x="338" y="210"/>
                  </a:cubicBezTo>
                  <a:cubicBezTo>
                    <a:pt x="338" y="210"/>
                    <a:pt x="338" y="210"/>
                    <a:pt x="338" y="210"/>
                  </a:cubicBezTo>
                  <a:cubicBezTo>
                    <a:pt x="338" y="217"/>
                    <a:pt x="337" y="223"/>
                    <a:pt x="337" y="230"/>
                  </a:cubicBezTo>
                  <a:cubicBezTo>
                    <a:pt x="336" y="239"/>
                    <a:pt x="336" y="248"/>
                    <a:pt x="335" y="258"/>
                  </a:cubicBezTo>
                  <a:cubicBezTo>
                    <a:pt x="335" y="263"/>
                    <a:pt x="335" y="269"/>
                    <a:pt x="335" y="274"/>
                  </a:cubicBezTo>
                  <a:cubicBezTo>
                    <a:pt x="333" y="322"/>
                    <a:pt x="332" y="371"/>
                    <a:pt x="333" y="420"/>
                  </a:cubicBezTo>
                  <a:cubicBezTo>
                    <a:pt x="333" y="420"/>
                    <a:pt x="333" y="420"/>
                    <a:pt x="333" y="420"/>
                  </a:cubicBezTo>
                  <a:cubicBezTo>
                    <a:pt x="333" y="417"/>
                    <a:pt x="333" y="414"/>
                    <a:pt x="333" y="411"/>
                  </a:cubicBezTo>
                  <a:cubicBezTo>
                    <a:pt x="333" y="403"/>
                    <a:pt x="333" y="395"/>
                    <a:pt x="333" y="387"/>
                  </a:cubicBezTo>
                  <a:cubicBezTo>
                    <a:pt x="333" y="380"/>
                    <a:pt x="333" y="372"/>
                    <a:pt x="333" y="365"/>
                  </a:cubicBezTo>
                  <a:cubicBezTo>
                    <a:pt x="333" y="355"/>
                    <a:pt x="334" y="345"/>
                    <a:pt x="334" y="335"/>
                  </a:cubicBezTo>
                  <a:cubicBezTo>
                    <a:pt x="334" y="324"/>
                    <a:pt x="334" y="312"/>
                    <a:pt x="335" y="300"/>
                  </a:cubicBezTo>
                  <a:cubicBezTo>
                    <a:pt x="335" y="292"/>
                    <a:pt x="335" y="283"/>
                    <a:pt x="335" y="274"/>
                  </a:cubicBezTo>
                  <a:cubicBezTo>
                    <a:pt x="336" y="268"/>
                    <a:pt x="336" y="262"/>
                    <a:pt x="336" y="256"/>
                  </a:cubicBezTo>
                  <a:cubicBezTo>
                    <a:pt x="337" y="247"/>
                    <a:pt x="337" y="239"/>
                    <a:pt x="337" y="230"/>
                  </a:cubicBezTo>
                  <a:cubicBezTo>
                    <a:pt x="338" y="224"/>
                    <a:pt x="338" y="218"/>
                    <a:pt x="338" y="212"/>
                  </a:cubicBezTo>
                  <a:cubicBezTo>
                    <a:pt x="339" y="211"/>
                    <a:pt x="339" y="211"/>
                    <a:pt x="339" y="210"/>
                  </a:cubicBezTo>
                  <a:moveTo>
                    <a:pt x="415" y="210"/>
                  </a:moveTo>
                  <a:cubicBezTo>
                    <a:pt x="414" y="210"/>
                    <a:pt x="414" y="210"/>
                    <a:pt x="414" y="210"/>
                  </a:cubicBezTo>
                  <a:cubicBezTo>
                    <a:pt x="415" y="212"/>
                    <a:pt x="417" y="214"/>
                    <a:pt x="418" y="216"/>
                  </a:cubicBezTo>
                  <a:cubicBezTo>
                    <a:pt x="418" y="215"/>
                    <a:pt x="418" y="215"/>
                    <a:pt x="418" y="215"/>
                  </a:cubicBezTo>
                  <a:cubicBezTo>
                    <a:pt x="417" y="214"/>
                    <a:pt x="416" y="212"/>
                    <a:pt x="416" y="211"/>
                  </a:cubicBezTo>
                  <a:cubicBezTo>
                    <a:pt x="415" y="211"/>
                    <a:pt x="415" y="210"/>
                    <a:pt x="415" y="210"/>
                  </a:cubicBezTo>
                  <a:moveTo>
                    <a:pt x="418" y="189"/>
                  </a:moveTo>
                  <a:cubicBezTo>
                    <a:pt x="418" y="190"/>
                    <a:pt x="418" y="190"/>
                    <a:pt x="418" y="190"/>
                  </a:cubicBezTo>
                  <a:cubicBezTo>
                    <a:pt x="419" y="191"/>
                    <a:pt x="419" y="192"/>
                    <a:pt x="420" y="192"/>
                  </a:cubicBezTo>
                  <a:cubicBezTo>
                    <a:pt x="421" y="194"/>
                    <a:pt x="422" y="195"/>
                    <a:pt x="423" y="196"/>
                  </a:cubicBezTo>
                  <a:cubicBezTo>
                    <a:pt x="425" y="198"/>
                    <a:pt x="426" y="200"/>
                    <a:pt x="428" y="202"/>
                  </a:cubicBezTo>
                  <a:cubicBezTo>
                    <a:pt x="429" y="203"/>
                    <a:pt x="430" y="204"/>
                    <a:pt x="431" y="205"/>
                  </a:cubicBezTo>
                  <a:cubicBezTo>
                    <a:pt x="432" y="207"/>
                    <a:pt x="434" y="208"/>
                    <a:pt x="435" y="210"/>
                  </a:cubicBezTo>
                  <a:cubicBezTo>
                    <a:pt x="436" y="210"/>
                    <a:pt x="436" y="210"/>
                    <a:pt x="436" y="210"/>
                  </a:cubicBezTo>
                  <a:cubicBezTo>
                    <a:pt x="433" y="207"/>
                    <a:pt x="430" y="204"/>
                    <a:pt x="428" y="200"/>
                  </a:cubicBezTo>
                  <a:cubicBezTo>
                    <a:pt x="427" y="200"/>
                    <a:pt x="427" y="200"/>
                    <a:pt x="427" y="200"/>
                  </a:cubicBezTo>
                  <a:cubicBezTo>
                    <a:pt x="424" y="197"/>
                    <a:pt x="421" y="193"/>
                    <a:pt x="418" y="189"/>
                  </a:cubicBezTo>
                  <a:moveTo>
                    <a:pt x="122" y="0"/>
                  </a:moveTo>
                  <a:cubicBezTo>
                    <a:pt x="110" y="0"/>
                    <a:pt x="110" y="0"/>
                    <a:pt x="110" y="0"/>
                  </a:cubicBezTo>
                  <a:cubicBezTo>
                    <a:pt x="111" y="2"/>
                    <a:pt x="113" y="3"/>
                    <a:pt x="115" y="3"/>
                  </a:cubicBezTo>
                  <a:cubicBezTo>
                    <a:pt x="112" y="71"/>
                    <a:pt x="110" y="140"/>
                    <a:pt x="111" y="210"/>
                  </a:cubicBezTo>
                  <a:cubicBezTo>
                    <a:pt x="111" y="210"/>
                    <a:pt x="111" y="210"/>
                    <a:pt x="111" y="210"/>
                  </a:cubicBezTo>
                  <a:cubicBezTo>
                    <a:pt x="111" y="206"/>
                    <a:pt x="111" y="202"/>
                    <a:pt x="111" y="198"/>
                  </a:cubicBezTo>
                  <a:cubicBezTo>
                    <a:pt x="111" y="191"/>
                    <a:pt x="111" y="184"/>
                    <a:pt x="111" y="177"/>
                  </a:cubicBezTo>
                  <a:cubicBezTo>
                    <a:pt x="111" y="166"/>
                    <a:pt x="112" y="156"/>
                    <a:pt x="112" y="145"/>
                  </a:cubicBezTo>
                  <a:cubicBezTo>
                    <a:pt x="112" y="140"/>
                    <a:pt x="112" y="136"/>
                    <a:pt x="112" y="131"/>
                  </a:cubicBezTo>
                  <a:cubicBezTo>
                    <a:pt x="112" y="116"/>
                    <a:pt x="112" y="101"/>
                    <a:pt x="113" y="86"/>
                  </a:cubicBezTo>
                  <a:cubicBezTo>
                    <a:pt x="113" y="79"/>
                    <a:pt x="113" y="72"/>
                    <a:pt x="113" y="65"/>
                  </a:cubicBezTo>
                  <a:cubicBezTo>
                    <a:pt x="114" y="57"/>
                    <a:pt x="114" y="48"/>
                    <a:pt x="114" y="40"/>
                  </a:cubicBezTo>
                  <a:cubicBezTo>
                    <a:pt x="115" y="32"/>
                    <a:pt x="115" y="24"/>
                    <a:pt x="115" y="15"/>
                  </a:cubicBezTo>
                  <a:cubicBezTo>
                    <a:pt x="116" y="11"/>
                    <a:pt x="116" y="7"/>
                    <a:pt x="116" y="3"/>
                  </a:cubicBezTo>
                  <a:cubicBezTo>
                    <a:pt x="118" y="3"/>
                    <a:pt x="120" y="2"/>
                    <a:pt x="122" y="0"/>
                  </a:cubicBezTo>
                  <a:moveTo>
                    <a:pt x="130" y="0"/>
                  </a:moveTo>
                  <a:cubicBezTo>
                    <a:pt x="128" y="0"/>
                    <a:pt x="128" y="0"/>
                    <a:pt x="128" y="0"/>
                  </a:cubicBezTo>
                  <a:cubicBezTo>
                    <a:pt x="134" y="3"/>
                    <a:pt x="141" y="5"/>
                    <a:pt x="147" y="8"/>
                  </a:cubicBezTo>
                  <a:cubicBezTo>
                    <a:pt x="151" y="10"/>
                    <a:pt x="155" y="11"/>
                    <a:pt x="158" y="13"/>
                  </a:cubicBezTo>
                  <a:cubicBezTo>
                    <a:pt x="165" y="15"/>
                    <a:pt x="171" y="18"/>
                    <a:pt x="177" y="20"/>
                  </a:cubicBezTo>
                  <a:cubicBezTo>
                    <a:pt x="185" y="24"/>
                    <a:pt x="194" y="27"/>
                    <a:pt x="202" y="31"/>
                  </a:cubicBezTo>
                  <a:cubicBezTo>
                    <a:pt x="204" y="32"/>
                    <a:pt x="205" y="32"/>
                    <a:pt x="207" y="33"/>
                  </a:cubicBezTo>
                  <a:cubicBezTo>
                    <a:pt x="207" y="33"/>
                    <a:pt x="208" y="34"/>
                    <a:pt x="208" y="34"/>
                  </a:cubicBezTo>
                  <a:cubicBezTo>
                    <a:pt x="208" y="33"/>
                    <a:pt x="208" y="33"/>
                    <a:pt x="208" y="33"/>
                  </a:cubicBezTo>
                  <a:cubicBezTo>
                    <a:pt x="208" y="33"/>
                    <a:pt x="208" y="33"/>
                    <a:pt x="207" y="33"/>
                  </a:cubicBezTo>
                  <a:cubicBezTo>
                    <a:pt x="204" y="31"/>
                    <a:pt x="200" y="30"/>
                    <a:pt x="197" y="28"/>
                  </a:cubicBezTo>
                  <a:cubicBezTo>
                    <a:pt x="190" y="25"/>
                    <a:pt x="184" y="23"/>
                    <a:pt x="178" y="20"/>
                  </a:cubicBezTo>
                  <a:cubicBezTo>
                    <a:pt x="174" y="19"/>
                    <a:pt x="171" y="17"/>
                    <a:pt x="168" y="16"/>
                  </a:cubicBezTo>
                  <a:cubicBezTo>
                    <a:pt x="161" y="13"/>
                    <a:pt x="154" y="10"/>
                    <a:pt x="147" y="7"/>
                  </a:cubicBezTo>
                  <a:cubicBezTo>
                    <a:pt x="144" y="6"/>
                    <a:pt x="142" y="5"/>
                    <a:pt x="139" y="4"/>
                  </a:cubicBezTo>
                  <a:cubicBezTo>
                    <a:pt x="136" y="3"/>
                    <a:pt x="133" y="2"/>
                    <a:pt x="130" y="0"/>
                  </a:cubicBezTo>
                  <a:moveTo>
                    <a:pt x="615" y="209"/>
                  </a:moveTo>
                  <a:cubicBezTo>
                    <a:pt x="615" y="209"/>
                    <a:pt x="615" y="208"/>
                    <a:pt x="615" y="207"/>
                  </a:cubicBezTo>
                  <a:cubicBezTo>
                    <a:pt x="615" y="206"/>
                    <a:pt x="615" y="204"/>
                    <a:pt x="615" y="203"/>
                  </a:cubicBezTo>
                  <a:cubicBezTo>
                    <a:pt x="615" y="202"/>
                    <a:pt x="615" y="202"/>
                    <a:pt x="615" y="202"/>
                  </a:cubicBezTo>
                  <a:cubicBezTo>
                    <a:pt x="615" y="205"/>
                    <a:pt x="615" y="207"/>
                    <a:pt x="615" y="209"/>
                  </a:cubicBezTo>
                  <a:moveTo>
                    <a:pt x="616" y="189"/>
                  </a:moveTo>
                  <a:cubicBezTo>
                    <a:pt x="615" y="189"/>
                    <a:pt x="615" y="189"/>
                    <a:pt x="615" y="189"/>
                  </a:cubicBezTo>
                  <a:cubicBezTo>
                    <a:pt x="615" y="188"/>
                    <a:pt x="615" y="188"/>
                    <a:pt x="615" y="187"/>
                  </a:cubicBezTo>
                  <a:cubicBezTo>
                    <a:pt x="615" y="186"/>
                    <a:pt x="615" y="184"/>
                    <a:pt x="615" y="183"/>
                  </a:cubicBezTo>
                  <a:cubicBezTo>
                    <a:pt x="615" y="180"/>
                    <a:pt x="615" y="178"/>
                    <a:pt x="615" y="177"/>
                  </a:cubicBezTo>
                  <a:cubicBezTo>
                    <a:pt x="615" y="175"/>
                    <a:pt x="615" y="174"/>
                    <a:pt x="615" y="172"/>
                  </a:cubicBezTo>
                  <a:cubicBezTo>
                    <a:pt x="615" y="170"/>
                    <a:pt x="615" y="168"/>
                    <a:pt x="615" y="165"/>
                  </a:cubicBezTo>
                  <a:cubicBezTo>
                    <a:pt x="615" y="165"/>
                    <a:pt x="615" y="164"/>
                    <a:pt x="615" y="164"/>
                  </a:cubicBezTo>
                  <a:cubicBezTo>
                    <a:pt x="616" y="164"/>
                    <a:pt x="616" y="164"/>
                    <a:pt x="617" y="164"/>
                  </a:cubicBezTo>
                  <a:cubicBezTo>
                    <a:pt x="617" y="171"/>
                    <a:pt x="616" y="180"/>
                    <a:pt x="616" y="189"/>
                  </a:cubicBezTo>
                  <a:moveTo>
                    <a:pt x="614" y="189"/>
                  </a:moveTo>
                  <a:cubicBezTo>
                    <a:pt x="614" y="188"/>
                    <a:pt x="613" y="188"/>
                    <a:pt x="612" y="188"/>
                  </a:cubicBezTo>
                  <a:cubicBezTo>
                    <a:pt x="612" y="188"/>
                    <a:pt x="612" y="187"/>
                    <a:pt x="612" y="187"/>
                  </a:cubicBezTo>
                  <a:cubicBezTo>
                    <a:pt x="612" y="186"/>
                    <a:pt x="612" y="186"/>
                    <a:pt x="612" y="186"/>
                  </a:cubicBezTo>
                  <a:cubicBezTo>
                    <a:pt x="612" y="184"/>
                    <a:pt x="612" y="181"/>
                    <a:pt x="612" y="178"/>
                  </a:cubicBezTo>
                  <a:cubicBezTo>
                    <a:pt x="612" y="178"/>
                    <a:pt x="612" y="177"/>
                    <a:pt x="612" y="176"/>
                  </a:cubicBezTo>
                  <a:cubicBezTo>
                    <a:pt x="612" y="174"/>
                    <a:pt x="612" y="172"/>
                    <a:pt x="612" y="170"/>
                  </a:cubicBezTo>
                  <a:cubicBezTo>
                    <a:pt x="612" y="169"/>
                    <a:pt x="612" y="168"/>
                    <a:pt x="612" y="167"/>
                  </a:cubicBezTo>
                  <a:cubicBezTo>
                    <a:pt x="612" y="166"/>
                    <a:pt x="612" y="164"/>
                    <a:pt x="612" y="162"/>
                  </a:cubicBezTo>
                  <a:cubicBezTo>
                    <a:pt x="612" y="162"/>
                    <a:pt x="612" y="162"/>
                    <a:pt x="612" y="162"/>
                  </a:cubicBezTo>
                  <a:cubicBezTo>
                    <a:pt x="613" y="162"/>
                    <a:pt x="613" y="163"/>
                    <a:pt x="614" y="163"/>
                  </a:cubicBezTo>
                  <a:cubicBezTo>
                    <a:pt x="614" y="164"/>
                    <a:pt x="614" y="164"/>
                    <a:pt x="614" y="165"/>
                  </a:cubicBezTo>
                  <a:cubicBezTo>
                    <a:pt x="614" y="166"/>
                    <a:pt x="614" y="168"/>
                    <a:pt x="614" y="169"/>
                  </a:cubicBezTo>
                  <a:cubicBezTo>
                    <a:pt x="614" y="171"/>
                    <a:pt x="614" y="173"/>
                    <a:pt x="614" y="175"/>
                  </a:cubicBezTo>
                  <a:cubicBezTo>
                    <a:pt x="614" y="177"/>
                    <a:pt x="614" y="178"/>
                    <a:pt x="614" y="179"/>
                  </a:cubicBezTo>
                  <a:cubicBezTo>
                    <a:pt x="614" y="182"/>
                    <a:pt x="614" y="184"/>
                    <a:pt x="614" y="186"/>
                  </a:cubicBezTo>
                  <a:cubicBezTo>
                    <a:pt x="614" y="187"/>
                    <a:pt x="614" y="188"/>
                    <a:pt x="614" y="189"/>
                  </a:cubicBezTo>
                  <a:moveTo>
                    <a:pt x="605" y="192"/>
                  </a:moveTo>
                  <a:cubicBezTo>
                    <a:pt x="605" y="191"/>
                    <a:pt x="604" y="191"/>
                    <a:pt x="604" y="190"/>
                  </a:cubicBezTo>
                  <a:cubicBezTo>
                    <a:pt x="603" y="184"/>
                    <a:pt x="603" y="177"/>
                    <a:pt x="602" y="171"/>
                  </a:cubicBezTo>
                  <a:cubicBezTo>
                    <a:pt x="601" y="167"/>
                    <a:pt x="600" y="163"/>
                    <a:pt x="600" y="159"/>
                  </a:cubicBezTo>
                  <a:cubicBezTo>
                    <a:pt x="599" y="155"/>
                    <a:pt x="598" y="151"/>
                    <a:pt x="598" y="147"/>
                  </a:cubicBezTo>
                  <a:cubicBezTo>
                    <a:pt x="598" y="148"/>
                    <a:pt x="598" y="148"/>
                    <a:pt x="598" y="149"/>
                  </a:cubicBezTo>
                  <a:cubicBezTo>
                    <a:pt x="600" y="157"/>
                    <a:pt x="602" y="165"/>
                    <a:pt x="603" y="174"/>
                  </a:cubicBezTo>
                  <a:cubicBezTo>
                    <a:pt x="604" y="175"/>
                    <a:pt x="604" y="177"/>
                    <a:pt x="604" y="178"/>
                  </a:cubicBezTo>
                  <a:cubicBezTo>
                    <a:pt x="605" y="182"/>
                    <a:pt x="605" y="186"/>
                    <a:pt x="606" y="190"/>
                  </a:cubicBezTo>
                  <a:cubicBezTo>
                    <a:pt x="605" y="191"/>
                    <a:pt x="605" y="191"/>
                    <a:pt x="605" y="192"/>
                  </a:cubicBezTo>
                  <a:moveTo>
                    <a:pt x="607" y="189"/>
                  </a:moveTo>
                  <a:cubicBezTo>
                    <a:pt x="606" y="182"/>
                    <a:pt x="604" y="175"/>
                    <a:pt x="603" y="168"/>
                  </a:cubicBezTo>
                  <a:cubicBezTo>
                    <a:pt x="603" y="168"/>
                    <a:pt x="603" y="167"/>
                    <a:pt x="603" y="167"/>
                  </a:cubicBezTo>
                  <a:cubicBezTo>
                    <a:pt x="601" y="160"/>
                    <a:pt x="599" y="152"/>
                    <a:pt x="598" y="145"/>
                  </a:cubicBezTo>
                  <a:cubicBezTo>
                    <a:pt x="598" y="145"/>
                    <a:pt x="598" y="144"/>
                    <a:pt x="597" y="144"/>
                  </a:cubicBezTo>
                  <a:cubicBezTo>
                    <a:pt x="598" y="144"/>
                    <a:pt x="598" y="144"/>
                    <a:pt x="598" y="144"/>
                  </a:cubicBezTo>
                  <a:cubicBezTo>
                    <a:pt x="598" y="145"/>
                    <a:pt x="598" y="146"/>
                    <a:pt x="599" y="147"/>
                  </a:cubicBezTo>
                  <a:cubicBezTo>
                    <a:pt x="599" y="149"/>
                    <a:pt x="600" y="151"/>
                    <a:pt x="600" y="152"/>
                  </a:cubicBezTo>
                  <a:cubicBezTo>
                    <a:pt x="601" y="155"/>
                    <a:pt x="602" y="158"/>
                    <a:pt x="603" y="161"/>
                  </a:cubicBezTo>
                  <a:cubicBezTo>
                    <a:pt x="603" y="163"/>
                    <a:pt x="604" y="164"/>
                    <a:pt x="604" y="166"/>
                  </a:cubicBezTo>
                  <a:cubicBezTo>
                    <a:pt x="605" y="169"/>
                    <a:pt x="606" y="173"/>
                    <a:pt x="607" y="176"/>
                  </a:cubicBezTo>
                  <a:cubicBezTo>
                    <a:pt x="607" y="178"/>
                    <a:pt x="608" y="179"/>
                    <a:pt x="608" y="181"/>
                  </a:cubicBezTo>
                  <a:cubicBezTo>
                    <a:pt x="609" y="183"/>
                    <a:pt x="609" y="186"/>
                    <a:pt x="609" y="188"/>
                  </a:cubicBezTo>
                  <a:cubicBezTo>
                    <a:pt x="609" y="189"/>
                    <a:pt x="608" y="189"/>
                    <a:pt x="607" y="189"/>
                  </a:cubicBezTo>
                  <a:moveTo>
                    <a:pt x="613" y="151"/>
                  </a:moveTo>
                  <a:cubicBezTo>
                    <a:pt x="613" y="150"/>
                    <a:pt x="613" y="149"/>
                    <a:pt x="613" y="148"/>
                  </a:cubicBezTo>
                  <a:cubicBezTo>
                    <a:pt x="613" y="147"/>
                    <a:pt x="613" y="146"/>
                    <a:pt x="613" y="145"/>
                  </a:cubicBezTo>
                  <a:cubicBezTo>
                    <a:pt x="613" y="144"/>
                    <a:pt x="613" y="143"/>
                    <a:pt x="613" y="142"/>
                  </a:cubicBezTo>
                  <a:cubicBezTo>
                    <a:pt x="614" y="142"/>
                    <a:pt x="614" y="142"/>
                    <a:pt x="614" y="142"/>
                  </a:cubicBezTo>
                  <a:cubicBezTo>
                    <a:pt x="614" y="142"/>
                    <a:pt x="614" y="142"/>
                    <a:pt x="614" y="142"/>
                  </a:cubicBezTo>
                  <a:cubicBezTo>
                    <a:pt x="614" y="143"/>
                    <a:pt x="614" y="144"/>
                    <a:pt x="614" y="145"/>
                  </a:cubicBezTo>
                  <a:cubicBezTo>
                    <a:pt x="614" y="147"/>
                    <a:pt x="614" y="148"/>
                    <a:pt x="614" y="149"/>
                  </a:cubicBezTo>
                  <a:cubicBezTo>
                    <a:pt x="614" y="150"/>
                    <a:pt x="614" y="150"/>
                    <a:pt x="614" y="150"/>
                  </a:cubicBezTo>
                  <a:cubicBezTo>
                    <a:pt x="613" y="151"/>
                    <a:pt x="613" y="151"/>
                    <a:pt x="613" y="151"/>
                  </a:cubicBezTo>
                  <a:moveTo>
                    <a:pt x="615" y="150"/>
                  </a:moveTo>
                  <a:cubicBezTo>
                    <a:pt x="615" y="148"/>
                    <a:pt x="614" y="146"/>
                    <a:pt x="614" y="144"/>
                  </a:cubicBezTo>
                  <a:cubicBezTo>
                    <a:pt x="614" y="144"/>
                    <a:pt x="614" y="143"/>
                    <a:pt x="614" y="142"/>
                  </a:cubicBezTo>
                  <a:cubicBezTo>
                    <a:pt x="615" y="142"/>
                    <a:pt x="615" y="142"/>
                    <a:pt x="615" y="142"/>
                  </a:cubicBezTo>
                  <a:cubicBezTo>
                    <a:pt x="615" y="144"/>
                    <a:pt x="615" y="145"/>
                    <a:pt x="616" y="146"/>
                  </a:cubicBezTo>
                  <a:cubicBezTo>
                    <a:pt x="616" y="147"/>
                    <a:pt x="616" y="148"/>
                    <a:pt x="616" y="148"/>
                  </a:cubicBezTo>
                  <a:cubicBezTo>
                    <a:pt x="616" y="149"/>
                    <a:pt x="616" y="149"/>
                    <a:pt x="616" y="149"/>
                  </a:cubicBezTo>
                  <a:cubicBezTo>
                    <a:pt x="616" y="149"/>
                    <a:pt x="615" y="150"/>
                    <a:pt x="615" y="150"/>
                  </a:cubicBezTo>
                  <a:moveTo>
                    <a:pt x="609" y="184"/>
                  </a:moveTo>
                  <a:cubicBezTo>
                    <a:pt x="609" y="183"/>
                    <a:pt x="609" y="183"/>
                    <a:pt x="609" y="182"/>
                  </a:cubicBezTo>
                  <a:cubicBezTo>
                    <a:pt x="609" y="180"/>
                    <a:pt x="608" y="178"/>
                    <a:pt x="608" y="177"/>
                  </a:cubicBezTo>
                  <a:cubicBezTo>
                    <a:pt x="607" y="174"/>
                    <a:pt x="606" y="171"/>
                    <a:pt x="605" y="168"/>
                  </a:cubicBezTo>
                  <a:cubicBezTo>
                    <a:pt x="605" y="166"/>
                    <a:pt x="605" y="164"/>
                    <a:pt x="604" y="163"/>
                  </a:cubicBezTo>
                  <a:cubicBezTo>
                    <a:pt x="603" y="159"/>
                    <a:pt x="602" y="156"/>
                    <a:pt x="601" y="153"/>
                  </a:cubicBezTo>
                  <a:cubicBezTo>
                    <a:pt x="601" y="152"/>
                    <a:pt x="601" y="150"/>
                    <a:pt x="600" y="149"/>
                  </a:cubicBezTo>
                  <a:cubicBezTo>
                    <a:pt x="599" y="147"/>
                    <a:pt x="599" y="146"/>
                    <a:pt x="598" y="144"/>
                  </a:cubicBezTo>
                  <a:cubicBezTo>
                    <a:pt x="600" y="143"/>
                    <a:pt x="601" y="142"/>
                    <a:pt x="602" y="140"/>
                  </a:cubicBezTo>
                  <a:cubicBezTo>
                    <a:pt x="602" y="141"/>
                    <a:pt x="602" y="141"/>
                    <a:pt x="602" y="141"/>
                  </a:cubicBezTo>
                  <a:cubicBezTo>
                    <a:pt x="603" y="144"/>
                    <a:pt x="604" y="148"/>
                    <a:pt x="604" y="152"/>
                  </a:cubicBezTo>
                  <a:cubicBezTo>
                    <a:pt x="605" y="155"/>
                    <a:pt x="605" y="157"/>
                    <a:pt x="606" y="160"/>
                  </a:cubicBezTo>
                  <a:cubicBezTo>
                    <a:pt x="606" y="164"/>
                    <a:pt x="607" y="168"/>
                    <a:pt x="608" y="172"/>
                  </a:cubicBezTo>
                  <a:cubicBezTo>
                    <a:pt x="608" y="174"/>
                    <a:pt x="608" y="177"/>
                    <a:pt x="609" y="179"/>
                  </a:cubicBezTo>
                  <a:cubicBezTo>
                    <a:pt x="609" y="181"/>
                    <a:pt x="609" y="183"/>
                    <a:pt x="609" y="184"/>
                  </a:cubicBezTo>
                  <a:moveTo>
                    <a:pt x="611" y="185"/>
                  </a:moveTo>
                  <a:cubicBezTo>
                    <a:pt x="611" y="185"/>
                    <a:pt x="611" y="184"/>
                    <a:pt x="611" y="183"/>
                  </a:cubicBezTo>
                  <a:cubicBezTo>
                    <a:pt x="611" y="181"/>
                    <a:pt x="611" y="179"/>
                    <a:pt x="611" y="177"/>
                  </a:cubicBezTo>
                  <a:cubicBezTo>
                    <a:pt x="610" y="174"/>
                    <a:pt x="610" y="172"/>
                    <a:pt x="610" y="169"/>
                  </a:cubicBezTo>
                  <a:cubicBezTo>
                    <a:pt x="610" y="167"/>
                    <a:pt x="610" y="165"/>
                    <a:pt x="610" y="163"/>
                  </a:cubicBezTo>
                  <a:cubicBezTo>
                    <a:pt x="609" y="161"/>
                    <a:pt x="609" y="158"/>
                    <a:pt x="609" y="156"/>
                  </a:cubicBezTo>
                  <a:cubicBezTo>
                    <a:pt x="609" y="154"/>
                    <a:pt x="609" y="152"/>
                    <a:pt x="609" y="150"/>
                  </a:cubicBezTo>
                  <a:cubicBezTo>
                    <a:pt x="608" y="148"/>
                    <a:pt x="608" y="145"/>
                    <a:pt x="608" y="143"/>
                  </a:cubicBezTo>
                  <a:cubicBezTo>
                    <a:pt x="608" y="142"/>
                    <a:pt x="608" y="141"/>
                    <a:pt x="608" y="140"/>
                  </a:cubicBezTo>
                  <a:cubicBezTo>
                    <a:pt x="609" y="141"/>
                    <a:pt x="611" y="142"/>
                    <a:pt x="612" y="142"/>
                  </a:cubicBezTo>
                  <a:cubicBezTo>
                    <a:pt x="612" y="143"/>
                    <a:pt x="612" y="144"/>
                    <a:pt x="612" y="145"/>
                  </a:cubicBezTo>
                  <a:cubicBezTo>
                    <a:pt x="612" y="146"/>
                    <a:pt x="612" y="147"/>
                    <a:pt x="612" y="147"/>
                  </a:cubicBezTo>
                  <a:cubicBezTo>
                    <a:pt x="612" y="149"/>
                    <a:pt x="612" y="150"/>
                    <a:pt x="612" y="152"/>
                  </a:cubicBezTo>
                  <a:cubicBezTo>
                    <a:pt x="612" y="152"/>
                    <a:pt x="612" y="152"/>
                    <a:pt x="612" y="152"/>
                  </a:cubicBezTo>
                  <a:cubicBezTo>
                    <a:pt x="611" y="153"/>
                    <a:pt x="610" y="155"/>
                    <a:pt x="610" y="157"/>
                  </a:cubicBezTo>
                  <a:cubicBezTo>
                    <a:pt x="610" y="158"/>
                    <a:pt x="611" y="160"/>
                    <a:pt x="612" y="161"/>
                  </a:cubicBezTo>
                  <a:cubicBezTo>
                    <a:pt x="612" y="162"/>
                    <a:pt x="612" y="162"/>
                    <a:pt x="612" y="162"/>
                  </a:cubicBezTo>
                  <a:cubicBezTo>
                    <a:pt x="611" y="164"/>
                    <a:pt x="611" y="166"/>
                    <a:pt x="611" y="168"/>
                  </a:cubicBezTo>
                  <a:cubicBezTo>
                    <a:pt x="611" y="169"/>
                    <a:pt x="611" y="169"/>
                    <a:pt x="611" y="169"/>
                  </a:cubicBezTo>
                  <a:cubicBezTo>
                    <a:pt x="611" y="174"/>
                    <a:pt x="611" y="180"/>
                    <a:pt x="611" y="185"/>
                  </a:cubicBezTo>
                  <a:moveTo>
                    <a:pt x="608" y="170"/>
                  </a:moveTo>
                  <a:cubicBezTo>
                    <a:pt x="607" y="166"/>
                    <a:pt x="607" y="162"/>
                    <a:pt x="606" y="158"/>
                  </a:cubicBezTo>
                  <a:cubicBezTo>
                    <a:pt x="606" y="157"/>
                    <a:pt x="606" y="156"/>
                    <a:pt x="605" y="154"/>
                  </a:cubicBezTo>
                  <a:cubicBezTo>
                    <a:pt x="604" y="149"/>
                    <a:pt x="603" y="145"/>
                    <a:pt x="602" y="140"/>
                  </a:cubicBezTo>
                  <a:cubicBezTo>
                    <a:pt x="603" y="139"/>
                    <a:pt x="603" y="138"/>
                    <a:pt x="603" y="137"/>
                  </a:cubicBezTo>
                  <a:cubicBezTo>
                    <a:pt x="605" y="147"/>
                    <a:pt x="606" y="157"/>
                    <a:pt x="608" y="168"/>
                  </a:cubicBezTo>
                  <a:cubicBezTo>
                    <a:pt x="608" y="168"/>
                    <a:pt x="608" y="169"/>
                    <a:pt x="608" y="170"/>
                  </a:cubicBezTo>
                  <a:moveTo>
                    <a:pt x="607" y="131"/>
                  </a:moveTo>
                  <a:cubicBezTo>
                    <a:pt x="607" y="130"/>
                    <a:pt x="607" y="129"/>
                    <a:pt x="607" y="128"/>
                  </a:cubicBezTo>
                  <a:cubicBezTo>
                    <a:pt x="607" y="128"/>
                    <a:pt x="606" y="127"/>
                    <a:pt x="606" y="126"/>
                  </a:cubicBezTo>
                  <a:cubicBezTo>
                    <a:pt x="606" y="122"/>
                    <a:pt x="606" y="118"/>
                    <a:pt x="605" y="115"/>
                  </a:cubicBezTo>
                  <a:cubicBezTo>
                    <a:pt x="605" y="114"/>
                    <a:pt x="605" y="113"/>
                    <a:pt x="605" y="113"/>
                  </a:cubicBezTo>
                  <a:cubicBezTo>
                    <a:pt x="604" y="110"/>
                    <a:pt x="604" y="107"/>
                    <a:pt x="604" y="103"/>
                  </a:cubicBezTo>
                  <a:cubicBezTo>
                    <a:pt x="604" y="103"/>
                    <a:pt x="603" y="102"/>
                    <a:pt x="603" y="101"/>
                  </a:cubicBezTo>
                  <a:cubicBezTo>
                    <a:pt x="603" y="100"/>
                    <a:pt x="603" y="100"/>
                    <a:pt x="603" y="99"/>
                  </a:cubicBezTo>
                  <a:cubicBezTo>
                    <a:pt x="604" y="99"/>
                    <a:pt x="604" y="99"/>
                    <a:pt x="604" y="99"/>
                  </a:cubicBezTo>
                  <a:cubicBezTo>
                    <a:pt x="604" y="100"/>
                    <a:pt x="605" y="101"/>
                    <a:pt x="605" y="103"/>
                  </a:cubicBezTo>
                  <a:cubicBezTo>
                    <a:pt x="606" y="105"/>
                    <a:pt x="606" y="107"/>
                    <a:pt x="607" y="109"/>
                  </a:cubicBezTo>
                  <a:cubicBezTo>
                    <a:pt x="607" y="110"/>
                    <a:pt x="607" y="111"/>
                    <a:pt x="608" y="113"/>
                  </a:cubicBezTo>
                  <a:cubicBezTo>
                    <a:pt x="608" y="115"/>
                    <a:pt x="609" y="117"/>
                    <a:pt x="610" y="120"/>
                  </a:cubicBezTo>
                  <a:cubicBezTo>
                    <a:pt x="610" y="121"/>
                    <a:pt x="610" y="122"/>
                    <a:pt x="611" y="123"/>
                  </a:cubicBezTo>
                  <a:cubicBezTo>
                    <a:pt x="611" y="125"/>
                    <a:pt x="611" y="126"/>
                    <a:pt x="611" y="127"/>
                  </a:cubicBezTo>
                  <a:cubicBezTo>
                    <a:pt x="609" y="128"/>
                    <a:pt x="608" y="129"/>
                    <a:pt x="607" y="131"/>
                  </a:cubicBezTo>
                  <a:moveTo>
                    <a:pt x="610" y="118"/>
                  </a:moveTo>
                  <a:cubicBezTo>
                    <a:pt x="610" y="118"/>
                    <a:pt x="610" y="118"/>
                    <a:pt x="610" y="118"/>
                  </a:cubicBezTo>
                  <a:cubicBezTo>
                    <a:pt x="609" y="114"/>
                    <a:pt x="608" y="111"/>
                    <a:pt x="607" y="107"/>
                  </a:cubicBezTo>
                  <a:cubicBezTo>
                    <a:pt x="607" y="106"/>
                    <a:pt x="606" y="105"/>
                    <a:pt x="606" y="104"/>
                  </a:cubicBezTo>
                  <a:cubicBezTo>
                    <a:pt x="605" y="102"/>
                    <a:pt x="605" y="100"/>
                    <a:pt x="604" y="99"/>
                  </a:cubicBezTo>
                  <a:cubicBezTo>
                    <a:pt x="605" y="99"/>
                    <a:pt x="605" y="99"/>
                    <a:pt x="605" y="99"/>
                  </a:cubicBezTo>
                  <a:cubicBezTo>
                    <a:pt x="606" y="104"/>
                    <a:pt x="608" y="109"/>
                    <a:pt x="609" y="114"/>
                  </a:cubicBezTo>
                  <a:cubicBezTo>
                    <a:pt x="609" y="115"/>
                    <a:pt x="610" y="117"/>
                    <a:pt x="610" y="118"/>
                  </a:cubicBezTo>
                  <a:moveTo>
                    <a:pt x="610" y="181"/>
                  </a:moveTo>
                  <a:cubicBezTo>
                    <a:pt x="610" y="181"/>
                    <a:pt x="610" y="180"/>
                    <a:pt x="610" y="180"/>
                  </a:cubicBezTo>
                  <a:cubicBezTo>
                    <a:pt x="609" y="169"/>
                    <a:pt x="607" y="159"/>
                    <a:pt x="606" y="148"/>
                  </a:cubicBezTo>
                  <a:cubicBezTo>
                    <a:pt x="605" y="146"/>
                    <a:pt x="605" y="145"/>
                    <a:pt x="605" y="143"/>
                  </a:cubicBezTo>
                  <a:cubicBezTo>
                    <a:pt x="603" y="132"/>
                    <a:pt x="601" y="122"/>
                    <a:pt x="599" y="112"/>
                  </a:cubicBezTo>
                  <a:cubicBezTo>
                    <a:pt x="599" y="110"/>
                    <a:pt x="599" y="108"/>
                    <a:pt x="598" y="107"/>
                  </a:cubicBezTo>
                  <a:cubicBezTo>
                    <a:pt x="598" y="103"/>
                    <a:pt x="597" y="100"/>
                    <a:pt x="596" y="97"/>
                  </a:cubicBezTo>
                  <a:cubicBezTo>
                    <a:pt x="598" y="99"/>
                    <a:pt x="600" y="99"/>
                    <a:pt x="602" y="99"/>
                  </a:cubicBezTo>
                  <a:cubicBezTo>
                    <a:pt x="602" y="99"/>
                    <a:pt x="602" y="99"/>
                    <a:pt x="602" y="99"/>
                  </a:cubicBezTo>
                  <a:cubicBezTo>
                    <a:pt x="603" y="100"/>
                    <a:pt x="603" y="101"/>
                    <a:pt x="603" y="102"/>
                  </a:cubicBezTo>
                  <a:cubicBezTo>
                    <a:pt x="603" y="103"/>
                    <a:pt x="603" y="105"/>
                    <a:pt x="603" y="106"/>
                  </a:cubicBezTo>
                  <a:cubicBezTo>
                    <a:pt x="604" y="108"/>
                    <a:pt x="604" y="111"/>
                    <a:pt x="604" y="113"/>
                  </a:cubicBezTo>
                  <a:cubicBezTo>
                    <a:pt x="604" y="115"/>
                    <a:pt x="605" y="116"/>
                    <a:pt x="605" y="118"/>
                  </a:cubicBezTo>
                  <a:cubicBezTo>
                    <a:pt x="605" y="120"/>
                    <a:pt x="605" y="122"/>
                    <a:pt x="605" y="124"/>
                  </a:cubicBezTo>
                  <a:cubicBezTo>
                    <a:pt x="606" y="126"/>
                    <a:pt x="606" y="128"/>
                    <a:pt x="606" y="130"/>
                  </a:cubicBezTo>
                  <a:cubicBezTo>
                    <a:pt x="606" y="130"/>
                    <a:pt x="606" y="131"/>
                    <a:pt x="606" y="132"/>
                  </a:cubicBezTo>
                  <a:cubicBezTo>
                    <a:pt x="606" y="133"/>
                    <a:pt x="606" y="134"/>
                    <a:pt x="606" y="134"/>
                  </a:cubicBezTo>
                  <a:cubicBezTo>
                    <a:pt x="606" y="136"/>
                    <a:pt x="606" y="137"/>
                    <a:pt x="607" y="138"/>
                  </a:cubicBezTo>
                  <a:cubicBezTo>
                    <a:pt x="607" y="139"/>
                    <a:pt x="607" y="141"/>
                    <a:pt x="607" y="142"/>
                  </a:cubicBezTo>
                  <a:cubicBezTo>
                    <a:pt x="607" y="144"/>
                    <a:pt x="608" y="147"/>
                    <a:pt x="608" y="149"/>
                  </a:cubicBezTo>
                  <a:cubicBezTo>
                    <a:pt x="608" y="151"/>
                    <a:pt x="608" y="153"/>
                    <a:pt x="608" y="154"/>
                  </a:cubicBezTo>
                  <a:cubicBezTo>
                    <a:pt x="608" y="157"/>
                    <a:pt x="609" y="160"/>
                    <a:pt x="609" y="163"/>
                  </a:cubicBezTo>
                  <a:cubicBezTo>
                    <a:pt x="609" y="164"/>
                    <a:pt x="609" y="166"/>
                    <a:pt x="609" y="167"/>
                  </a:cubicBezTo>
                  <a:cubicBezTo>
                    <a:pt x="609" y="171"/>
                    <a:pt x="610" y="175"/>
                    <a:pt x="610" y="178"/>
                  </a:cubicBezTo>
                  <a:cubicBezTo>
                    <a:pt x="610" y="179"/>
                    <a:pt x="610" y="180"/>
                    <a:pt x="610" y="181"/>
                  </a:cubicBezTo>
                  <a:cubicBezTo>
                    <a:pt x="610" y="181"/>
                    <a:pt x="610" y="181"/>
                    <a:pt x="610" y="181"/>
                  </a:cubicBezTo>
                  <a:moveTo>
                    <a:pt x="597" y="70"/>
                  </a:moveTo>
                  <a:cubicBezTo>
                    <a:pt x="598" y="70"/>
                    <a:pt x="598" y="70"/>
                    <a:pt x="599" y="70"/>
                  </a:cubicBezTo>
                  <a:cubicBezTo>
                    <a:pt x="599" y="72"/>
                    <a:pt x="599" y="73"/>
                    <a:pt x="600" y="75"/>
                  </a:cubicBezTo>
                  <a:cubicBezTo>
                    <a:pt x="599" y="75"/>
                    <a:pt x="599" y="75"/>
                    <a:pt x="599" y="75"/>
                  </a:cubicBezTo>
                  <a:cubicBezTo>
                    <a:pt x="598" y="74"/>
                    <a:pt x="598" y="72"/>
                    <a:pt x="597" y="70"/>
                  </a:cubicBezTo>
                  <a:cubicBezTo>
                    <a:pt x="597" y="70"/>
                    <a:pt x="597" y="70"/>
                    <a:pt x="597" y="70"/>
                  </a:cubicBezTo>
                  <a:moveTo>
                    <a:pt x="594" y="129"/>
                  </a:moveTo>
                  <a:cubicBezTo>
                    <a:pt x="593" y="123"/>
                    <a:pt x="592" y="118"/>
                    <a:pt x="591" y="112"/>
                  </a:cubicBezTo>
                  <a:cubicBezTo>
                    <a:pt x="590" y="110"/>
                    <a:pt x="590" y="108"/>
                    <a:pt x="589" y="105"/>
                  </a:cubicBezTo>
                  <a:cubicBezTo>
                    <a:pt x="588" y="100"/>
                    <a:pt x="587" y="94"/>
                    <a:pt x="585" y="89"/>
                  </a:cubicBezTo>
                  <a:cubicBezTo>
                    <a:pt x="585" y="86"/>
                    <a:pt x="584" y="83"/>
                    <a:pt x="583" y="80"/>
                  </a:cubicBezTo>
                  <a:cubicBezTo>
                    <a:pt x="582" y="75"/>
                    <a:pt x="581" y="70"/>
                    <a:pt x="580" y="66"/>
                  </a:cubicBezTo>
                  <a:cubicBezTo>
                    <a:pt x="579" y="62"/>
                    <a:pt x="578" y="59"/>
                    <a:pt x="577" y="56"/>
                  </a:cubicBezTo>
                  <a:cubicBezTo>
                    <a:pt x="576" y="53"/>
                    <a:pt x="576" y="50"/>
                    <a:pt x="575" y="47"/>
                  </a:cubicBezTo>
                  <a:cubicBezTo>
                    <a:pt x="575" y="47"/>
                    <a:pt x="575" y="47"/>
                    <a:pt x="575" y="47"/>
                  </a:cubicBezTo>
                  <a:cubicBezTo>
                    <a:pt x="576" y="49"/>
                    <a:pt x="576" y="51"/>
                    <a:pt x="577" y="53"/>
                  </a:cubicBezTo>
                  <a:cubicBezTo>
                    <a:pt x="578" y="55"/>
                    <a:pt x="579" y="58"/>
                    <a:pt x="580" y="60"/>
                  </a:cubicBezTo>
                  <a:cubicBezTo>
                    <a:pt x="581" y="64"/>
                    <a:pt x="582" y="68"/>
                    <a:pt x="584" y="72"/>
                  </a:cubicBezTo>
                  <a:cubicBezTo>
                    <a:pt x="584" y="74"/>
                    <a:pt x="585" y="76"/>
                    <a:pt x="586" y="78"/>
                  </a:cubicBezTo>
                  <a:cubicBezTo>
                    <a:pt x="587" y="83"/>
                    <a:pt x="589" y="88"/>
                    <a:pt x="590" y="93"/>
                  </a:cubicBezTo>
                  <a:cubicBezTo>
                    <a:pt x="591" y="94"/>
                    <a:pt x="591" y="95"/>
                    <a:pt x="591" y="96"/>
                  </a:cubicBezTo>
                  <a:cubicBezTo>
                    <a:pt x="593" y="102"/>
                    <a:pt x="594" y="108"/>
                    <a:pt x="596" y="115"/>
                  </a:cubicBezTo>
                  <a:cubicBezTo>
                    <a:pt x="597" y="116"/>
                    <a:pt x="597" y="118"/>
                    <a:pt x="597" y="120"/>
                  </a:cubicBezTo>
                  <a:cubicBezTo>
                    <a:pt x="598" y="124"/>
                    <a:pt x="599" y="127"/>
                    <a:pt x="600" y="130"/>
                  </a:cubicBezTo>
                  <a:cubicBezTo>
                    <a:pt x="598" y="129"/>
                    <a:pt x="597" y="129"/>
                    <a:pt x="595" y="129"/>
                  </a:cubicBezTo>
                  <a:cubicBezTo>
                    <a:pt x="595" y="129"/>
                    <a:pt x="594" y="129"/>
                    <a:pt x="594" y="129"/>
                  </a:cubicBezTo>
                  <a:moveTo>
                    <a:pt x="593" y="129"/>
                  </a:moveTo>
                  <a:cubicBezTo>
                    <a:pt x="593" y="128"/>
                    <a:pt x="593" y="128"/>
                    <a:pt x="592" y="127"/>
                  </a:cubicBezTo>
                  <a:cubicBezTo>
                    <a:pt x="592" y="125"/>
                    <a:pt x="591" y="123"/>
                    <a:pt x="590" y="122"/>
                  </a:cubicBezTo>
                  <a:cubicBezTo>
                    <a:pt x="589" y="119"/>
                    <a:pt x="589" y="117"/>
                    <a:pt x="588" y="115"/>
                  </a:cubicBezTo>
                  <a:cubicBezTo>
                    <a:pt x="587" y="113"/>
                    <a:pt x="586" y="111"/>
                    <a:pt x="585" y="110"/>
                  </a:cubicBezTo>
                  <a:cubicBezTo>
                    <a:pt x="585" y="108"/>
                    <a:pt x="584" y="106"/>
                    <a:pt x="583" y="104"/>
                  </a:cubicBezTo>
                  <a:cubicBezTo>
                    <a:pt x="582" y="102"/>
                    <a:pt x="581" y="100"/>
                    <a:pt x="580" y="99"/>
                  </a:cubicBezTo>
                  <a:cubicBezTo>
                    <a:pt x="579" y="97"/>
                    <a:pt x="578" y="95"/>
                    <a:pt x="577" y="93"/>
                  </a:cubicBezTo>
                  <a:cubicBezTo>
                    <a:pt x="577" y="91"/>
                    <a:pt x="576" y="90"/>
                    <a:pt x="575" y="89"/>
                  </a:cubicBezTo>
                  <a:cubicBezTo>
                    <a:pt x="574" y="87"/>
                    <a:pt x="573" y="85"/>
                    <a:pt x="572" y="83"/>
                  </a:cubicBezTo>
                  <a:cubicBezTo>
                    <a:pt x="571" y="82"/>
                    <a:pt x="570" y="80"/>
                    <a:pt x="569" y="79"/>
                  </a:cubicBezTo>
                  <a:cubicBezTo>
                    <a:pt x="568" y="77"/>
                    <a:pt x="567" y="76"/>
                    <a:pt x="566" y="74"/>
                  </a:cubicBezTo>
                  <a:cubicBezTo>
                    <a:pt x="565" y="73"/>
                    <a:pt x="564" y="72"/>
                    <a:pt x="563" y="71"/>
                  </a:cubicBezTo>
                  <a:cubicBezTo>
                    <a:pt x="562" y="69"/>
                    <a:pt x="560" y="67"/>
                    <a:pt x="559" y="65"/>
                  </a:cubicBezTo>
                  <a:cubicBezTo>
                    <a:pt x="558" y="64"/>
                    <a:pt x="558" y="64"/>
                    <a:pt x="557" y="63"/>
                  </a:cubicBezTo>
                  <a:cubicBezTo>
                    <a:pt x="557" y="63"/>
                    <a:pt x="556" y="62"/>
                    <a:pt x="556" y="62"/>
                  </a:cubicBezTo>
                  <a:cubicBezTo>
                    <a:pt x="557" y="61"/>
                    <a:pt x="558" y="59"/>
                    <a:pt x="558" y="57"/>
                  </a:cubicBezTo>
                  <a:cubicBezTo>
                    <a:pt x="558" y="54"/>
                    <a:pt x="557" y="52"/>
                    <a:pt x="555" y="50"/>
                  </a:cubicBezTo>
                  <a:cubicBezTo>
                    <a:pt x="555" y="50"/>
                    <a:pt x="555" y="50"/>
                    <a:pt x="555" y="50"/>
                  </a:cubicBezTo>
                  <a:cubicBezTo>
                    <a:pt x="556" y="49"/>
                    <a:pt x="556" y="49"/>
                    <a:pt x="557" y="48"/>
                  </a:cubicBezTo>
                  <a:cubicBezTo>
                    <a:pt x="557" y="48"/>
                    <a:pt x="558" y="47"/>
                    <a:pt x="558" y="47"/>
                  </a:cubicBezTo>
                  <a:cubicBezTo>
                    <a:pt x="558" y="46"/>
                    <a:pt x="559" y="46"/>
                    <a:pt x="559" y="45"/>
                  </a:cubicBezTo>
                  <a:cubicBezTo>
                    <a:pt x="560" y="45"/>
                    <a:pt x="560" y="45"/>
                    <a:pt x="561" y="44"/>
                  </a:cubicBezTo>
                  <a:cubicBezTo>
                    <a:pt x="561" y="44"/>
                    <a:pt x="561" y="43"/>
                    <a:pt x="562" y="43"/>
                  </a:cubicBezTo>
                  <a:cubicBezTo>
                    <a:pt x="562" y="43"/>
                    <a:pt x="563" y="43"/>
                    <a:pt x="563" y="42"/>
                  </a:cubicBezTo>
                  <a:cubicBezTo>
                    <a:pt x="564" y="42"/>
                    <a:pt x="564" y="42"/>
                    <a:pt x="565" y="41"/>
                  </a:cubicBezTo>
                  <a:cubicBezTo>
                    <a:pt x="565" y="41"/>
                    <a:pt x="565" y="41"/>
                    <a:pt x="565" y="41"/>
                  </a:cubicBezTo>
                  <a:cubicBezTo>
                    <a:pt x="566" y="45"/>
                    <a:pt x="569" y="47"/>
                    <a:pt x="572" y="47"/>
                  </a:cubicBezTo>
                  <a:cubicBezTo>
                    <a:pt x="573" y="47"/>
                    <a:pt x="573" y="47"/>
                    <a:pt x="574" y="47"/>
                  </a:cubicBezTo>
                  <a:cubicBezTo>
                    <a:pt x="576" y="52"/>
                    <a:pt x="577" y="57"/>
                    <a:pt x="578" y="63"/>
                  </a:cubicBezTo>
                  <a:cubicBezTo>
                    <a:pt x="579" y="65"/>
                    <a:pt x="580" y="68"/>
                    <a:pt x="580" y="70"/>
                  </a:cubicBezTo>
                  <a:cubicBezTo>
                    <a:pt x="582" y="76"/>
                    <a:pt x="583" y="81"/>
                    <a:pt x="584" y="86"/>
                  </a:cubicBezTo>
                  <a:cubicBezTo>
                    <a:pt x="585" y="90"/>
                    <a:pt x="586" y="93"/>
                    <a:pt x="586" y="96"/>
                  </a:cubicBezTo>
                  <a:cubicBezTo>
                    <a:pt x="587" y="101"/>
                    <a:pt x="589" y="105"/>
                    <a:pt x="590" y="110"/>
                  </a:cubicBezTo>
                  <a:cubicBezTo>
                    <a:pt x="590" y="114"/>
                    <a:pt x="591" y="118"/>
                    <a:pt x="592" y="121"/>
                  </a:cubicBezTo>
                  <a:cubicBezTo>
                    <a:pt x="592" y="124"/>
                    <a:pt x="593" y="126"/>
                    <a:pt x="593" y="129"/>
                  </a:cubicBezTo>
                  <a:cubicBezTo>
                    <a:pt x="593" y="129"/>
                    <a:pt x="593" y="129"/>
                    <a:pt x="593" y="129"/>
                  </a:cubicBezTo>
                  <a:moveTo>
                    <a:pt x="594" y="89"/>
                  </a:moveTo>
                  <a:cubicBezTo>
                    <a:pt x="593" y="84"/>
                    <a:pt x="592" y="79"/>
                    <a:pt x="591" y="75"/>
                  </a:cubicBezTo>
                  <a:cubicBezTo>
                    <a:pt x="591" y="74"/>
                    <a:pt x="591" y="72"/>
                    <a:pt x="590" y="71"/>
                  </a:cubicBezTo>
                  <a:cubicBezTo>
                    <a:pt x="587" y="60"/>
                    <a:pt x="585" y="49"/>
                    <a:pt x="581" y="38"/>
                  </a:cubicBezTo>
                  <a:cubicBezTo>
                    <a:pt x="581" y="37"/>
                    <a:pt x="581" y="36"/>
                    <a:pt x="580" y="35"/>
                  </a:cubicBezTo>
                  <a:cubicBezTo>
                    <a:pt x="584" y="43"/>
                    <a:pt x="588" y="50"/>
                    <a:pt x="591" y="58"/>
                  </a:cubicBezTo>
                  <a:cubicBezTo>
                    <a:pt x="590" y="60"/>
                    <a:pt x="589" y="61"/>
                    <a:pt x="589" y="63"/>
                  </a:cubicBezTo>
                  <a:cubicBezTo>
                    <a:pt x="589" y="66"/>
                    <a:pt x="592" y="69"/>
                    <a:pt x="595" y="70"/>
                  </a:cubicBezTo>
                  <a:cubicBezTo>
                    <a:pt x="596" y="72"/>
                    <a:pt x="597" y="73"/>
                    <a:pt x="597" y="75"/>
                  </a:cubicBezTo>
                  <a:cubicBezTo>
                    <a:pt x="597" y="75"/>
                    <a:pt x="597" y="76"/>
                    <a:pt x="597" y="76"/>
                  </a:cubicBezTo>
                  <a:cubicBezTo>
                    <a:pt x="596" y="78"/>
                    <a:pt x="594" y="80"/>
                    <a:pt x="594" y="82"/>
                  </a:cubicBezTo>
                  <a:cubicBezTo>
                    <a:pt x="594" y="84"/>
                    <a:pt x="595" y="85"/>
                    <a:pt x="596" y="87"/>
                  </a:cubicBezTo>
                  <a:cubicBezTo>
                    <a:pt x="595" y="87"/>
                    <a:pt x="595" y="88"/>
                    <a:pt x="594" y="89"/>
                  </a:cubicBezTo>
                  <a:moveTo>
                    <a:pt x="553" y="94"/>
                  </a:moveTo>
                  <a:cubicBezTo>
                    <a:pt x="552" y="94"/>
                    <a:pt x="552" y="93"/>
                    <a:pt x="552" y="93"/>
                  </a:cubicBezTo>
                  <a:cubicBezTo>
                    <a:pt x="551" y="91"/>
                    <a:pt x="550" y="90"/>
                    <a:pt x="548" y="88"/>
                  </a:cubicBezTo>
                  <a:cubicBezTo>
                    <a:pt x="547" y="86"/>
                    <a:pt x="545" y="83"/>
                    <a:pt x="543" y="81"/>
                  </a:cubicBezTo>
                  <a:cubicBezTo>
                    <a:pt x="542" y="80"/>
                    <a:pt x="541" y="78"/>
                    <a:pt x="540" y="77"/>
                  </a:cubicBezTo>
                  <a:cubicBezTo>
                    <a:pt x="538" y="74"/>
                    <a:pt x="536" y="72"/>
                    <a:pt x="534" y="70"/>
                  </a:cubicBezTo>
                  <a:cubicBezTo>
                    <a:pt x="533" y="69"/>
                    <a:pt x="531" y="67"/>
                    <a:pt x="530" y="66"/>
                  </a:cubicBezTo>
                  <a:cubicBezTo>
                    <a:pt x="528" y="64"/>
                    <a:pt x="525" y="61"/>
                    <a:pt x="522" y="58"/>
                  </a:cubicBezTo>
                  <a:cubicBezTo>
                    <a:pt x="522" y="58"/>
                    <a:pt x="521" y="57"/>
                    <a:pt x="521" y="57"/>
                  </a:cubicBezTo>
                  <a:cubicBezTo>
                    <a:pt x="517" y="54"/>
                    <a:pt x="514" y="51"/>
                    <a:pt x="510" y="48"/>
                  </a:cubicBezTo>
                  <a:cubicBezTo>
                    <a:pt x="510" y="47"/>
                    <a:pt x="509" y="47"/>
                    <a:pt x="508" y="46"/>
                  </a:cubicBezTo>
                  <a:cubicBezTo>
                    <a:pt x="505" y="44"/>
                    <a:pt x="503" y="42"/>
                    <a:pt x="500" y="40"/>
                  </a:cubicBezTo>
                  <a:cubicBezTo>
                    <a:pt x="499" y="39"/>
                    <a:pt x="497" y="39"/>
                    <a:pt x="496" y="38"/>
                  </a:cubicBezTo>
                  <a:cubicBezTo>
                    <a:pt x="494" y="36"/>
                    <a:pt x="491" y="35"/>
                    <a:pt x="489" y="34"/>
                  </a:cubicBezTo>
                  <a:cubicBezTo>
                    <a:pt x="488" y="33"/>
                    <a:pt x="486" y="32"/>
                    <a:pt x="484" y="31"/>
                  </a:cubicBezTo>
                  <a:cubicBezTo>
                    <a:pt x="485" y="30"/>
                    <a:pt x="485" y="29"/>
                    <a:pt x="485" y="28"/>
                  </a:cubicBezTo>
                  <a:cubicBezTo>
                    <a:pt x="485" y="28"/>
                    <a:pt x="485" y="28"/>
                    <a:pt x="485" y="28"/>
                  </a:cubicBezTo>
                  <a:cubicBezTo>
                    <a:pt x="486" y="27"/>
                    <a:pt x="487" y="27"/>
                    <a:pt x="489" y="27"/>
                  </a:cubicBezTo>
                  <a:cubicBezTo>
                    <a:pt x="491" y="27"/>
                    <a:pt x="494" y="27"/>
                    <a:pt x="497" y="28"/>
                  </a:cubicBezTo>
                  <a:cubicBezTo>
                    <a:pt x="498" y="28"/>
                    <a:pt x="498" y="28"/>
                    <a:pt x="499" y="28"/>
                  </a:cubicBezTo>
                  <a:cubicBezTo>
                    <a:pt x="501" y="29"/>
                    <a:pt x="503" y="29"/>
                    <a:pt x="505" y="29"/>
                  </a:cubicBezTo>
                  <a:cubicBezTo>
                    <a:pt x="506" y="29"/>
                    <a:pt x="507" y="30"/>
                    <a:pt x="507" y="30"/>
                  </a:cubicBezTo>
                  <a:cubicBezTo>
                    <a:pt x="509" y="30"/>
                    <a:pt x="511" y="31"/>
                    <a:pt x="513" y="32"/>
                  </a:cubicBezTo>
                  <a:cubicBezTo>
                    <a:pt x="514" y="32"/>
                    <a:pt x="515" y="32"/>
                    <a:pt x="515" y="33"/>
                  </a:cubicBezTo>
                  <a:cubicBezTo>
                    <a:pt x="517" y="33"/>
                    <a:pt x="519" y="34"/>
                    <a:pt x="521" y="35"/>
                  </a:cubicBezTo>
                  <a:cubicBezTo>
                    <a:pt x="522" y="35"/>
                    <a:pt x="523" y="36"/>
                    <a:pt x="523" y="36"/>
                  </a:cubicBezTo>
                  <a:cubicBezTo>
                    <a:pt x="525" y="37"/>
                    <a:pt x="527" y="38"/>
                    <a:pt x="529" y="39"/>
                  </a:cubicBezTo>
                  <a:cubicBezTo>
                    <a:pt x="530" y="40"/>
                    <a:pt x="530" y="40"/>
                    <a:pt x="531" y="41"/>
                  </a:cubicBezTo>
                  <a:cubicBezTo>
                    <a:pt x="533" y="42"/>
                    <a:pt x="535" y="43"/>
                    <a:pt x="536" y="44"/>
                  </a:cubicBezTo>
                  <a:cubicBezTo>
                    <a:pt x="537" y="45"/>
                    <a:pt x="538" y="46"/>
                    <a:pt x="539" y="46"/>
                  </a:cubicBezTo>
                  <a:cubicBezTo>
                    <a:pt x="540" y="47"/>
                    <a:pt x="542" y="49"/>
                    <a:pt x="543" y="50"/>
                  </a:cubicBezTo>
                  <a:cubicBezTo>
                    <a:pt x="544" y="50"/>
                    <a:pt x="544" y="51"/>
                    <a:pt x="545" y="51"/>
                  </a:cubicBezTo>
                  <a:cubicBezTo>
                    <a:pt x="543" y="53"/>
                    <a:pt x="543" y="54"/>
                    <a:pt x="543" y="57"/>
                  </a:cubicBezTo>
                  <a:cubicBezTo>
                    <a:pt x="543" y="61"/>
                    <a:pt x="546" y="64"/>
                    <a:pt x="550" y="64"/>
                  </a:cubicBezTo>
                  <a:cubicBezTo>
                    <a:pt x="551" y="64"/>
                    <a:pt x="551" y="64"/>
                    <a:pt x="551" y="64"/>
                  </a:cubicBezTo>
                  <a:cubicBezTo>
                    <a:pt x="551" y="65"/>
                    <a:pt x="551" y="66"/>
                    <a:pt x="551" y="67"/>
                  </a:cubicBezTo>
                  <a:cubicBezTo>
                    <a:pt x="552" y="69"/>
                    <a:pt x="552" y="71"/>
                    <a:pt x="552" y="73"/>
                  </a:cubicBezTo>
                  <a:cubicBezTo>
                    <a:pt x="553" y="74"/>
                    <a:pt x="553" y="76"/>
                    <a:pt x="553" y="77"/>
                  </a:cubicBezTo>
                  <a:cubicBezTo>
                    <a:pt x="553" y="80"/>
                    <a:pt x="554" y="82"/>
                    <a:pt x="554" y="85"/>
                  </a:cubicBezTo>
                  <a:cubicBezTo>
                    <a:pt x="554" y="86"/>
                    <a:pt x="554" y="87"/>
                    <a:pt x="555" y="88"/>
                  </a:cubicBezTo>
                  <a:cubicBezTo>
                    <a:pt x="555" y="90"/>
                    <a:pt x="555" y="91"/>
                    <a:pt x="555" y="93"/>
                  </a:cubicBezTo>
                  <a:cubicBezTo>
                    <a:pt x="554" y="93"/>
                    <a:pt x="553" y="94"/>
                    <a:pt x="553" y="94"/>
                  </a:cubicBezTo>
                  <a:moveTo>
                    <a:pt x="591" y="58"/>
                  </a:moveTo>
                  <a:cubicBezTo>
                    <a:pt x="587" y="49"/>
                    <a:pt x="583" y="40"/>
                    <a:pt x="579" y="31"/>
                  </a:cubicBezTo>
                  <a:cubicBezTo>
                    <a:pt x="578" y="28"/>
                    <a:pt x="578" y="26"/>
                    <a:pt x="577" y="23"/>
                  </a:cubicBezTo>
                  <a:cubicBezTo>
                    <a:pt x="582" y="35"/>
                    <a:pt x="587" y="46"/>
                    <a:pt x="592" y="57"/>
                  </a:cubicBezTo>
                  <a:cubicBezTo>
                    <a:pt x="591" y="58"/>
                    <a:pt x="591" y="58"/>
                    <a:pt x="591" y="58"/>
                  </a:cubicBezTo>
                  <a:moveTo>
                    <a:pt x="593" y="56"/>
                  </a:moveTo>
                  <a:cubicBezTo>
                    <a:pt x="591" y="50"/>
                    <a:pt x="589" y="44"/>
                    <a:pt x="587" y="38"/>
                  </a:cubicBezTo>
                  <a:cubicBezTo>
                    <a:pt x="587" y="36"/>
                    <a:pt x="586" y="33"/>
                    <a:pt x="585" y="30"/>
                  </a:cubicBezTo>
                  <a:cubicBezTo>
                    <a:pt x="583" y="25"/>
                    <a:pt x="582" y="20"/>
                    <a:pt x="580" y="15"/>
                  </a:cubicBezTo>
                  <a:cubicBezTo>
                    <a:pt x="585" y="28"/>
                    <a:pt x="590" y="42"/>
                    <a:pt x="595" y="55"/>
                  </a:cubicBezTo>
                  <a:cubicBezTo>
                    <a:pt x="594" y="56"/>
                    <a:pt x="593" y="56"/>
                    <a:pt x="593" y="56"/>
                  </a:cubicBezTo>
                  <a:moveTo>
                    <a:pt x="578" y="0"/>
                  </a:moveTo>
                  <a:cubicBezTo>
                    <a:pt x="577" y="0"/>
                    <a:pt x="577" y="0"/>
                    <a:pt x="577" y="0"/>
                  </a:cubicBezTo>
                  <a:cubicBezTo>
                    <a:pt x="579" y="4"/>
                    <a:pt x="580" y="7"/>
                    <a:pt x="581" y="11"/>
                  </a:cubicBezTo>
                  <a:cubicBezTo>
                    <a:pt x="582" y="12"/>
                    <a:pt x="582" y="14"/>
                    <a:pt x="583" y="16"/>
                  </a:cubicBezTo>
                  <a:cubicBezTo>
                    <a:pt x="583" y="16"/>
                    <a:pt x="583" y="16"/>
                    <a:pt x="583" y="16"/>
                  </a:cubicBezTo>
                  <a:cubicBezTo>
                    <a:pt x="581" y="11"/>
                    <a:pt x="579" y="6"/>
                    <a:pt x="577" y="1"/>
                  </a:cubicBezTo>
                  <a:cubicBezTo>
                    <a:pt x="577" y="1"/>
                    <a:pt x="577" y="1"/>
                    <a:pt x="577" y="0"/>
                  </a:cubicBezTo>
                  <a:cubicBezTo>
                    <a:pt x="576" y="0"/>
                    <a:pt x="576" y="0"/>
                    <a:pt x="576" y="0"/>
                  </a:cubicBezTo>
                  <a:cubicBezTo>
                    <a:pt x="577" y="2"/>
                    <a:pt x="577" y="3"/>
                    <a:pt x="578" y="4"/>
                  </a:cubicBezTo>
                  <a:cubicBezTo>
                    <a:pt x="579" y="9"/>
                    <a:pt x="581" y="13"/>
                    <a:pt x="583" y="18"/>
                  </a:cubicBezTo>
                  <a:cubicBezTo>
                    <a:pt x="581" y="14"/>
                    <a:pt x="580" y="10"/>
                    <a:pt x="578" y="6"/>
                  </a:cubicBezTo>
                  <a:cubicBezTo>
                    <a:pt x="578" y="6"/>
                    <a:pt x="578" y="6"/>
                    <a:pt x="578" y="6"/>
                  </a:cubicBezTo>
                  <a:cubicBezTo>
                    <a:pt x="577" y="4"/>
                    <a:pt x="577" y="2"/>
                    <a:pt x="576" y="0"/>
                  </a:cubicBezTo>
                  <a:cubicBezTo>
                    <a:pt x="575" y="0"/>
                    <a:pt x="575" y="0"/>
                    <a:pt x="575" y="0"/>
                  </a:cubicBezTo>
                  <a:cubicBezTo>
                    <a:pt x="576" y="2"/>
                    <a:pt x="576" y="3"/>
                    <a:pt x="577" y="4"/>
                  </a:cubicBezTo>
                  <a:cubicBezTo>
                    <a:pt x="578" y="7"/>
                    <a:pt x="579" y="9"/>
                    <a:pt x="580" y="12"/>
                  </a:cubicBezTo>
                  <a:cubicBezTo>
                    <a:pt x="580" y="14"/>
                    <a:pt x="581" y="16"/>
                    <a:pt x="582" y="18"/>
                  </a:cubicBezTo>
                  <a:cubicBezTo>
                    <a:pt x="581" y="15"/>
                    <a:pt x="580" y="13"/>
                    <a:pt x="579" y="10"/>
                  </a:cubicBezTo>
                  <a:cubicBezTo>
                    <a:pt x="578" y="8"/>
                    <a:pt x="577" y="7"/>
                    <a:pt x="576" y="5"/>
                  </a:cubicBezTo>
                  <a:cubicBezTo>
                    <a:pt x="576" y="4"/>
                    <a:pt x="576" y="3"/>
                    <a:pt x="575" y="3"/>
                  </a:cubicBezTo>
                  <a:cubicBezTo>
                    <a:pt x="575" y="2"/>
                    <a:pt x="575" y="1"/>
                    <a:pt x="575" y="0"/>
                  </a:cubicBezTo>
                  <a:cubicBezTo>
                    <a:pt x="574" y="0"/>
                    <a:pt x="574" y="0"/>
                    <a:pt x="574" y="0"/>
                  </a:cubicBezTo>
                  <a:cubicBezTo>
                    <a:pt x="574" y="1"/>
                    <a:pt x="575" y="2"/>
                    <a:pt x="575" y="3"/>
                  </a:cubicBezTo>
                  <a:cubicBezTo>
                    <a:pt x="576" y="7"/>
                    <a:pt x="577" y="10"/>
                    <a:pt x="579" y="13"/>
                  </a:cubicBezTo>
                  <a:cubicBezTo>
                    <a:pt x="580" y="18"/>
                    <a:pt x="582" y="24"/>
                    <a:pt x="584" y="29"/>
                  </a:cubicBezTo>
                  <a:cubicBezTo>
                    <a:pt x="585" y="32"/>
                    <a:pt x="586" y="35"/>
                    <a:pt x="587" y="39"/>
                  </a:cubicBezTo>
                  <a:cubicBezTo>
                    <a:pt x="589" y="45"/>
                    <a:pt x="591" y="51"/>
                    <a:pt x="592" y="57"/>
                  </a:cubicBezTo>
                  <a:cubicBezTo>
                    <a:pt x="592" y="57"/>
                    <a:pt x="592" y="57"/>
                    <a:pt x="592" y="57"/>
                  </a:cubicBezTo>
                  <a:cubicBezTo>
                    <a:pt x="589" y="50"/>
                    <a:pt x="586" y="43"/>
                    <a:pt x="583" y="36"/>
                  </a:cubicBezTo>
                  <a:cubicBezTo>
                    <a:pt x="583" y="36"/>
                    <a:pt x="583" y="36"/>
                    <a:pt x="583" y="36"/>
                  </a:cubicBezTo>
                  <a:cubicBezTo>
                    <a:pt x="581" y="30"/>
                    <a:pt x="579" y="25"/>
                    <a:pt x="576" y="20"/>
                  </a:cubicBezTo>
                  <a:cubicBezTo>
                    <a:pt x="576" y="19"/>
                    <a:pt x="576" y="19"/>
                    <a:pt x="576" y="19"/>
                  </a:cubicBezTo>
                  <a:cubicBezTo>
                    <a:pt x="575" y="19"/>
                    <a:pt x="575" y="19"/>
                    <a:pt x="575" y="19"/>
                  </a:cubicBezTo>
                  <a:cubicBezTo>
                    <a:pt x="574" y="14"/>
                    <a:pt x="572" y="9"/>
                    <a:pt x="571" y="5"/>
                  </a:cubicBezTo>
                  <a:cubicBezTo>
                    <a:pt x="570" y="4"/>
                    <a:pt x="570" y="2"/>
                    <a:pt x="570" y="1"/>
                  </a:cubicBezTo>
                  <a:cubicBezTo>
                    <a:pt x="570" y="1"/>
                    <a:pt x="570" y="1"/>
                    <a:pt x="569" y="0"/>
                  </a:cubicBezTo>
                  <a:cubicBezTo>
                    <a:pt x="569" y="0"/>
                    <a:pt x="569" y="0"/>
                    <a:pt x="569" y="0"/>
                  </a:cubicBezTo>
                  <a:cubicBezTo>
                    <a:pt x="570" y="4"/>
                    <a:pt x="571" y="9"/>
                    <a:pt x="573" y="13"/>
                  </a:cubicBezTo>
                  <a:cubicBezTo>
                    <a:pt x="571" y="9"/>
                    <a:pt x="569" y="6"/>
                    <a:pt x="568" y="3"/>
                  </a:cubicBezTo>
                  <a:cubicBezTo>
                    <a:pt x="567" y="3"/>
                    <a:pt x="567" y="3"/>
                    <a:pt x="567" y="3"/>
                  </a:cubicBezTo>
                  <a:cubicBezTo>
                    <a:pt x="567" y="2"/>
                    <a:pt x="567" y="1"/>
                    <a:pt x="566" y="0"/>
                  </a:cubicBezTo>
                  <a:cubicBezTo>
                    <a:pt x="565" y="0"/>
                    <a:pt x="565" y="0"/>
                    <a:pt x="565" y="0"/>
                  </a:cubicBezTo>
                  <a:cubicBezTo>
                    <a:pt x="568" y="6"/>
                    <a:pt x="571" y="12"/>
                    <a:pt x="574" y="18"/>
                  </a:cubicBezTo>
                  <a:cubicBezTo>
                    <a:pt x="575" y="20"/>
                    <a:pt x="576" y="23"/>
                    <a:pt x="577" y="26"/>
                  </a:cubicBezTo>
                  <a:cubicBezTo>
                    <a:pt x="572" y="17"/>
                    <a:pt x="568" y="9"/>
                    <a:pt x="563" y="0"/>
                  </a:cubicBezTo>
                  <a:cubicBezTo>
                    <a:pt x="562" y="0"/>
                    <a:pt x="562" y="0"/>
                    <a:pt x="562" y="0"/>
                  </a:cubicBezTo>
                  <a:cubicBezTo>
                    <a:pt x="568" y="10"/>
                    <a:pt x="573" y="20"/>
                    <a:pt x="578" y="30"/>
                  </a:cubicBezTo>
                  <a:cubicBezTo>
                    <a:pt x="579" y="31"/>
                    <a:pt x="579" y="32"/>
                    <a:pt x="579" y="33"/>
                  </a:cubicBezTo>
                  <a:cubicBezTo>
                    <a:pt x="582" y="43"/>
                    <a:pt x="585" y="53"/>
                    <a:pt x="587" y="63"/>
                  </a:cubicBezTo>
                  <a:cubicBezTo>
                    <a:pt x="588" y="65"/>
                    <a:pt x="588" y="67"/>
                    <a:pt x="589" y="69"/>
                  </a:cubicBezTo>
                  <a:cubicBezTo>
                    <a:pt x="591" y="76"/>
                    <a:pt x="592" y="84"/>
                    <a:pt x="594" y="91"/>
                  </a:cubicBezTo>
                  <a:cubicBezTo>
                    <a:pt x="594" y="92"/>
                    <a:pt x="594" y="92"/>
                    <a:pt x="594" y="92"/>
                  </a:cubicBezTo>
                  <a:cubicBezTo>
                    <a:pt x="594" y="93"/>
                    <a:pt x="594" y="94"/>
                    <a:pt x="595" y="96"/>
                  </a:cubicBezTo>
                  <a:cubicBezTo>
                    <a:pt x="595" y="97"/>
                    <a:pt x="596" y="98"/>
                    <a:pt x="596" y="99"/>
                  </a:cubicBezTo>
                  <a:cubicBezTo>
                    <a:pt x="596" y="101"/>
                    <a:pt x="597" y="102"/>
                    <a:pt x="597" y="103"/>
                  </a:cubicBezTo>
                  <a:cubicBezTo>
                    <a:pt x="599" y="114"/>
                    <a:pt x="601" y="124"/>
                    <a:pt x="603" y="134"/>
                  </a:cubicBezTo>
                  <a:cubicBezTo>
                    <a:pt x="602" y="133"/>
                    <a:pt x="601" y="132"/>
                    <a:pt x="601" y="131"/>
                  </a:cubicBezTo>
                  <a:cubicBezTo>
                    <a:pt x="600" y="126"/>
                    <a:pt x="599" y="122"/>
                    <a:pt x="597" y="117"/>
                  </a:cubicBezTo>
                  <a:cubicBezTo>
                    <a:pt x="597" y="115"/>
                    <a:pt x="596" y="113"/>
                    <a:pt x="596" y="111"/>
                  </a:cubicBezTo>
                  <a:cubicBezTo>
                    <a:pt x="595" y="107"/>
                    <a:pt x="594" y="103"/>
                    <a:pt x="593" y="99"/>
                  </a:cubicBezTo>
                  <a:cubicBezTo>
                    <a:pt x="592" y="97"/>
                    <a:pt x="591" y="94"/>
                    <a:pt x="591" y="92"/>
                  </a:cubicBezTo>
                  <a:cubicBezTo>
                    <a:pt x="590" y="88"/>
                    <a:pt x="588" y="85"/>
                    <a:pt x="587" y="81"/>
                  </a:cubicBezTo>
                  <a:cubicBezTo>
                    <a:pt x="587" y="79"/>
                    <a:pt x="586" y="76"/>
                    <a:pt x="585" y="74"/>
                  </a:cubicBezTo>
                  <a:cubicBezTo>
                    <a:pt x="584" y="70"/>
                    <a:pt x="583" y="66"/>
                    <a:pt x="581" y="63"/>
                  </a:cubicBezTo>
                  <a:cubicBezTo>
                    <a:pt x="581" y="61"/>
                    <a:pt x="580" y="58"/>
                    <a:pt x="579" y="56"/>
                  </a:cubicBezTo>
                  <a:cubicBezTo>
                    <a:pt x="578" y="53"/>
                    <a:pt x="577" y="50"/>
                    <a:pt x="575" y="47"/>
                  </a:cubicBezTo>
                  <a:cubicBezTo>
                    <a:pt x="578" y="45"/>
                    <a:pt x="580" y="43"/>
                    <a:pt x="580" y="39"/>
                  </a:cubicBezTo>
                  <a:cubicBezTo>
                    <a:pt x="580" y="35"/>
                    <a:pt x="577" y="32"/>
                    <a:pt x="572" y="32"/>
                  </a:cubicBezTo>
                  <a:cubicBezTo>
                    <a:pt x="572" y="32"/>
                    <a:pt x="571" y="32"/>
                    <a:pt x="571" y="32"/>
                  </a:cubicBezTo>
                  <a:cubicBezTo>
                    <a:pt x="570" y="28"/>
                    <a:pt x="569" y="24"/>
                    <a:pt x="567" y="20"/>
                  </a:cubicBezTo>
                  <a:cubicBezTo>
                    <a:pt x="567" y="17"/>
                    <a:pt x="566" y="14"/>
                    <a:pt x="565" y="12"/>
                  </a:cubicBezTo>
                  <a:cubicBezTo>
                    <a:pt x="564" y="8"/>
                    <a:pt x="563" y="4"/>
                    <a:pt x="562" y="0"/>
                  </a:cubicBezTo>
                  <a:cubicBezTo>
                    <a:pt x="561" y="0"/>
                    <a:pt x="561" y="0"/>
                    <a:pt x="561" y="0"/>
                  </a:cubicBezTo>
                  <a:cubicBezTo>
                    <a:pt x="562" y="1"/>
                    <a:pt x="562" y="2"/>
                    <a:pt x="562" y="3"/>
                  </a:cubicBezTo>
                  <a:cubicBezTo>
                    <a:pt x="563" y="7"/>
                    <a:pt x="564" y="10"/>
                    <a:pt x="565" y="14"/>
                  </a:cubicBezTo>
                  <a:cubicBezTo>
                    <a:pt x="566" y="17"/>
                    <a:pt x="567" y="20"/>
                    <a:pt x="568" y="23"/>
                  </a:cubicBezTo>
                  <a:cubicBezTo>
                    <a:pt x="568" y="24"/>
                    <a:pt x="568" y="25"/>
                    <a:pt x="568" y="26"/>
                  </a:cubicBezTo>
                  <a:cubicBezTo>
                    <a:pt x="568" y="25"/>
                    <a:pt x="567" y="23"/>
                    <a:pt x="567" y="22"/>
                  </a:cubicBezTo>
                  <a:cubicBezTo>
                    <a:pt x="566" y="18"/>
                    <a:pt x="565" y="15"/>
                    <a:pt x="564" y="12"/>
                  </a:cubicBezTo>
                  <a:cubicBezTo>
                    <a:pt x="562" y="8"/>
                    <a:pt x="561" y="4"/>
                    <a:pt x="560" y="0"/>
                  </a:cubicBezTo>
                  <a:cubicBezTo>
                    <a:pt x="559" y="0"/>
                    <a:pt x="559" y="0"/>
                    <a:pt x="559" y="0"/>
                  </a:cubicBezTo>
                  <a:cubicBezTo>
                    <a:pt x="560" y="4"/>
                    <a:pt x="561" y="7"/>
                    <a:pt x="562" y="10"/>
                  </a:cubicBezTo>
                  <a:cubicBezTo>
                    <a:pt x="563" y="13"/>
                    <a:pt x="564" y="16"/>
                    <a:pt x="566" y="19"/>
                  </a:cubicBezTo>
                  <a:cubicBezTo>
                    <a:pt x="566" y="20"/>
                    <a:pt x="566" y="20"/>
                    <a:pt x="566" y="21"/>
                  </a:cubicBezTo>
                  <a:cubicBezTo>
                    <a:pt x="566" y="20"/>
                    <a:pt x="565" y="20"/>
                    <a:pt x="565" y="19"/>
                  </a:cubicBezTo>
                  <a:cubicBezTo>
                    <a:pt x="564" y="16"/>
                    <a:pt x="563" y="13"/>
                    <a:pt x="562" y="11"/>
                  </a:cubicBezTo>
                  <a:cubicBezTo>
                    <a:pt x="561" y="7"/>
                    <a:pt x="559" y="4"/>
                    <a:pt x="558" y="0"/>
                  </a:cubicBezTo>
                  <a:cubicBezTo>
                    <a:pt x="557" y="0"/>
                    <a:pt x="557" y="0"/>
                    <a:pt x="557" y="0"/>
                  </a:cubicBezTo>
                  <a:cubicBezTo>
                    <a:pt x="559" y="6"/>
                    <a:pt x="562" y="11"/>
                    <a:pt x="564" y="17"/>
                  </a:cubicBezTo>
                  <a:cubicBezTo>
                    <a:pt x="565" y="19"/>
                    <a:pt x="565" y="22"/>
                    <a:pt x="566" y="24"/>
                  </a:cubicBezTo>
                  <a:cubicBezTo>
                    <a:pt x="567" y="27"/>
                    <a:pt x="568" y="29"/>
                    <a:pt x="569" y="32"/>
                  </a:cubicBezTo>
                  <a:cubicBezTo>
                    <a:pt x="566" y="33"/>
                    <a:pt x="564" y="36"/>
                    <a:pt x="564" y="39"/>
                  </a:cubicBezTo>
                  <a:cubicBezTo>
                    <a:pt x="564" y="40"/>
                    <a:pt x="565" y="40"/>
                    <a:pt x="565" y="41"/>
                  </a:cubicBezTo>
                  <a:cubicBezTo>
                    <a:pt x="564" y="41"/>
                    <a:pt x="564" y="41"/>
                    <a:pt x="564" y="41"/>
                  </a:cubicBezTo>
                  <a:cubicBezTo>
                    <a:pt x="563" y="41"/>
                    <a:pt x="562" y="42"/>
                    <a:pt x="562" y="43"/>
                  </a:cubicBezTo>
                  <a:cubicBezTo>
                    <a:pt x="561" y="43"/>
                    <a:pt x="561" y="43"/>
                    <a:pt x="561" y="43"/>
                  </a:cubicBezTo>
                  <a:cubicBezTo>
                    <a:pt x="559" y="44"/>
                    <a:pt x="557" y="46"/>
                    <a:pt x="555" y="48"/>
                  </a:cubicBezTo>
                  <a:cubicBezTo>
                    <a:pt x="555" y="49"/>
                    <a:pt x="555" y="49"/>
                    <a:pt x="555" y="49"/>
                  </a:cubicBezTo>
                  <a:cubicBezTo>
                    <a:pt x="554" y="50"/>
                    <a:pt x="554" y="50"/>
                    <a:pt x="554" y="50"/>
                  </a:cubicBezTo>
                  <a:cubicBezTo>
                    <a:pt x="553" y="49"/>
                    <a:pt x="552" y="49"/>
                    <a:pt x="550" y="49"/>
                  </a:cubicBezTo>
                  <a:cubicBezTo>
                    <a:pt x="550" y="49"/>
                    <a:pt x="549" y="49"/>
                    <a:pt x="548" y="49"/>
                  </a:cubicBezTo>
                  <a:cubicBezTo>
                    <a:pt x="545" y="41"/>
                    <a:pt x="541" y="33"/>
                    <a:pt x="538" y="25"/>
                  </a:cubicBezTo>
                  <a:cubicBezTo>
                    <a:pt x="536" y="21"/>
                    <a:pt x="535" y="17"/>
                    <a:pt x="533" y="13"/>
                  </a:cubicBezTo>
                  <a:cubicBezTo>
                    <a:pt x="531" y="9"/>
                    <a:pt x="529" y="5"/>
                    <a:pt x="527" y="0"/>
                  </a:cubicBezTo>
                  <a:cubicBezTo>
                    <a:pt x="527" y="0"/>
                    <a:pt x="527" y="0"/>
                    <a:pt x="527" y="0"/>
                  </a:cubicBezTo>
                  <a:cubicBezTo>
                    <a:pt x="528" y="4"/>
                    <a:pt x="530" y="9"/>
                    <a:pt x="532" y="13"/>
                  </a:cubicBezTo>
                  <a:cubicBezTo>
                    <a:pt x="535" y="19"/>
                    <a:pt x="537" y="25"/>
                    <a:pt x="540" y="31"/>
                  </a:cubicBezTo>
                  <a:cubicBezTo>
                    <a:pt x="542" y="37"/>
                    <a:pt x="545" y="43"/>
                    <a:pt x="547" y="49"/>
                  </a:cubicBezTo>
                  <a:cubicBezTo>
                    <a:pt x="546" y="50"/>
                    <a:pt x="546" y="50"/>
                    <a:pt x="545" y="51"/>
                  </a:cubicBezTo>
                  <a:cubicBezTo>
                    <a:pt x="545" y="50"/>
                    <a:pt x="544" y="50"/>
                    <a:pt x="543" y="49"/>
                  </a:cubicBezTo>
                  <a:cubicBezTo>
                    <a:pt x="542" y="48"/>
                    <a:pt x="541" y="47"/>
                    <a:pt x="539" y="46"/>
                  </a:cubicBezTo>
                  <a:cubicBezTo>
                    <a:pt x="538" y="45"/>
                    <a:pt x="537" y="44"/>
                    <a:pt x="536" y="43"/>
                  </a:cubicBezTo>
                  <a:cubicBezTo>
                    <a:pt x="535" y="42"/>
                    <a:pt x="534" y="41"/>
                    <a:pt x="532" y="41"/>
                  </a:cubicBezTo>
                  <a:cubicBezTo>
                    <a:pt x="531" y="40"/>
                    <a:pt x="530" y="39"/>
                    <a:pt x="529" y="38"/>
                  </a:cubicBezTo>
                  <a:cubicBezTo>
                    <a:pt x="527" y="38"/>
                    <a:pt x="526" y="37"/>
                    <a:pt x="524" y="36"/>
                  </a:cubicBezTo>
                  <a:cubicBezTo>
                    <a:pt x="523" y="35"/>
                    <a:pt x="522" y="35"/>
                    <a:pt x="521" y="34"/>
                  </a:cubicBezTo>
                  <a:cubicBezTo>
                    <a:pt x="520" y="34"/>
                    <a:pt x="518" y="33"/>
                    <a:pt x="517" y="32"/>
                  </a:cubicBezTo>
                  <a:cubicBezTo>
                    <a:pt x="515" y="32"/>
                    <a:pt x="514" y="31"/>
                    <a:pt x="513" y="31"/>
                  </a:cubicBezTo>
                  <a:cubicBezTo>
                    <a:pt x="512" y="30"/>
                    <a:pt x="510" y="30"/>
                    <a:pt x="508" y="29"/>
                  </a:cubicBezTo>
                  <a:cubicBezTo>
                    <a:pt x="507" y="29"/>
                    <a:pt x="506" y="29"/>
                    <a:pt x="505" y="29"/>
                  </a:cubicBezTo>
                  <a:cubicBezTo>
                    <a:pt x="503" y="28"/>
                    <a:pt x="501" y="28"/>
                    <a:pt x="499" y="28"/>
                  </a:cubicBezTo>
                  <a:cubicBezTo>
                    <a:pt x="499" y="27"/>
                    <a:pt x="498" y="27"/>
                    <a:pt x="497" y="27"/>
                  </a:cubicBezTo>
                  <a:cubicBezTo>
                    <a:pt x="494" y="27"/>
                    <a:pt x="491" y="27"/>
                    <a:pt x="489" y="27"/>
                  </a:cubicBezTo>
                  <a:cubicBezTo>
                    <a:pt x="487" y="27"/>
                    <a:pt x="486" y="27"/>
                    <a:pt x="485" y="27"/>
                  </a:cubicBezTo>
                  <a:cubicBezTo>
                    <a:pt x="484" y="23"/>
                    <a:pt x="481" y="20"/>
                    <a:pt x="477" y="20"/>
                  </a:cubicBezTo>
                  <a:cubicBezTo>
                    <a:pt x="477" y="20"/>
                    <a:pt x="476" y="20"/>
                    <a:pt x="475" y="21"/>
                  </a:cubicBezTo>
                  <a:cubicBezTo>
                    <a:pt x="473" y="14"/>
                    <a:pt x="471" y="8"/>
                    <a:pt x="468" y="2"/>
                  </a:cubicBezTo>
                  <a:cubicBezTo>
                    <a:pt x="468" y="2"/>
                    <a:pt x="468" y="1"/>
                    <a:pt x="468" y="0"/>
                  </a:cubicBezTo>
                  <a:cubicBezTo>
                    <a:pt x="467" y="0"/>
                    <a:pt x="467" y="0"/>
                    <a:pt x="467" y="0"/>
                  </a:cubicBezTo>
                  <a:cubicBezTo>
                    <a:pt x="469" y="7"/>
                    <a:pt x="472" y="14"/>
                    <a:pt x="474" y="21"/>
                  </a:cubicBezTo>
                  <a:cubicBezTo>
                    <a:pt x="474" y="21"/>
                    <a:pt x="474" y="21"/>
                    <a:pt x="474" y="21"/>
                  </a:cubicBezTo>
                  <a:cubicBezTo>
                    <a:pt x="472" y="17"/>
                    <a:pt x="470" y="14"/>
                    <a:pt x="468" y="10"/>
                  </a:cubicBezTo>
                  <a:cubicBezTo>
                    <a:pt x="467" y="7"/>
                    <a:pt x="465" y="4"/>
                    <a:pt x="464" y="2"/>
                  </a:cubicBezTo>
                  <a:cubicBezTo>
                    <a:pt x="463" y="1"/>
                    <a:pt x="463" y="1"/>
                    <a:pt x="463" y="0"/>
                  </a:cubicBezTo>
                  <a:cubicBezTo>
                    <a:pt x="462" y="0"/>
                    <a:pt x="462" y="0"/>
                    <a:pt x="462" y="0"/>
                  </a:cubicBezTo>
                  <a:cubicBezTo>
                    <a:pt x="463" y="1"/>
                    <a:pt x="463" y="2"/>
                    <a:pt x="463" y="3"/>
                  </a:cubicBezTo>
                  <a:cubicBezTo>
                    <a:pt x="466" y="7"/>
                    <a:pt x="468" y="11"/>
                    <a:pt x="470" y="15"/>
                  </a:cubicBezTo>
                  <a:cubicBezTo>
                    <a:pt x="471" y="17"/>
                    <a:pt x="472" y="19"/>
                    <a:pt x="473" y="21"/>
                  </a:cubicBezTo>
                  <a:cubicBezTo>
                    <a:pt x="473" y="22"/>
                    <a:pt x="472" y="22"/>
                    <a:pt x="471" y="23"/>
                  </a:cubicBezTo>
                  <a:cubicBezTo>
                    <a:pt x="470" y="22"/>
                    <a:pt x="469" y="21"/>
                    <a:pt x="467" y="20"/>
                  </a:cubicBezTo>
                  <a:cubicBezTo>
                    <a:pt x="465" y="19"/>
                    <a:pt x="464" y="18"/>
                    <a:pt x="462" y="17"/>
                  </a:cubicBezTo>
                  <a:cubicBezTo>
                    <a:pt x="460" y="16"/>
                    <a:pt x="459" y="15"/>
                    <a:pt x="457" y="14"/>
                  </a:cubicBezTo>
                  <a:cubicBezTo>
                    <a:pt x="455" y="13"/>
                    <a:pt x="453" y="11"/>
                    <a:pt x="451" y="10"/>
                  </a:cubicBezTo>
                  <a:cubicBezTo>
                    <a:pt x="450" y="9"/>
                    <a:pt x="448" y="8"/>
                    <a:pt x="447" y="8"/>
                  </a:cubicBezTo>
                  <a:cubicBezTo>
                    <a:pt x="445" y="6"/>
                    <a:pt x="443" y="5"/>
                    <a:pt x="440" y="4"/>
                  </a:cubicBezTo>
                  <a:cubicBezTo>
                    <a:pt x="439" y="4"/>
                    <a:pt x="437" y="3"/>
                    <a:pt x="436" y="2"/>
                  </a:cubicBezTo>
                  <a:cubicBezTo>
                    <a:pt x="435" y="1"/>
                    <a:pt x="434" y="1"/>
                    <a:pt x="433" y="0"/>
                  </a:cubicBezTo>
                  <a:cubicBezTo>
                    <a:pt x="431" y="0"/>
                    <a:pt x="431" y="0"/>
                    <a:pt x="431" y="0"/>
                  </a:cubicBezTo>
                  <a:cubicBezTo>
                    <a:pt x="433" y="1"/>
                    <a:pt x="434" y="2"/>
                    <a:pt x="436" y="3"/>
                  </a:cubicBezTo>
                  <a:cubicBezTo>
                    <a:pt x="438" y="4"/>
                    <a:pt x="440" y="5"/>
                    <a:pt x="441" y="6"/>
                  </a:cubicBezTo>
                  <a:cubicBezTo>
                    <a:pt x="443" y="6"/>
                    <a:pt x="445" y="7"/>
                    <a:pt x="447" y="8"/>
                  </a:cubicBezTo>
                  <a:cubicBezTo>
                    <a:pt x="448" y="9"/>
                    <a:pt x="450" y="10"/>
                    <a:pt x="452" y="12"/>
                  </a:cubicBezTo>
                  <a:cubicBezTo>
                    <a:pt x="454" y="12"/>
                    <a:pt x="455" y="13"/>
                    <a:pt x="457" y="14"/>
                  </a:cubicBezTo>
                  <a:cubicBezTo>
                    <a:pt x="459" y="15"/>
                    <a:pt x="461" y="17"/>
                    <a:pt x="463" y="18"/>
                  </a:cubicBezTo>
                  <a:cubicBezTo>
                    <a:pt x="464" y="19"/>
                    <a:pt x="466" y="20"/>
                    <a:pt x="467" y="21"/>
                  </a:cubicBezTo>
                  <a:cubicBezTo>
                    <a:pt x="468" y="22"/>
                    <a:pt x="470" y="23"/>
                    <a:pt x="471" y="24"/>
                  </a:cubicBezTo>
                  <a:cubicBezTo>
                    <a:pt x="470" y="25"/>
                    <a:pt x="470" y="26"/>
                    <a:pt x="470" y="28"/>
                  </a:cubicBezTo>
                  <a:cubicBezTo>
                    <a:pt x="469" y="28"/>
                    <a:pt x="468" y="28"/>
                    <a:pt x="467" y="28"/>
                  </a:cubicBezTo>
                  <a:cubicBezTo>
                    <a:pt x="466" y="28"/>
                    <a:pt x="465" y="28"/>
                    <a:pt x="463" y="28"/>
                  </a:cubicBezTo>
                  <a:cubicBezTo>
                    <a:pt x="462" y="28"/>
                    <a:pt x="461" y="29"/>
                    <a:pt x="460" y="29"/>
                  </a:cubicBezTo>
                  <a:cubicBezTo>
                    <a:pt x="459" y="29"/>
                    <a:pt x="458" y="29"/>
                    <a:pt x="457" y="29"/>
                  </a:cubicBezTo>
                  <a:cubicBezTo>
                    <a:pt x="455" y="30"/>
                    <a:pt x="454" y="30"/>
                    <a:pt x="452" y="30"/>
                  </a:cubicBezTo>
                  <a:cubicBezTo>
                    <a:pt x="451" y="30"/>
                    <a:pt x="450" y="31"/>
                    <a:pt x="449" y="31"/>
                  </a:cubicBezTo>
                  <a:cubicBezTo>
                    <a:pt x="448" y="31"/>
                    <a:pt x="446" y="32"/>
                    <a:pt x="445" y="32"/>
                  </a:cubicBezTo>
                  <a:cubicBezTo>
                    <a:pt x="444" y="33"/>
                    <a:pt x="443" y="33"/>
                    <a:pt x="442" y="33"/>
                  </a:cubicBezTo>
                  <a:cubicBezTo>
                    <a:pt x="440" y="34"/>
                    <a:pt x="438" y="34"/>
                    <a:pt x="437" y="35"/>
                  </a:cubicBezTo>
                  <a:cubicBezTo>
                    <a:pt x="436" y="35"/>
                    <a:pt x="435" y="36"/>
                    <a:pt x="434" y="36"/>
                  </a:cubicBezTo>
                  <a:cubicBezTo>
                    <a:pt x="432" y="37"/>
                    <a:pt x="431" y="37"/>
                    <a:pt x="429" y="38"/>
                  </a:cubicBezTo>
                  <a:cubicBezTo>
                    <a:pt x="428" y="39"/>
                    <a:pt x="427" y="39"/>
                    <a:pt x="426" y="40"/>
                  </a:cubicBezTo>
                  <a:cubicBezTo>
                    <a:pt x="424" y="40"/>
                    <a:pt x="423" y="41"/>
                    <a:pt x="421" y="42"/>
                  </a:cubicBezTo>
                  <a:cubicBezTo>
                    <a:pt x="420" y="42"/>
                    <a:pt x="419" y="43"/>
                    <a:pt x="418" y="44"/>
                  </a:cubicBezTo>
                  <a:cubicBezTo>
                    <a:pt x="418" y="44"/>
                    <a:pt x="418" y="44"/>
                    <a:pt x="418" y="44"/>
                  </a:cubicBezTo>
                  <a:cubicBezTo>
                    <a:pt x="418" y="44"/>
                    <a:pt x="418" y="44"/>
                    <a:pt x="418" y="44"/>
                  </a:cubicBezTo>
                  <a:cubicBezTo>
                    <a:pt x="418" y="44"/>
                    <a:pt x="418" y="44"/>
                    <a:pt x="418" y="44"/>
                  </a:cubicBezTo>
                  <a:cubicBezTo>
                    <a:pt x="419" y="44"/>
                    <a:pt x="421" y="43"/>
                    <a:pt x="422" y="42"/>
                  </a:cubicBezTo>
                  <a:cubicBezTo>
                    <a:pt x="424" y="41"/>
                    <a:pt x="425" y="41"/>
                    <a:pt x="426" y="40"/>
                  </a:cubicBezTo>
                  <a:cubicBezTo>
                    <a:pt x="428" y="40"/>
                    <a:pt x="429" y="39"/>
                    <a:pt x="430" y="38"/>
                  </a:cubicBezTo>
                  <a:cubicBezTo>
                    <a:pt x="432" y="38"/>
                    <a:pt x="433" y="37"/>
                    <a:pt x="434" y="37"/>
                  </a:cubicBezTo>
                  <a:cubicBezTo>
                    <a:pt x="436" y="36"/>
                    <a:pt x="437" y="36"/>
                    <a:pt x="438" y="35"/>
                  </a:cubicBezTo>
                  <a:cubicBezTo>
                    <a:pt x="440" y="35"/>
                    <a:pt x="441" y="34"/>
                    <a:pt x="442" y="34"/>
                  </a:cubicBezTo>
                  <a:cubicBezTo>
                    <a:pt x="443" y="33"/>
                    <a:pt x="445" y="33"/>
                    <a:pt x="446" y="33"/>
                  </a:cubicBezTo>
                  <a:cubicBezTo>
                    <a:pt x="447" y="32"/>
                    <a:pt x="449" y="32"/>
                    <a:pt x="450" y="32"/>
                  </a:cubicBezTo>
                  <a:cubicBezTo>
                    <a:pt x="451" y="31"/>
                    <a:pt x="452" y="31"/>
                    <a:pt x="454" y="31"/>
                  </a:cubicBezTo>
                  <a:cubicBezTo>
                    <a:pt x="455" y="30"/>
                    <a:pt x="456" y="30"/>
                    <a:pt x="457" y="30"/>
                  </a:cubicBezTo>
                  <a:cubicBezTo>
                    <a:pt x="459" y="30"/>
                    <a:pt x="460" y="29"/>
                    <a:pt x="461" y="29"/>
                  </a:cubicBezTo>
                  <a:cubicBezTo>
                    <a:pt x="462" y="29"/>
                    <a:pt x="464" y="29"/>
                    <a:pt x="465" y="29"/>
                  </a:cubicBezTo>
                  <a:cubicBezTo>
                    <a:pt x="466" y="29"/>
                    <a:pt x="467" y="28"/>
                    <a:pt x="468" y="28"/>
                  </a:cubicBezTo>
                  <a:cubicBezTo>
                    <a:pt x="469" y="28"/>
                    <a:pt x="469" y="28"/>
                    <a:pt x="470" y="28"/>
                  </a:cubicBezTo>
                  <a:cubicBezTo>
                    <a:pt x="470" y="32"/>
                    <a:pt x="473" y="36"/>
                    <a:pt x="477" y="36"/>
                  </a:cubicBezTo>
                  <a:cubicBezTo>
                    <a:pt x="478" y="36"/>
                    <a:pt x="478" y="36"/>
                    <a:pt x="479" y="35"/>
                  </a:cubicBezTo>
                  <a:cubicBezTo>
                    <a:pt x="489" y="80"/>
                    <a:pt x="498" y="118"/>
                    <a:pt x="507" y="151"/>
                  </a:cubicBezTo>
                  <a:cubicBezTo>
                    <a:pt x="507" y="153"/>
                    <a:pt x="507" y="154"/>
                    <a:pt x="508" y="155"/>
                  </a:cubicBezTo>
                  <a:cubicBezTo>
                    <a:pt x="508" y="156"/>
                    <a:pt x="509" y="158"/>
                    <a:pt x="509" y="159"/>
                  </a:cubicBezTo>
                  <a:cubicBezTo>
                    <a:pt x="510" y="161"/>
                    <a:pt x="510" y="164"/>
                    <a:pt x="511" y="166"/>
                  </a:cubicBezTo>
                  <a:cubicBezTo>
                    <a:pt x="511" y="166"/>
                    <a:pt x="511" y="167"/>
                    <a:pt x="511" y="168"/>
                  </a:cubicBezTo>
                  <a:cubicBezTo>
                    <a:pt x="515" y="182"/>
                    <a:pt x="519" y="195"/>
                    <a:pt x="523" y="207"/>
                  </a:cubicBezTo>
                  <a:cubicBezTo>
                    <a:pt x="522" y="208"/>
                    <a:pt x="520" y="209"/>
                    <a:pt x="520" y="210"/>
                  </a:cubicBezTo>
                  <a:cubicBezTo>
                    <a:pt x="532" y="210"/>
                    <a:pt x="532" y="210"/>
                    <a:pt x="532" y="210"/>
                  </a:cubicBezTo>
                  <a:cubicBezTo>
                    <a:pt x="531" y="208"/>
                    <a:pt x="528" y="207"/>
                    <a:pt x="526" y="207"/>
                  </a:cubicBezTo>
                  <a:cubicBezTo>
                    <a:pt x="525" y="207"/>
                    <a:pt x="524" y="207"/>
                    <a:pt x="524" y="207"/>
                  </a:cubicBezTo>
                  <a:cubicBezTo>
                    <a:pt x="523" y="204"/>
                    <a:pt x="521" y="200"/>
                    <a:pt x="520" y="196"/>
                  </a:cubicBezTo>
                  <a:cubicBezTo>
                    <a:pt x="520" y="195"/>
                    <a:pt x="519" y="193"/>
                    <a:pt x="519" y="192"/>
                  </a:cubicBezTo>
                  <a:cubicBezTo>
                    <a:pt x="518" y="190"/>
                    <a:pt x="518" y="188"/>
                    <a:pt x="517" y="186"/>
                  </a:cubicBezTo>
                  <a:cubicBezTo>
                    <a:pt x="517" y="185"/>
                    <a:pt x="517" y="184"/>
                    <a:pt x="516" y="183"/>
                  </a:cubicBezTo>
                  <a:cubicBezTo>
                    <a:pt x="516" y="180"/>
                    <a:pt x="515" y="178"/>
                    <a:pt x="514" y="176"/>
                  </a:cubicBezTo>
                  <a:cubicBezTo>
                    <a:pt x="514" y="175"/>
                    <a:pt x="514" y="174"/>
                    <a:pt x="514" y="173"/>
                  </a:cubicBezTo>
                  <a:cubicBezTo>
                    <a:pt x="503" y="135"/>
                    <a:pt x="491" y="90"/>
                    <a:pt x="479" y="35"/>
                  </a:cubicBezTo>
                  <a:cubicBezTo>
                    <a:pt x="481" y="35"/>
                    <a:pt x="483" y="34"/>
                    <a:pt x="484" y="32"/>
                  </a:cubicBezTo>
                  <a:cubicBezTo>
                    <a:pt x="486" y="33"/>
                    <a:pt x="487" y="33"/>
                    <a:pt x="489" y="34"/>
                  </a:cubicBezTo>
                  <a:cubicBezTo>
                    <a:pt x="491" y="35"/>
                    <a:pt x="493" y="37"/>
                    <a:pt x="495" y="38"/>
                  </a:cubicBezTo>
                  <a:cubicBezTo>
                    <a:pt x="496" y="39"/>
                    <a:pt x="498" y="40"/>
                    <a:pt x="500" y="41"/>
                  </a:cubicBezTo>
                  <a:cubicBezTo>
                    <a:pt x="502" y="42"/>
                    <a:pt x="504" y="44"/>
                    <a:pt x="505" y="45"/>
                  </a:cubicBezTo>
                  <a:cubicBezTo>
                    <a:pt x="507" y="46"/>
                    <a:pt x="509" y="47"/>
                    <a:pt x="510" y="49"/>
                  </a:cubicBezTo>
                  <a:cubicBezTo>
                    <a:pt x="512" y="50"/>
                    <a:pt x="514" y="52"/>
                    <a:pt x="516" y="54"/>
                  </a:cubicBezTo>
                  <a:cubicBezTo>
                    <a:pt x="518" y="55"/>
                    <a:pt x="519" y="56"/>
                    <a:pt x="520" y="57"/>
                  </a:cubicBezTo>
                  <a:cubicBezTo>
                    <a:pt x="522" y="59"/>
                    <a:pt x="525" y="61"/>
                    <a:pt x="527" y="64"/>
                  </a:cubicBezTo>
                  <a:cubicBezTo>
                    <a:pt x="528" y="65"/>
                    <a:pt x="529" y="66"/>
                    <a:pt x="530" y="67"/>
                  </a:cubicBezTo>
                  <a:cubicBezTo>
                    <a:pt x="532" y="69"/>
                    <a:pt x="535" y="72"/>
                    <a:pt x="537" y="75"/>
                  </a:cubicBezTo>
                  <a:cubicBezTo>
                    <a:pt x="538" y="76"/>
                    <a:pt x="539" y="76"/>
                    <a:pt x="539" y="77"/>
                  </a:cubicBezTo>
                  <a:cubicBezTo>
                    <a:pt x="544" y="83"/>
                    <a:pt x="548" y="89"/>
                    <a:pt x="552" y="95"/>
                  </a:cubicBezTo>
                  <a:cubicBezTo>
                    <a:pt x="550" y="96"/>
                    <a:pt x="549" y="98"/>
                    <a:pt x="549" y="101"/>
                  </a:cubicBezTo>
                  <a:cubicBezTo>
                    <a:pt x="549" y="105"/>
                    <a:pt x="552" y="108"/>
                    <a:pt x="556" y="108"/>
                  </a:cubicBezTo>
                  <a:cubicBezTo>
                    <a:pt x="556" y="120"/>
                    <a:pt x="556" y="132"/>
                    <a:pt x="556" y="144"/>
                  </a:cubicBezTo>
                  <a:cubicBezTo>
                    <a:pt x="556" y="145"/>
                    <a:pt x="556" y="146"/>
                    <a:pt x="556" y="147"/>
                  </a:cubicBezTo>
                  <a:cubicBezTo>
                    <a:pt x="556" y="150"/>
                    <a:pt x="556" y="153"/>
                    <a:pt x="556" y="156"/>
                  </a:cubicBezTo>
                  <a:cubicBezTo>
                    <a:pt x="556" y="158"/>
                    <a:pt x="556" y="160"/>
                    <a:pt x="556" y="162"/>
                  </a:cubicBezTo>
                  <a:cubicBezTo>
                    <a:pt x="556" y="165"/>
                    <a:pt x="556" y="167"/>
                    <a:pt x="556" y="170"/>
                  </a:cubicBezTo>
                  <a:cubicBezTo>
                    <a:pt x="556" y="172"/>
                    <a:pt x="556" y="175"/>
                    <a:pt x="556" y="177"/>
                  </a:cubicBezTo>
                  <a:cubicBezTo>
                    <a:pt x="557" y="179"/>
                    <a:pt x="557" y="181"/>
                    <a:pt x="557" y="184"/>
                  </a:cubicBezTo>
                  <a:cubicBezTo>
                    <a:pt x="557" y="186"/>
                    <a:pt x="557" y="189"/>
                    <a:pt x="557" y="192"/>
                  </a:cubicBezTo>
                  <a:cubicBezTo>
                    <a:pt x="557" y="194"/>
                    <a:pt x="557" y="196"/>
                    <a:pt x="557" y="198"/>
                  </a:cubicBezTo>
                  <a:cubicBezTo>
                    <a:pt x="558" y="201"/>
                    <a:pt x="558" y="204"/>
                    <a:pt x="558" y="207"/>
                  </a:cubicBezTo>
                  <a:cubicBezTo>
                    <a:pt x="558" y="208"/>
                    <a:pt x="558" y="209"/>
                    <a:pt x="558" y="210"/>
                  </a:cubicBezTo>
                  <a:cubicBezTo>
                    <a:pt x="559" y="210"/>
                    <a:pt x="559" y="210"/>
                    <a:pt x="559" y="210"/>
                  </a:cubicBezTo>
                  <a:cubicBezTo>
                    <a:pt x="559" y="209"/>
                    <a:pt x="559" y="209"/>
                    <a:pt x="559" y="208"/>
                  </a:cubicBezTo>
                  <a:cubicBezTo>
                    <a:pt x="559" y="206"/>
                    <a:pt x="558" y="204"/>
                    <a:pt x="558" y="202"/>
                  </a:cubicBezTo>
                  <a:cubicBezTo>
                    <a:pt x="558" y="199"/>
                    <a:pt x="558" y="197"/>
                    <a:pt x="558" y="194"/>
                  </a:cubicBezTo>
                  <a:cubicBezTo>
                    <a:pt x="558" y="192"/>
                    <a:pt x="558" y="190"/>
                    <a:pt x="558" y="187"/>
                  </a:cubicBezTo>
                  <a:cubicBezTo>
                    <a:pt x="557" y="185"/>
                    <a:pt x="557" y="182"/>
                    <a:pt x="557" y="179"/>
                  </a:cubicBezTo>
                  <a:cubicBezTo>
                    <a:pt x="557" y="177"/>
                    <a:pt x="557" y="175"/>
                    <a:pt x="557" y="173"/>
                  </a:cubicBezTo>
                  <a:cubicBezTo>
                    <a:pt x="557" y="170"/>
                    <a:pt x="557" y="167"/>
                    <a:pt x="557" y="165"/>
                  </a:cubicBezTo>
                  <a:cubicBezTo>
                    <a:pt x="557" y="162"/>
                    <a:pt x="557" y="160"/>
                    <a:pt x="557" y="158"/>
                  </a:cubicBezTo>
                  <a:cubicBezTo>
                    <a:pt x="557" y="155"/>
                    <a:pt x="557" y="152"/>
                    <a:pt x="557" y="150"/>
                  </a:cubicBezTo>
                  <a:cubicBezTo>
                    <a:pt x="557" y="147"/>
                    <a:pt x="556" y="145"/>
                    <a:pt x="556" y="143"/>
                  </a:cubicBezTo>
                  <a:cubicBezTo>
                    <a:pt x="556" y="140"/>
                    <a:pt x="556" y="137"/>
                    <a:pt x="556" y="134"/>
                  </a:cubicBezTo>
                  <a:cubicBezTo>
                    <a:pt x="556" y="132"/>
                    <a:pt x="557" y="130"/>
                    <a:pt x="557" y="127"/>
                  </a:cubicBezTo>
                  <a:cubicBezTo>
                    <a:pt x="557" y="125"/>
                    <a:pt x="557" y="122"/>
                    <a:pt x="557" y="119"/>
                  </a:cubicBezTo>
                  <a:cubicBezTo>
                    <a:pt x="557" y="117"/>
                    <a:pt x="557" y="114"/>
                    <a:pt x="557" y="112"/>
                  </a:cubicBezTo>
                  <a:cubicBezTo>
                    <a:pt x="557" y="111"/>
                    <a:pt x="557" y="110"/>
                    <a:pt x="557" y="109"/>
                  </a:cubicBezTo>
                  <a:cubicBezTo>
                    <a:pt x="557" y="109"/>
                    <a:pt x="557" y="109"/>
                    <a:pt x="557" y="109"/>
                  </a:cubicBezTo>
                  <a:cubicBezTo>
                    <a:pt x="557" y="111"/>
                    <a:pt x="558" y="113"/>
                    <a:pt x="558" y="115"/>
                  </a:cubicBezTo>
                  <a:cubicBezTo>
                    <a:pt x="558" y="119"/>
                    <a:pt x="558" y="122"/>
                    <a:pt x="559" y="126"/>
                  </a:cubicBezTo>
                  <a:cubicBezTo>
                    <a:pt x="559" y="129"/>
                    <a:pt x="559" y="133"/>
                    <a:pt x="560" y="136"/>
                  </a:cubicBezTo>
                  <a:cubicBezTo>
                    <a:pt x="560" y="140"/>
                    <a:pt x="560" y="143"/>
                    <a:pt x="561" y="146"/>
                  </a:cubicBezTo>
                  <a:cubicBezTo>
                    <a:pt x="561" y="150"/>
                    <a:pt x="561" y="153"/>
                    <a:pt x="562" y="157"/>
                  </a:cubicBezTo>
                  <a:cubicBezTo>
                    <a:pt x="562" y="160"/>
                    <a:pt x="563" y="163"/>
                    <a:pt x="563" y="166"/>
                  </a:cubicBezTo>
                  <a:cubicBezTo>
                    <a:pt x="563" y="170"/>
                    <a:pt x="564" y="173"/>
                    <a:pt x="564" y="176"/>
                  </a:cubicBezTo>
                  <a:cubicBezTo>
                    <a:pt x="565" y="179"/>
                    <a:pt x="565" y="182"/>
                    <a:pt x="565" y="185"/>
                  </a:cubicBezTo>
                  <a:cubicBezTo>
                    <a:pt x="566" y="189"/>
                    <a:pt x="566" y="192"/>
                    <a:pt x="567" y="195"/>
                  </a:cubicBezTo>
                  <a:cubicBezTo>
                    <a:pt x="567" y="198"/>
                    <a:pt x="568" y="201"/>
                    <a:pt x="568" y="204"/>
                  </a:cubicBezTo>
                  <a:cubicBezTo>
                    <a:pt x="569" y="206"/>
                    <a:pt x="569" y="208"/>
                    <a:pt x="569" y="210"/>
                  </a:cubicBezTo>
                  <a:cubicBezTo>
                    <a:pt x="570" y="210"/>
                    <a:pt x="570" y="210"/>
                    <a:pt x="570" y="210"/>
                  </a:cubicBezTo>
                  <a:cubicBezTo>
                    <a:pt x="570" y="210"/>
                    <a:pt x="570" y="209"/>
                    <a:pt x="570" y="209"/>
                  </a:cubicBezTo>
                  <a:cubicBezTo>
                    <a:pt x="569" y="207"/>
                    <a:pt x="569" y="205"/>
                    <a:pt x="569" y="203"/>
                  </a:cubicBezTo>
                  <a:cubicBezTo>
                    <a:pt x="568" y="199"/>
                    <a:pt x="568" y="196"/>
                    <a:pt x="567" y="193"/>
                  </a:cubicBezTo>
                  <a:cubicBezTo>
                    <a:pt x="567" y="190"/>
                    <a:pt x="566" y="187"/>
                    <a:pt x="566" y="184"/>
                  </a:cubicBezTo>
                  <a:cubicBezTo>
                    <a:pt x="566" y="181"/>
                    <a:pt x="565" y="178"/>
                    <a:pt x="565" y="175"/>
                  </a:cubicBezTo>
                  <a:cubicBezTo>
                    <a:pt x="564" y="172"/>
                    <a:pt x="564" y="168"/>
                    <a:pt x="563" y="165"/>
                  </a:cubicBezTo>
                  <a:cubicBezTo>
                    <a:pt x="563" y="162"/>
                    <a:pt x="563" y="159"/>
                    <a:pt x="563" y="157"/>
                  </a:cubicBezTo>
                  <a:cubicBezTo>
                    <a:pt x="562" y="153"/>
                    <a:pt x="562" y="149"/>
                    <a:pt x="561" y="145"/>
                  </a:cubicBezTo>
                  <a:cubicBezTo>
                    <a:pt x="561" y="142"/>
                    <a:pt x="561" y="139"/>
                    <a:pt x="560" y="137"/>
                  </a:cubicBezTo>
                  <a:cubicBezTo>
                    <a:pt x="560" y="132"/>
                    <a:pt x="559" y="128"/>
                    <a:pt x="559" y="123"/>
                  </a:cubicBezTo>
                  <a:cubicBezTo>
                    <a:pt x="559" y="121"/>
                    <a:pt x="559" y="118"/>
                    <a:pt x="558" y="116"/>
                  </a:cubicBezTo>
                  <a:cubicBezTo>
                    <a:pt x="558" y="113"/>
                    <a:pt x="558" y="111"/>
                    <a:pt x="558" y="108"/>
                  </a:cubicBezTo>
                  <a:cubicBezTo>
                    <a:pt x="559" y="108"/>
                    <a:pt x="560" y="108"/>
                    <a:pt x="561" y="107"/>
                  </a:cubicBezTo>
                  <a:cubicBezTo>
                    <a:pt x="561" y="107"/>
                    <a:pt x="562" y="108"/>
                    <a:pt x="562" y="108"/>
                  </a:cubicBezTo>
                  <a:cubicBezTo>
                    <a:pt x="563" y="109"/>
                    <a:pt x="564" y="110"/>
                    <a:pt x="564" y="112"/>
                  </a:cubicBezTo>
                  <a:cubicBezTo>
                    <a:pt x="565" y="113"/>
                    <a:pt x="566" y="114"/>
                    <a:pt x="567" y="116"/>
                  </a:cubicBezTo>
                  <a:cubicBezTo>
                    <a:pt x="568" y="117"/>
                    <a:pt x="569" y="118"/>
                    <a:pt x="569" y="119"/>
                  </a:cubicBezTo>
                  <a:cubicBezTo>
                    <a:pt x="570" y="120"/>
                    <a:pt x="571" y="122"/>
                    <a:pt x="572" y="123"/>
                  </a:cubicBezTo>
                  <a:cubicBezTo>
                    <a:pt x="573" y="125"/>
                    <a:pt x="573" y="126"/>
                    <a:pt x="574" y="127"/>
                  </a:cubicBezTo>
                  <a:cubicBezTo>
                    <a:pt x="575" y="129"/>
                    <a:pt x="576" y="130"/>
                    <a:pt x="576" y="131"/>
                  </a:cubicBezTo>
                  <a:cubicBezTo>
                    <a:pt x="577" y="133"/>
                    <a:pt x="578" y="134"/>
                    <a:pt x="578" y="135"/>
                  </a:cubicBezTo>
                  <a:cubicBezTo>
                    <a:pt x="579" y="137"/>
                    <a:pt x="580" y="138"/>
                    <a:pt x="581" y="140"/>
                  </a:cubicBezTo>
                  <a:cubicBezTo>
                    <a:pt x="581" y="141"/>
                    <a:pt x="582" y="143"/>
                    <a:pt x="583" y="144"/>
                  </a:cubicBezTo>
                  <a:cubicBezTo>
                    <a:pt x="583" y="146"/>
                    <a:pt x="584" y="147"/>
                    <a:pt x="585" y="149"/>
                  </a:cubicBezTo>
                  <a:cubicBezTo>
                    <a:pt x="585" y="151"/>
                    <a:pt x="586" y="152"/>
                    <a:pt x="587" y="154"/>
                  </a:cubicBezTo>
                  <a:cubicBezTo>
                    <a:pt x="587" y="155"/>
                    <a:pt x="588" y="157"/>
                    <a:pt x="589" y="158"/>
                  </a:cubicBezTo>
                  <a:cubicBezTo>
                    <a:pt x="589" y="160"/>
                    <a:pt x="590" y="162"/>
                    <a:pt x="590" y="163"/>
                  </a:cubicBezTo>
                  <a:cubicBezTo>
                    <a:pt x="591" y="165"/>
                    <a:pt x="592" y="167"/>
                    <a:pt x="592" y="168"/>
                  </a:cubicBezTo>
                  <a:cubicBezTo>
                    <a:pt x="593" y="170"/>
                    <a:pt x="593" y="172"/>
                    <a:pt x="594" y="174"/>
                  </a:cubicBezTo>
                  <a:cubicBezTo>
                    <a:pt x="594" y="175"/>
                    <a:pt x="595" y="177"/>
                    <a:pt x="595" y="178"/>
                  </a:cubicBezTo>
                  <a:cubicBezTo>
                    <a:pt x="596" y="180"/>
                    <a:pt x="597" y="183"/>
                    <a:pt x="597" y="185"/>
                  </a:cubicBezTo>
                  <a:cubicBezTo>
                    <a:pt x="598" y="186"/>
                    <a:pt x="598" y="187"/>
                    <a:pt x="599" y="189"/>
                  </a:cubicBezTo>
                  <a:cubicBezTo>
                    <a:pt x="599" y="191"/>
                    <a:pt x="600" y="194"/>
                    <a:pt x="600" y="196"/>
                  </a:cubicBezTo>
                  <a:cubicBezTo>
                    <a:pt x="601" y="197"/>
                    <a:pt x="601" y="199"/>
                    <a:pt x="601" y="200"/>
                  </a:cubicBezTo>
                  <a:cubicBezTo>
                    <a:pt x="602" y="203"/>
                    <a:pt x="603" y="205"/>
                    <a:pt x="603" y="208"/>
                  </a:cubicBezTo>
                  <a:cubicBezTo>
                    <a:pt x="603" y="209"/>
                    <a:pt x="603" y="209"/>
                    <a:pt x="604" y="210"/>
                  </a:cubicBezTo>
                  <a:cubicBezTo>
                    <a:pt x="604" y="210"/>
                    <a:pt x="604" y="210"/>
                    <a:pt x="604" y="210"/>
                  </a:cubicBezTo>
                  <a:cubicBezTo>
                    <a:pt x="604" y="208"/>
                    <a:pt x="603" y="205"/>
                    <a:pt x="603" y="203"/>
                  </a:cubicBezTo>
                  <a:cubicBezTo>
                    <a:pt x="602" y="202"/>
                    <a:pt x="602" y="201"/>
                    <a:pt x="602" y="201"/>
                  </a:cubicBezTo>
                  <a:cubicBezTo>
                    <a:pt x="601" y="195"/>
                    <a:pt x="600" y="190"/>
                    <a:pt x="598" y="185"/>
                  </a:cubicBezTo>
                  <a:cubicBezTo>
                    <a:pt x="598" y="184"/>
                    <a:pt x="598" y="183"/>
                    <a:pt x="597" y="182"/>
                  </a:cubicBezTo>
                  <a:cubicBezTo>
                    <a:pt x="596" y="177"/>
                    <a:pt x="594" y="172"/>
                    <a:pt x="593" y="167"/>
                  </a:cubicBezTo>
                  <a:cubicBezTo>
                    <a:pt x="592" y="167"/>
                    <a:pt x="592" y="167"/>
                    <a:pt x="592" y="167"/>
                  </a:cubicBezTo>
                  <a:cubicBezTo>
                    <a:pt x="591" y="162"/>
                    <a:pt x="589" y="158"/>
                    <a:pt x="587" y="153"/>
                  </a:cubicBezTo>
                  <a:cubicBezTo>
                    <a:pt x="587" y="153"/>
                    <a:pt x="587" y="152"/>
                    <a:pt x="586" y="151"/>
                  </a:cubicBezTo>
                  <a:cubicBezTo>
                    <a:pt x="584" y="146"/>
                    <a:pt x="582" y="142"/>
                    <a:pt x="581" y="138"/>
                  </a:cubicBezTo>
                  <a:cubicBezTo>
                    <a:pt x="580" y="137"/>
                    <a:pt x="580" y="137"/>
                    <a:pt x="579" y="136"/>
                  </a:cubicBezTo>
                  <a:cubicBezTo>
                    <a:pt x="578" y="132"/>
                    <a:pt x="576" y="129"/>
                    <a:pt x="574" y="125"/>
                  </a:cubicBezTo>
                  <a:cubicBezTo>
                    <a:pt x="573" y="125"/>
                    <a:pt x="573" y="124"/>
                    <a:pt x="573" y="123"/>
                  </a:cubicBezTo>
                  <a:cubicBezTo>
                    <a:pt x="571" y="120"/>
                    <a:pt x="568" y="116"/>
                    <a:pt x="566" y="113"/>
                  </a:cubicBezTo>
                  <a:cubicBezTo>
                    <a:pt x="566" y="112"/>
                    <a:pt x="565" y="111"/>
                    <a:pt x="564" y="110"/>
                  </a:cubicBezTo>
                  <a:cubicBezTo>
                    <a:pt x="564" y="109"/>
                    <a:pt x="563" y="108"/>
                    <a:pt x="562" y="107"/>
                  </a:cubicBezTo>
                  <a:cubicBezTo>
                    <a:pt x="563" y="105"/>
                    <a:pt x="565" y="103"/>
                    <a:pt x="565" y="101"/>
                  </a:cubicBezTo>
                  <a:cubicBezTo>
                    <a:pt x="565" y="96"/>
                    <a:pt x="561" y="93"/>
                    <a:pt x="557" y="93"/>
                  </a:cubicBezTo>
                  <a:cubicBezTo>
                    <a:pt x="556" y="93"/>
                    <a:pt x="556" y="93"/>
                    <a:pt x="556" y="93"/>
                  </a:cubicBezTo>
                  <a:cubicBezTo>
                    <a:pt x="555" y="89"/>
                    <a:pt x="555" y="85"/>
                    <a:pt x="554" y="81"/>
                  </a:cubicBezTo>
                  <a:cubicBezTo>
                    <a:pt x="554" y="80"/>
                    <a:pt x="554" y="79"/>
                    <a:pt x="554" y="78"/>
                  </a:cubicBezTo>
                  <a:cubicBezTo>
                    <a:pt x="553" y="76"/>
                    <a:pt x="553" y="74"/>
                    <a:pt x="553" y="73"/>
                  </a:cubicBezTo>
                  <a:cubicBezTo>
                    <a:pt x="553" y="71"/>
                    <a:pt x="552" y="69"/>
                    <a:pt x="552" y="67"/>
                  </a:cubicBezTo>
                  <a:cubicBezTo>
                    <a:pt x="552" y="66"/>
                    <a:pt x="552" y="65"/>
                    <a:pt x="552" y="64"/>
                  </a:cubicBezTo>
                  <a:cubicBezTo>
                    <a:pt x="552" y="64"/>
                    <a:pt x="552" y="64"/>
                    <a:pt x="552" y="64"/>
                  </a:cubicBezTo>
                  <a:cubicBezTo>
                    <a:pt x="553" y="64"/>
                    <a:pt x="553" y="64"/>
                    <a:pt x="554" y="63"/>
                  </a:cubicBezTo>
                  <a:cubicBezTo>
                    <a:pt x="556" y="68"/>
                    <a:pt x="559" y="72"/>
                    <a:pt x="561" y="77"/>
                  </a:cubicBezTo>
                  <a:cubicBezTo>
                    <a:pt x="562" y="79"/>
                    <a:pt x="563" y="81"/>
                    <a:pt x="564" y="83"/>
                  </a:cubicBezTo>
                  <a:cubicBezTo>
                    <a:pt x="566" y="88"/>
                    <a:pt x="569" y="93"/>
                    <a:pt x="571" y="98"/>
                  </a:cubicBezTo>
                  <a:cubicBezTo>
                    <a:pt x="572" y="100"/>
                    <a:pt x="573" y="103"/>
                    <a:pt x="574" y="106"/>
                  </a:cubicBezTo>
                  <a:cubicBezTo>
                    <a:pt x="576" y="110"/>
                    <a:pt x="578" y="115"/>
                    <a:pt x="580" y="120"/>
                  </a:cubicBezTo>
                  <a:cubicBezTo>
                    <a:pt x="581" y="123"/>
                    <a:pt x="582" y="126"/>
                    <a:pt x="583" y="128"/>
                  </a:cubicBezTo>
                  <a:cubicBezTo>
                    <a:pt x="585" y="134"/>
                    <a:pt x="587" y="139"/>
                    <a:pt x="589" y="145"/>
                  </a:cubicBezTo>
                  <a:cubicBezTo>
                    <a:pt x="589" y="147"/>
                    <a:pt x="590" y="149"/>
                    <a:pt x="591" y="152"/>
                  </a:cubicBezTo>
                  <a:cubicBezTo>
                    <a:pt x="593" y="159"/>
                    <a:pt x="595" y="167"/>
                    <a:pt x="597" y="176"/>
                  </a:cubicBezTo>
                  <a:cubicBezTo>
                    <a:pt x="598" y="177"/>
                    <a:pt x="598" y="178"/>
                    <a:pt x="598" y="179"/>
                  </a:cubicBezTo>
                  <a:cubicBezTo>
                    <a:pt x="600" y="186"/>
                    <a:pt x="601" y="193"/>
                    <a:pt x="603" y="201"/>
                  </a:cubicBezTo>
                  <a:cubicBezTo>
                    <a:pt x="603" y="203"/>
                    <a:pt x="604" y="206"/>
                    <a:pt x="604" y="209"/>
                  </a:cubicBezTo>
                  <a:cubicBezTo>
                    <a:pt x="604" y="209"/>
                    <a:pt x="604" y="210"/>
                    <a:pt x="604" y="210"/>
                  </a:cubicBezTo>
                  <a:cubicBezTo>
                    <a:pt x="605" y="210"/>
                    <a:pt x="605" y="210"/>
                    <a:pt x="605" y="210"/>
                  </a:cubicBezTo>
                  <a:cubicBezTo>
                    <a:pt x="605" y="209"/>
                    <a:pt x="605" y="207"/>
                    <a:pt x="604" y="206"/>
                  </a:cubicBezTo>
                  <a:cubicBezTo>
                    <a:pt x="604" y="203"/>
                    <a:pt x="603" y="199"/>
                    <a:pt x="602" y="196"/>
                  </a:cubicBezTo>
                  <a:cubicBezTo>
                    <a:pt x="601" y="191"/>
                    <a:pt x="600" y="185"/>
                    <a:pt x="599" y="180"/>
                  </a:cubicBezTo>
                  <a:cubicBezTo>
                    <a:pt x="598" y="177"/>
                    <a:pt x="597" y="173"/>
                    <a:pt x="596" y="170"/>
                  </a:cubicBezTo>
                  <a:cubicBezTo>
                    <a:pt x="595" y="165"/>
                    <a:pt x="594" y="160"/>
                    <a:pt x="592" y="155"/>
                  </a:cubicBezTo>
                  <a:cubicBezTo>
                    <a:pt x="591" y="152"/>
                    <a:pt x="590" y="149"/>
                    <a:pt x="589" y="145"/>
                  </a:cubicBezTo>
                  <a:cubicBezTo>
                    <a:pt x="588" y="140"/>
                    <a:pt x="586" y="136"/>
                    <a:pt x="585" y="131"/>
                  </a:cubicBezTo>
                  <a:cubicBezTo>
                    <a:pt x="584" y="128"/>
                    <a:pt x="583" y="125"/>
                    <a:pt x="581" y="122"/>
                  </a:cubicBezTo>
                  <a:cubicBezTo>
                    <a:pt x="580" y="117"/>
                    <a:pt x="578" y="112"/>
                    <a:pt x="576" y="107"/>
                  </a:cubicBezTo>
                  <a:cubicBezTo>
                    <a:pt x="574" y="104"/>
                    <a:pt x="573" y="102"/>
                    <a:pt x="572" y="99"/>
                  </a:cubicBezTo>
                  <a:cubicBezTo>
                    <a:pt x="570" y="93"/>
                    <a:pt x="567" y="87"/>
                    <a:pt x="564" y="80"/>
                  </a:cubicBezTo>
                  <a:cubicBezTo>
                    <a:pt x="563" y="80"/>
                    <a:pt x="563" y="79"/>
                    <a:pt x="562" y="78"/>
                  </a:cubicBezTo>
                  <a:cubicBezTo>
                    <a:pt x="560" y="73"/>
                    <a:pt x="557" y="68"/>
                    <a:pt x="554" y="63"/>
                  </a:cubicBezTo>
                  <a:cubicBezTo>
                    <a:pt x="555" y="63"/>
                    <a:pt x="555" y="63"/>
                    <a:pt x="556" y="62"/>
                  </a:cubicBezTo>
                  <a:cubicBezTo>
                    <a:pt x="556" y="63"/>
                    <a:pt x="557" y="64"/>
                    <a:pt x="558" y="65"/>
                  </a:cubicBezTo>
                  <a:cubicBezTo>
                    <a:pt x="559" y="66"/>
                    <a:pt x="560" y="67"/>
                    <a:pt x="561" y="69"/>
                  </a:cubicBezTo>
                  <a:cubicBezTo>
                    <a:pt x="562" y="70"/>
                    <a:pt x="563" y="71"/>
                    <a:pt x="564" y="72"/>
                  </a:cubicBezTo>
                  <a:cubicBezTo>
                    <a:pt x="565" y="74"/>
                    <a:pt x="566" y="75"/>
                    <a:pt x="567" y="77"/>
                  </a:cubicBezTo>
                  <a:cubicBezTo>
                    <a:pt x="568" y="78"/>
                    <a:pt x="569" y="80"/>
                    <a:pt x="570" y="81"/>
                  </a:cubicBezTo>
                  <a:cubicBezTo>
                    <a:pt x="571" y="83"/>
                    <a:pt x="572" y="84"/>
                    <a:pt x="573" y="86"/>
                  </a:cubicBezTo>
                  <a:cubicBezTo>
                    <a:pt x="574" y="88"/>
                    <a:pt x="574" y="89"/>
                    <a:pt x="575" y="90"/>
                  </a:cubicBezTo>
                  <a:cubicBezTo>
                    <a:pt x="576" y="92"/>
                    <a:pt x="577" y="94"/>
                    <a:pt x="578" y="97"/>
                  </a:cubicBezTo>
                  <a:cubicBezTo>
                    <a:pt x="579" y="98"/>
                    <a:pt x="580" y="99"/>
                    <a:pt x="581" y="101"/>
                  </a:cubicBezTo>
                  <a:cubicBezTo>
                    <a:pt x="582" y="103"/>
                    <a:pt x="583" y="106"/>
                    <a:pt x="584" y="108"/>
                  </a:cubicBezTo>
                  <a:cubicBezTo>
                    <a:pt x="585" y="109"/>
                    <a:pt x="585" y="110"/>
                    <a:pt x="586" y="112"/>
                  </a:cubicBezTo>
                  <a:cubicBezTo>
                    <a:pt x="587" y="115"/>
                    <a:pt x="588" y="118"/>
                    <a:pt x="589" y="121"/>
                  </a:cubicBezTo>
                  <a:cubicBezTo>
                    <a:pt x="590" y="122"/>
                    <a:pt x="590" y="123"/>
                    <a:pt x="590" y="124"/>
                  </a:cubicBezTo>
                  <a:cubicBezTo>
                    <a:pt x="591" y="126"/>
                    <a:pt x="592" y="127"/>
                    <a:pt x="592" y="129"/>
                  </a:cubicBezTo>
                  <a:cubicBezTo>
                    <a:pt x="589" y="130"/>
                    <a:pt x="587" y="133"/>
                    <a:pt x="587" y="137"/>
                  </a:cubicBezTo>
                  <a:cubicBezTo>
                    <a:pt x="587" y="141"/>
                    <a:pt x="591" y="144"/>
                    <a:pt x="595" y="144"/>
                  </a:cubicBezTo>
                  <a:cubicBezTo>
                    <a:pt x="596" y="144"/>
                    <a:pt x="596" y="144"/>
                    <a:pt x="596" y="144"/>
                  </a:cubicBezTo>
                  <a:cubicBezTo>
                    <a:pt x="597" y="151"/>
                    <a:pt x="599" y="158"/>
                    <a:pt x="600" y="165"/>
                  </a:cubicBezTo>
                  <a:cubicBezTo>
                    <a:pt x="600" y="168"/>
                    <a:pt x="601" y="171"/>
                    <a:pt x="601" y="174"/>
                  </a:cubicBezTo>
                  <a:cubicBezTo>
                    <a:pt x="602" y="180"/>
                    <a:pt x="603" y="186"/>
                    <a:pt x="604" y="193"/>
                  </a:cubicBezTo>
                  <a:cubicBezTo>
                    <a:pt x="604" y="194"/>
                    <a:pt x="603" y="195"/>
                    <a:pt x="603" y="196"/>
                  </a:cubicBezTo>
                  <a:cubicBezTo>
                    <a:pt x="603" y="197"/>
                    <a:pt x="604" y="199"/>
                    <a:pt x="605" y="200"/>
                  </a:cubicBezTo>
                  <a:cubicBezTo>
                    <a:pt x="605" y="201"/>
                    <a:pt x="605" y="202"/>
                    <a:pt x="605" y="203"/>
                  </a:cubicBezTo>
                  <a:cubicBezTo>
                    <a:pt x="606" y="205"/>
                    <a:pt x="606" y="208"/>
                    <a:pt x="606" y="210"/>
                  </a:cubicBezTo>
                  <a:cubicBezTo>
                    <a:pt x="607" y="210"/>
                    <a:pt x="607" y="210"/>
                    <a:pt x="607" y="210"/>
                  </a:cubicBezTo>
                  <a:cubicBezTo>
                    <a:pt x="607" y="207"/>
                    <a:pt x="606" y="204"/>
                    <a:pt x="606" y="201"/>
                  </a:cubicBezTo>
                  <a:cubicBezTo>
                    <a:pt x="607" y="202"/>
                    <a:pt x="607" y="203"/>
                    <a:pt x="608" y="203"/>
                  </a:cubicBezTo>
                  <a:cubicBezTo>
                    <a:pt x="608" y="204"/>
                    <a:pt x="608" y="204"/>
                    <a:pt x="608" y="204"/>
                  </a:cubicBezTo>
                  <a:cubicBezTo>
                    <a:pt x="609" y="205"/>
                    <a:pt x="609" y="206"/>
                    <a:pt x="609" y="208"/>
                  </a:cubicBezTo>
                  <a:cubicBezTo>
                    <a:pt x="609" y="208"/>
                    <a:pt x="609" y="209"/>
                    <a:pt x="609" y="210"/>
                  </a:cubicBezTo>
                  <a:cubicBezTo>
                    <a:pt x="610" y="210"/>
                    <a:pt x="610" y="210"/>
                    <a:pt x="610" y="210"/>
                  </a:cubicBezTo>
                  <a:cubicBezTo>
                    <a:pt x="610" y="208"/>
                    <a:pt x="609" y="205"/>
                    <a:pt x="609" y="203"/>
                  </a:cubicBezTo>
                  <a:cubicBezTo>
                    <a:pt x="610" y="203"/>
                    <a:pt x="610" y="204"/>
                    <a:pt x="611" y="204"/>
                  </a:cubicBezTo>
                  <a:cubicBezTo>
                    <a:pt x="611" y="204"/>
                    <a:pt x="611" y="204"/>
                    <a:pt x="611" y="204"/>
                  </a:cubicBezTo>
                  <a:cubicBezTo>
                    <a:pt x="612" y="206"/>
                    <a:pt x="612" y="208"/>
                    <a:pt x="612" y="210"/>
                  </a:cubicBezTo>
                  <a:cubicBezTo>
                    <a:pt x="613" y="210"/>
                    <a:pt x="613" y="210"/>
                    <a:pt x="613" y="210"/>
                  </a:cubicBezTo>
                  <a:cubicBezTo>
                    <a:pt x="612" y="208"/>
                    <a:pt x="612" y="206"/>
                    <a:pt x="612" y="203"/>
                  </a:cubicBezTo>
                  <a:cubicBezTo>
                    <a:pt x="613" y="203"/>
                    <a:pt x="614" y="203"/>
                    <a:pt x="614" y="203"/>
                  </a:cubicBezTo>
                  <a:cubicBezTo>
                    <a:pt x="614" y="205"/>
                    <a:pt x="614" y="208"/>
                    <a:pt x="614" y="210"/>
                  </a:cubicBezTo>
                  <a:cubicBezTo>
                    <a:pt x="616" y="210"/>
                    <a:pt x="616" y="210"/>
                    <a:pt x="616" y="210"/>
                  </a:cubicBezTo>
                  <a:cubicBezTo>
                    <a:pt x="616" y="207"/>
                    <a:pt x="616" y="205"/>
                    <a:pt x="616" y="202"/>
                  </a:cubicBezTo>
                  <a:cubicBezTo>
                    <a:pt x="618" y="201"/>
                    <a:pt x="619" y="198"/>
                    <a:pt x="619" y="196"/>
                  </a:cubicBezTo>
                  <a:cubicBezTo>
                    <a:pt x="619" y="193"/>
                    <a:pt x="618" y="191"/>
                    <a:pt x="616" y="190"/>
                  </a:cubicBezTo>
                  <a:cubicBezTo>
                    <a:pt x="617" y="180"/>
                    <a:pt x="617" y="171"/>
                    <a:pt x="618" y="165"/>
                  </a:cubicBezTo>
                  <a:cubicBezTo>
                    <a:pt x="618" y="165"/>
                    <a:pt x="618" y="165"/>
                    <a:pt x="618" y="165"/>
                  </a:cubicBezTo>
                  <a:cubicBezTo>
                    <a:pt x="622" y="165"/>
                    <a:pt x="626" y="161"/>
                    <a:pt x="626" y="157"/>
                  </a:cubicBezTo>
                  <a:cubicBezTo>
                    <a:pt x="626" y="152"/>
                    <a:pt x="622" y="149"/>
                    <a:pt x="618" y="149"/>
                  </a:cubicBezTo>
                  <a:cubicBezTo>
                    <a:pt x="617" y="149"/>
                    <a:pt x="617" y="149"/>
                    <a:pt x="617" y="149"/>
                  </a:cubicBezTo>
                  <a:cubicBezTo>
                    <a:pt x="617" y="148"/>
                    <a:pt x="617" y="148"/>
                    <a:pt x="617" y="147"/>
                  </a:cubicBezTo>
                  <a:cubicBezTo>
                    <a:pt x="617" y="146"/>
                    <a:pt x="616" y="144"/>
                    <a:pt x="616" y="142"/>
                  </a:cubicBezTo>
                  <a:cubicBezTo>
                    <a:pt x="619" y="141"/>
                    <a:pt x="621" y="138"/>
                    <a:pt x="621" y="134"/>
                  </a:cubicBezTo>
                  <a:cubicBezTo>
                    <a:pt x="621" y="130"/>
                    <a:pt x="618" y="127"/>
                    <a:pt x="614" y="127"/>
                  </a:cubicBezTo>
                  <a:cubicBezTo>
                    <a:pt x="613" y="127"/>
                    <a:pt x="613" y="127"/>
                    <a:pt x="613" y="127"/>
                  </a:cubicBezTo>
                  <a:cubicBezTo>
                    <a:pt x="613" y="124"/>
                    <a:pt x="612" y="121"/>
                    <a:pt x="611" y="119"/>
                  </a:cubicBezTo>
                  <a:cubicBezTo>
                    <a:pt x="611" y="116"/>
                    <a:pt x="610" y="113"/>
                    <a:pt x="610" y="111"/>
                  </a:cubicBezTo>
                  <a:cubicBezTo>
                    <a:pt x="609" y="108"/>
                    <a:pt x="608" y="105"/>
                    <a:pt x="608" y="102"/>
                  </a:cubicBezTo>
                  <a:cubicBezTo>
                    <a:pt x="607" y="100"/>
                    <a:pt x="607" y="99"/>
                    <a:pt x="607" y="98"/>
                  </a:cubicBezTo>
                  <a:cubicBezTo>
                    <a:pt x="608" y="96"/>
                    <a:pt x="610" y="94"/>
                    <a:pt x="610" y="92"/>
                  </a:cubicBezTo>
                  <a:cubicBezTo>
                    <a:pt x="610" y="90"/>
                    <a:pt x="609" y="89"/>
                    <a:pt x="608" y="87"/>
                  </a:cubicBezTo>
                  <a:cubicBezTo>
                    <a:pt x="609" y="86"/>
                    <a:pt x="610" y="84"/>
                    <a:pt x="610" y="82"/>
                  </a:cubicBezTo>
                  <a:cubicBezTo>
                    <a:pt x="610" y="78"/>
                    <a:pt x="607" y="74"/>
                    <a:pt x="602" y="74"/>
                  </a:cubicBezTo>
                  <a:cubicBezTo>
                    <a:pt x="602" y="74"/>
                    <a:pt x="601" y="75"/>
                    <a:pt x="601" y="75"/>
                  </a:cubicBezTo>
                  <a:cubicBezTo>
                    <a:pt x="601" y="74"/>
                    <a:pt x="601" y="74"/>
                    <a:pt x="601" y="74"/>
                  </a:cubicBezTo>
                  <a:cubicBezTo>
                    <a:pt x="601" y="73"/>
                    <a:pt x="600" y="73"/>
                    <a:pt x="600" y="72"/>
                  </a:cubicBezTo>
                  <a:cubicBezTo>
                    <a:pt x="600" y="72"/>
                    <a:pt x="600" y="71"/>
                    <a:pt x="600" y="71"/>
                  </a:cubicBezTo>
                  <a:cubicBezTo>
                    <a:pt x="600" y="70"/>
                    <a:pt x="600" y="70"/>
                    <a:pt x="600" y="70"/>
                  </a:cubicBezTo>
                  <a:cubicBezTo>
                    <a:pt x="603" y="69"/>
                    <a:pt x="605" y="66"/>
                    <a:pt x="605" y="63"/>
                  </a:cubicBezTo>
                  <a:cubicBezTo>
                    <a:pt x="605" y="58"/>
                    <a:pt x="602" y="55"/>
                    <a:pt x="597" y="55"/>
                  </a:cubicBezTo>
                  <a:cubicBezTo>
                    <a:pt x="597" y="55"/>
                    <a:pt x="596" y="55"/>
                    <a:pt x="595" y="55"/>
                  </a:cubicBezTo>
                  <a:cubicBezTo>
                    <a:pt x="595" y="53"/>
                    <a:pt x="594" y="51"/>
                    <a:pt x="594" y="49"/>
                  </a:cubicBezTo>
                  <a:cubicBezTo>
                    <a:pt x="590" y="37"/>
                    <a:pt x="587" y="26"/>
                    <a:pt x="583" y="16"/>
                  </a:cubicBezTo>
                  <a:cubicBezTo>
                    <a:pt x="582" y="10"/>
                    <a:pt x="580" y="5"/>
                    <a:pt x="5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19" name="Freeform 14"/>
            <p:cNvSpPr>
              <a:spLocks noEditPoints="1"/>
            </p:cNvSpPr>
            <p:nvPr/>
          </p:nvSpPr>
          <p:spPr bwMode="auto">
            <a:xfrm>
              <a:off x="-1518" y="2198"/>
              <a:ext cx="1627" cy="1637"/>
            </a:xfrm>
            <a:custGeom>
              <a:avLst/>
              <a:gdLst>
                <a:gd name="T0" fmla="*/ 78 w 626"/>
                <a:gd name="T1" fmla="*/ 9 h 630"/>
                <a:gd name="T2" fmla="*/ 334 w 626"/>
                <a:gd name="T3" fmla="*/ 450 h 630"/>
                <a:gd name="T4" fmla="*/ 225 w 626"/>
                <a:gd name="T5" fmla="*/ 420 h 630"/>
                <a:gd name="T6" fmla="*/ 208 w 626"/>
                <a:gd name="T7" fmla="*/ 535 h 630"/>
                <a:gd name="T8" fmla="*/ 334 w 626"/>
                <a:gd name="T9" fmla="*/ 466 h 630"/>
                <a:gd name="T10" fmla="*/ 416 w 626"/>
                <a:gd name="T11" fmla="*/ 480 h 630"/>
                <a:gd name="T12" fmla="*/ 111 w 626"/>
                <a:gd name="T13" fmla="*/ 210 h 630"/>
                <a:gd name="T14" fmla="*/ 32 w 626"/>
                <a:gd name="T15" fmla="*/ 265 h 630"/>
                <a:gd name="T16" fmla="*/ 106 w 626"/>
                <a:gd name="T17" fmla="*/ 365 h 630"/>
                <a:gd name="T18" fmla="*/ 208 w 626"/>
                <a:gd name="T19" fmla="*/ 412 h 630"/>
                <a:gd name="T20" fmla="*/ 185 w 626"/>
                <a:gd name="T21" fmla="*/ 266 h 630"/>
                <a:gd name="T22" fmla="*/ 111 w 626"/>
                <a:gd name="T23" fmla="*/ 223 h 630"/>
                <a:gd name="T24" fmla="*/ 613 w 626"/>
                <a:gd name="T25" fmla="*/ 364 h 630"/>
                <a:gd name="T26" fmla="*/ 599 w 626"/>
                <a:gd name="T27" fmla="*/ 339 h 630"/>
                <a:gd name="T28" fmla="*/ 545 w 626"/>
                <a:gd name="T29" fmla="*/ 350 h 630"/>
                <a:gd name="T30" fmla="*/ 580 w 626"/>
                <a:gd name="T31" fmla="*/ 340 h 630"/>
                <a:gd name="T32" fmla="*/ 571 w 626"/>
                <a:gd name="T33" fmla="*/ 356 h 630"/>
                <a:gd name="T34" fmla="*/ 537 w 626"/>
                <a:gd name="T35" fmla="*/ 338 h 630"/>
                <a:gd name="T36" fmla="*/ 589 w 626"/>
                <a:gd name="T37" fmla="*/ 345 h 630"/>
                <a:gd name="T38" fmla="*/ 582 w 626"/>
                <a:gd name="T39" fmla="*/ 329 h 630"/>
                <a:gd name="T40" fmla="*/ 594 w 626"/>
                <a:gd name="T41" fmla="*/ 324 h 630"/>
                <a:gd name="T42" fmla="*/ 609 w 626"/>
                <a:gd name="T43" fmla="*/ 299 h 630"/>
                <a:gd name="T44" fmla="*/ 607 w 626"/>
                <a:gd name="T45" fmla="*/ 281 h 630"/>
                <a:gd name="T46" fmla="*/ 613 w 626"/>
                <a:gd name="T47" fmla="*/ 228 h 630"/>
                <a:gd name="T48" fmla="*/ 611 w 626"/>
                <a:gd name="T49" fmla="*/ 252 h 630"/>
                <a:gd name="T50" fmla="*/ 604 w 626"/>
                <a:gd name="T51" fmla="*/ 211 h 630"/>
                <a:gd name="T52" fmla="*/ 604 w 626"/>
                <a:gd name="T53" fmla="*/ 295 h 630"/>
                <a:gd name="T54" fmla="*/ 591 w 626"/>
                <a:gd name="T55" fmla="*/ 298 h 630"/>
                <a:gd name="T56" fmla="*/ 573 w 626"/>
                <a:gd name="T57" fmla="*/ 226 h 630"/>
                <a:gd name="T58" fmla="*/ 582 w 626"/>
                <a:gd name="T59" fmla="*/ 272 h 630"/>
                <a:gd name="T60" fmla="*/ 595 w 626"/>
                <a:gd name="T61" fmla="*/ 309 h 630"/>
                <a:gd name="T62" fmla="*/ 575 w 626"/>
                <a:gd name="T63" fmla="*/ 316 h 630"/>
                <a:gd name="T64" fmla="*/ 559 w 626"/>
                <a:gd name="T65" fmla="*/ 216 h 630"/>
                <a:gd name="T66" fmla="*/ 568 w 626"/>
                <a:gd name="T67" fmla="*/ 293 h 630"/>
                <a:gd name="T68" fmla="*/ 554 w 626"/>
                <a:gd name="T69" fmla="*/ 288 h 630"/>
                <a:gd name="T70" fmla="*/ 532 w 626"/>
                <a:gd name="T71" fmla="*/ 234 h 630"/>
                <a:gd name="T72" fmla="*/ 538 w 626"/>
                <a:gd name="T73" fmla="*/ 253 h 630"/>
                <a:gd name="T74" fmla="*/ 562 w 626"/>
                <a:gd name="T75" fmla="*/ 304 h 630"/>
                <a:gd name="T76" fmla="*/ 546 w 626"/>
                <a:gd name="T77" fmla="*/ 311 h 630"/>
                <a:gd name="T78" fmla="*/ 500 w 626"/>
                <a:gd name="T79" fmla="*/ 277 h 630"/>
                <a:gd name="T80" fmla="*/ 449 w 626"/>
                <a:gd name="T81" fmla="*/ 224 h 630"/>
                <a:gd name="T82" fmla="*/ 470 w 626"/>
                <a:gd name="T83" fmla="*/ 256 h 630"/>
                <a:gd name="T84" fmla="*/ 526 w 626"/>
                <a:gd name="T85" fmla="*/ 299 h 630"/>
                <a:gd name="T86" fmla="*/ 567 w 626"/>
                <a:gd name="T87" fmla="*/ 322 h 630"/>
                <a:gd name="T88" fmla="*/ 479 w 626"/>
                <a:gd name="T89" fmla="*/ 295 h 630"/>
                <a:gd name="T90" fmla="*/ 482 w 626"/>
                <a:gd name="T91" fmla="*/ 300 h 630"/>
                <a:gd name="T92" fmla="*/ 418 w 626"/>
                <a:gd name="T93" fmla="*/ 405 h 630"/>
                <a:gd name="T94" fmla="*/ 519 w 626"/>
                <a:gd name="T95" fmla="*/ 397 h 630"/>
                <a:gd name="T96" fmla="*/ 545 w 626"/>
                <a:gd name="T97" fmla="*/ 350 h 630"/>
                <a:gd name="T98" fmla="*/ 591 w 626"/>
                <a:gd name="T99" fmla="*/ 352 h 630"/>
                <a:gd name="T100" fmla="*/ 563 w 626"/>
                <a:gd name="T101" fmla="*/ 401 h 630"/>
                <a:gd name="T102" fmla="*/ 567 w 626"/>
                <a:gd name="T103" fmla="*/ 414 h 630"/>
                <a:gd name="T104" fmla="*/ 586 w 626"/>
                <a:gd name="T105" fmla="*/ 381 h 630"/>
                <a:gd name="T106" fmla="*/ 582 w 626"/>
                <a:gd name="T107" fmla="*/ 407 h 630"/>
                <a:gd name="T108" fmla="*/ 585 w 626"/>
                <a:gd name="T109" fmla="*/ 420 h 630"/>
                <a:gd name="T110" fmla="*/ 608 w 626"/>
                <a:gd name="T111" fmla="*/ 355 h 630"/>
                <a:gd name="T112" fmla="*/ 610 w 626"/>
                <a:gd name="T113" fmla="*/ 386 h 630"/>
                <a:gd name="T114" fmla="*/ 612 w 626"/>
                <a:gd name="T115" fmla="*/ 413 h 630"/>
                <a:gd name="T116" fmla="*/ 615 w 626"/>
                <a:gd name="T117" fmla="*/ 404 h 630"/>
                <a:gd name="T118" fmla="*/ 609 w 626"/>
                <a:gd name="T119" fmla="*/ 29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6" h="630">
                  <a:moveTo>
                    <a:pt x="102" y="0"/>
                  </a:moveTo>
                  <a:cubicBezTo>
                    <a:pt x="100" y="0"/>
                    <a:pt x="100" y="0"/>
                    <a:pt x="100" y="0"/>
                  </a:cubicBezTo>
                  <a:cubicBezTo>
                    <a:pt x="97" y="1"/>
                    <a:pt x="94" y="2"/>
                    <a:pt x="91" y="3"/>
                  </a:cubicBezTo>
                  <a:cubicBezTo>
                    <a:pt x="86" y="5"/>
                    <a:pt x="82" y="7"/>
                    <a:pt x="77" y="8"/>
                  </a:cubicBezTo>
                  <a:cubicBezTo>
                    <a:pt x="73" y="10"/>
                    <a:pt x="69" y="11"/>
                    <a:pt x="65" y="13"/>
                  </a:cubicBezTo>
                  <a:cubicBezTo>
                    <a:pt x="58" y="16"/>
                    <a:pt x="50" y="19"/>
                    <a:pt x="43" y="22"/>
                  </a:cubicBezTo>
                  <a:cubicBezTo>
                    <a:pt x="42" y="22"/>
                    <a:pt x="41" y="23"/>
                    <a:pt x="39" y="23"/>
                  </a:cubicBezTo>
                  <a:cubicBezTo>
                    <a:pt x="26" y="28"/>
                    <a:pt x="13" y="34"/>
                    <a:pt x="0" y="40"/>
                  </a:cubicBezTo>
                  <a:cubicBezTo>
                    <a:pt x="0" y="41"/>
                    <a:pt x="0" y="41"/>
                    <a:pt x="0" y="41"/>
                  </a:cubicBezTo>
                  <a:cubicBezTo>
                    <a:pt x="4" y="39"/>
                    <a:pt x="9" y="37"/>
                    <a:pt x="13" y="35"/>
                  </a:cubicBezTo>
                  <a:cubicBezTo>
                    <a:pt x="16" y="34"/>
                    <a:pt x="18" y="33"/>
                    <a:pt x="21" y="32"/>
                  </a:cubicBezTo>
                  <a:cubicBezTo>
                    <a:pt x="27" y="29"/>
                    <a:pt x="33" y="26"/>
                    <a:pt x="40" y="24"/>
                  </a:cubicBezTo>
                  <a:cubicBezTo>
                    <a:pt x="43" y="22"/>
                    <a:pt x="46" y="21"/>
                    <a:pt x="50" y="20"/>
                  </a:cubicBezTo>
                  <a:cubicBezTo>
                    <a:pt x="55" y="17"/>
                    <a:pt x="60" y="15"/>
                    <a:pt x="65" y="13"/>
                  </a:cubicBezTo>
                  <a:cubicBezTo>
                    <a:pt x="70" y="12"/>
                    <a:pt x="74" y="10"/>
                    <a:pt x="78" y="9"/>
                  </a:cubicBezTo>
                  <a:cubicBezTo>
                    <a:pt x="82" y="7"/>
                    <a:pt x="87" y="6"/>
                    <a:pt x="91" y="4"/>
                  </a:cubicBezTo>
                  <a:cubicBezTo>
                    <a:pt x="95" y="3"/>
                    <a:pt x="98" y="2"/>
                    <a:pt x="102" y="0"/>
                  </a:cubicBezTo>
                  <a:moveTo>
                    <a:pt x="418" y="627"/>
                  </a:moveTo>
                  <a:cubicBezTo>
                    <a:pt x="417" y="628"/>
                    <a:pt x="417" y="629"/>
                    <a:pt x="416" y="630"/>
                  </a:cubicBezTo>
                  <a:cubicBezTo>
                    <a:pt x="417" y="630"/>
                    <a:pt x="417" y="630"/>
                    <a:pt x="417" y="630"/>
                  </a:cubicBezTo>
                  <a:cubicBezTo>
                    <a:pt x="417" y="629"/>
                    <a:pt x="417" y="629"/>
                    <a:pt x="418" y="628"/>
                  </a:cubicBezTo>
                  <a:cubicBezTo>
                    <a:pt x="418" y="627"/>
                    <a:pt x="418" y="627"/>
                    <a:pt x="418" y="627"/>
                  </a:cubicBezTo>
                  <a:moveTo>
                    <a:pt x="393" y="420"/>
                  </a:moveTo>
                  <a:cubicBezTo>
                    <a:pt x="392" y="420"/>
                    <a:pt x="392" y="420"/>
                    <a:pt x="392" y="420"/>
                  </a:cubicBezTo>
                  <a:cubicBezTo>
                    <a:pt x="390" y="421"/>
                    <a:pt x="389" y="422"/>
                    <a:pt x="387" y="423"/>
                  </a:cubicBezTo>
                  <a:cubicBezTo>
                    <a:pt x="385" y="425"/>
                    <a:pt x="382" y="426"/>
                    <a:pt x="380" y="428"/>
                  </a:cubicBezTo>
                  <a:cubicBezTo>
                    <a:pt x="373" y="432"/>
                    <a:pt x="367" y="436"/>
                    <a:pt x="361" y="440"/>
                  </a:cubicBezTo>
                  <a:cubicBezTo>
                    <a:pt x="355" y="444"/>
                    <a:pt x="348" y="448"/>
                    <a:pt x="342" y="452"/>
                  </a:cubicBezTo>
                  <a:cubicBezTo>
                    <a:pt x="341" y="452"/>
                    <a:pt x="341" y="453"/>
                    <a:pt x="340" y="453"/>
                  </a:cubicBezTo>
                  <a:cubicBezTo>
                    <a:pt x="338" y="451"/>
                    <a:pt x="336" y="450"/>
                    <a:pt x="334" y="450"/>
                  </a:cubicBezTo>
                  <a:cubicBezTo>
                    <a:pt x="334" y="446"/>
                    <a:pt x="334" y="441"/>
                    <a:pt x="334" y="437"/>
                  </a:cubicBezTo>
                  <a:cubicBezTo>
                    <a:pt x="334" y="431"/>
                    <a:pt x="333" y="426"/>
                    <a:pt x="333" y="420"/>
                  </a:cubicBezTo>
                  <a:cubicBezTo>
                    <a:pt x="333" y="420"/>
                    <a:pt x="333" y="420"/>
                    <a:pt x="333" y="420"/>
                  </a:cubicBezTo>
                  <a:cubicBezTo>
                    <a:pt x="333" y="430"/>
                    <a:pt x="333" y="440"/>
                    <a:pt x="333" y="450"/>
                  </a:cubicBezTo>
                  <a:cubicBezTo>
                    <a:pt x="330" y="450"/>
                    <a:pt x="327" y="452"/>
                    <a:pt x="326" y="455"/>
                  </a:cubicBezTo>
                  <a:cubicBezTo>
                    <a:pt x="322" y="454"/>
                    <a:pt x="318" y="453"/>
                    <a:pt x="314" y="452"/>
                  </a:cubicBezTo>
                  <a:cubicBezTo>
                    <a:pt x="313" y="452"/>
                    <a:pt x="311" y="451"/>
                    <a:pt x="309" y="451"/>
                  </a:cubicBezTo>
                  <a:cubicBezTo>
                    <a:pt x="304" y="449"/>
                    <a:pt x="298" y="447"/>
                    <a:pt x="291" y="445"/>
                  </a:cubicBezTo>
                  <a:cubicBezTo>
                    <a:pt x="289" y="444"/>
                    <a:pt x="287" y="444"/>
                    <a:pt x="284" y="443"/>
                  </a:cubicBezTo>
                  <a:cubicBezTo>
                    <a:pt x="279" y="441"/>
                    <a:pt x="273" y="439"/>
                    <a:pt x="267" y="437"/>
                  </a:cubicBezTo>
                  <a:cubicBezTo>
                    <a:pt x="265" y="436"/>
                    <a:pt x="262" y="435"/>
                    <a:pt x="259" y="434"/>
                  </a:cubicBezTo>
                  <a:cubicBezTo>
                    <a:pt x="253" y="431"/>
                    <a:pt x="247" y="429"/>
                    <a:pt x="241" y="426"/>
                  </a:cubicBezTo>
                  <a:cubicBezTo>
                    <a:pt x="238" y="425"/>
                    <a:pt x="235" y="424"/>
                    <a:pt x="232" y="423"/>
                  </a:cubicBezTo>
                  <a:cubicBezTo>
                    <a:pt x="230" y="422"/>
                    <a:pt x="228" y="421"/>
                    <a:pt x="226" y="420"/>
                  </a:cubicBezTo>
                  <a:cubicBezTo>
                    <a:pt x="225" y="420"/>
                    <a:pt x="225" y="420"/>
                    <a:pt x="225" y="420"/>
                  </a:cubicBezTo>
                  <a:cubicBezTo>
                    <a:pt x="227" y="421"/>
                    <a:pt x="229" y="422"/>
                    <a:pt x="232" y="423"/>
                  </a:cubicBezTo>
                  <a:cubicBezTo>
                    <a:pt x="235" y="425"/>
                    <a:pt x="238" y="426"/>
                    <a:pt x="241" y="427"/>
                  </a:cubicBezTo>
                  <a:cubicBezTo>
                    <a:pt x="247" y="429"/>
                    <a:pt x="253" y="432"/>
                    <a:pt x="258" y="434"/>
                  </a:cubicBezTo>
                  <a:cubicBezTo>
                    <a:pt x="262" y="435"/>
                    <a:pt x="265" y="437"/>
                    <a:pt x="269" y="438"/>
                  </a:cubicBezTo>
                  <a:cubicBezTo>
                    <a:pt x="274" y="440"/>
                    <a:pt x="279" y="442"/>
                    <a:pt x="284" y="443"/>
                  </a:cubicBezTo>
                  <a:cubicBezTo>
                    <a:pt x="288" y="445"/>
                    <a:pt x="291" y="446"/>
                    <a:pt x="295" y="447"/>
                  </a:cubicBezTo>
                  <a:cubicBezTo>
                    <a:pt x="300" y="449"/>
                    <a:pt x="304" y="450"/>
                    <a:pt x="309" y="452"/>
                  </a:cubicBezTo>
                  <a:cubicBezTo>
                    <a:pt x="313" y="453"/>
                    <a:pt x="317" y="454"/>
                    <a:pt x="320" y="455"/>
                  </a:cubicBezTo>
                  <a:cubicBezTo>
                    <a:pt x="322" y="455"/>
                    <a:pt x="324" y="456"/>
                    <a:pt x="326" y="456"/>
                  </a:cubicBezTo>
                  <a:cubicBezTo>
                    <a:pt x="326" y="457"/>
                    <a:pt x="326" y="457"/>
                    <a:pt x="326" y="458"/>
                  </a:cubicBezTo>
                  <a:cubicBezTo>
                    <a:pt x="326" y="459"/>
                    <a:pt x="326" y="460"/>
                    <a:pt x="327" y="462"/>
                  </a:cubicBezTo>
                  <a:cubicBezTo>
                    <a:pt x="316" y="468"/>
                    <a:pt x="305" y="475"/>
                    <a:pt x="294" y="482"/>
                  </a:cubicBezTo>
                  <a:cubicBezTo>
                    <a:pt x="276" y="493"/>
                    <a:pt x="257" y="504"/>
                    <a:pt x="239" y="516"/>
                  </a:cubicBezTo>
                  <a:cubicBezTo>
                    <a:pt x="230" y="521"/>
                    <a:pt x="221" y="527"/>
                    <a:pt x="213" y="532"/>
                  </a:cubicBezTo>
                  <a:cubicBezTo>
                    <a:pt x="211" y="533"/>
                    <a:pt x="210" y="534"/>
                    <a:pt x="208" y="535"/>
                  </a:cubicBezTo>
                  <a:cubicBezTo>
                    <a:pt x="208" y="535"/>
                    <a:pt x="208" y="535"/>
                    <a:pt x="208" y="535"/>
                  </a:cubicBezTo>
                  <a:cubicBezTo>
                    <a:pt x="210" y="534"/>
                    <a:pt x="211" y="533"/>
                    <a:pt x="213" y="533"/>
                  </a:cubicBezTo>
                  <a:cubicBezTo>
                    <a:pt x="215" y="531"/>
                    <a:pt x="218" y="530"/>
                    <a:pt x="220" y="528"/>
                  </a:cubicBezTo>
                  <a:cubicBezTo>
                    <a:pt x="245" y="513"/>
                    <a:pt x="270" y="497"/>
                    <a:pt x="295" y="482"/>
                  </a:cubicBezTo>
                  <a:cubicBezTo>
                    <a:pt x="306" y="475"/>
                    <a:pt x="316" y="469"/>
                    <a:pt x="327" y="462"/>
                  </a:cubicBezTo>
                  <a:cubicBezTo>
                    <a:pt x="328" y="464"/>
                    <a:pt x="330" y="465"/>
                    <a:pt x="333" y="466"/>
                  </a:cubicBezTo>
                  <a:cubicBezTo>
                    <a:pt x="332" y="476"/>
                    <a:pt x="332" y="486"/>
                    <a:pt x="331" y="496"/>
                  </a:cubicBezTo>
                  <a:cubicBezTo>
                    <a:pt x="331" y="497"/>
                    <a:pt x="331" y="498"/>
                    <a:pt x="331" y="499"/>
                  </a:cubicBezTo>
                  <a:cubicBezTo>
                    <a:pt x="329" y="544"/>
                    <a:pt x="328" y="588"/>
                    <a:pt x="328" y="630"/>
                  </a:cubicBezTo>
                  <a:cubicBezTo>
                    <a:pt x="329" y="630"/>
                    <a:pt x="329" y="630"/>
                    <a:pt x="329" y="630"/>
                  </a:cubicBezTo>
                  <a:cubicBezTo>
                    <a:pt x="329" y="626"/>
                    <a:pt x="329" y="622"/>
                    <a:pt x="329" y="618"/>
                  </a:cubicBezTo>
                  <a:cubicBezTo>
                    <a:pt x="329" y="611"/>
                    <a:pt x="329" y="604"/>
                    <a:pt x="329" y="597"/>
                  </a:cubicBezTo>
                  <a:cubicBezTo>
                    <a:pt x="329" y="591"/>
                    <a:pt x="329" y="585"/>
                    <a:pt x="330" y="579"/>
                  </a:cubicBezTo>
                  <a:cubicBezTo>
                    <a:pt x="330" y="579"/>
                    <a:pt x="330" y="578"/>
                    <a:pt x="330" y="577"/>
                  </a:cubicBezTo>
                  <a:cubicBezTo>
                    <a:pt x="330" y="541"/>
                    <a:pt x="332" y="504"/>
                    <a:pt x="334" y="466"/>
                  </a:cubicBezTo>
                  <a:cubicBezTo>
                    <a:pt x="334" y="466"/>
                    <a:pt x="334" y="466"/>
                    <a:pt x="334" y="466"/>
                  </a:cubicBezTo>
                  <a:cubicBezTo>
                    <a:pt x="337" y="466"/>
                    <a:pt x="340" y="464"/>
                    <a:pt x="341" y="461"/>
                  </a:cubicBezTo>
                  <a:cubicBezTo>
                    <a:pt x="343" y="462"/>
                    <a:pt x="346" y="463"/>
                    <a:pt x="348" y="464"/>
                  </a:cubicBezTo>
                  <a:cubicBezTo>
                    <a:pt x="351" y="465"/>
                    <a:pt x="354" y="466"/>
                    <a:pt x="357" y="467"/>
                  </a:cubicBezTo>
                  <a:cubicBezTo>
                    <a:pt x="359" y="467"/>
                    <a:pt x="361" y="468"/>
                    <a:pt x="363" y="469"/>
                  </a:cubicBezTo>
                  <a:cubicBezTo>
                    <a:pt x="366" y="470"/>
                    <a:pt x="369" y="470"/>
                    <a:pt x="372" y="471"/>
                  </a:cubicBezTo>
                  <a:cubicBezTo>
                    <a:pt x="374" y="472"/>
                    <a:pt x="376" y="472"/>
                    <a:pt x="378" y="473"/>
                  </a:cubicBezTo>
                  <a:cubicBezTo>
                    <a:pt x="381" y="474"/>
                    <a:pt x="384" y="474"/>
                    <a:pt x="387" y="475"/>
                  </a:cubicBezTo>
                  <a:cubicBezTo>
                    <a:pt x="389" y="475"/>
                    <a:pt x="390" y="476"/>
                    <a:pt x="392" y="476"/>
                  </a:cubicBezTo>
                  <a:cubicBezTo>
                    <a:pt x="395" y="477"/>
                    <a:pt x="398" y="478"/>
                    <a:pt x="402" y="478"/>
                  </a:cubicBezTo>
                  <a:cubicBezTo>
                    <a:pt x="403" y="478"/>
                    <a:pt x="405" y="479"/>
                    <a:pt x="406" y="479"/>
                  </a:cubicBezTo>
                  <a:cubicBezTo>
                    <a:pt x="409" y="479"/>
                    <a:pt x="412" y="480"/>
                    <a:pt x="416" y="480"/>
                  </a:cubicBezTo>
                  <a:cubicBezTo>
                    <a:pt x="416" y="480"/>
                    <a:pt x="417" y="481"/>
                    <a:pt x="418" y="481"/>
                  </a:cubicBezTo>
                  <a:cubicBezTo>
                    <a:pt x="418" y="480"/>
                    <a:pt x="418" y="480"/>
                    <a:pt x="418" y="480"/>
                  </a:cubicBezTo>
                  <a:cubicBezTo>
                    <a:pt x="417" y="480"/>
                    <a:pt x="416" y="480"/>
                    <a:pt x="416" y="480"/>
                  </a:cubicBezTo>
                  <a:cubicBezTo>
                    <a:pt x="412" y="479"/>
                    <a:pt x="409" y="479"/>
                    <a:pt x="406" y="478"/>
                  </a:cubicBezTo>
                  <a:cubicBezTo>
                    <a:pt x="404" y="478"/>
                    <a:pt x="403" y="478"/>
                    <a:pt x="401" y="477"/>
                  </a:cubicBezTo>
                  <a:cubicBezTo>
                    <a:pt x="398" y="477"/>
                    <a:pt x="395" y="476"/>
                    <a:pt x="392" y="476"/>
                  </a:cubicBezTo>
                  <a:cubicBezTo>
                    <a:pt x="390" y="475"/>
                    <a:pt x="388" y="475"/>
                    <a:pt x="386" y="474"/>
                  </a:cubicBezTo>
                  <a:cubicBezTo>
                    <a:pt x="383" y="473"/>
                    <a:pt x="381" y="473"/>
                    <a:pt x="378" y="472"/>
                  </a:cubicBezTo>
                  <a:cubicBezTo>
                    <a:pt x="376" y="472"/>
                    <a:pt x="373" y="471"/>
                    <a:pt x="371" y="470"/>
                  </a:cubicBezTo>
                  <a:cubicBezTo>
                    <a:pt x="368" y="469"/>
                    <a:pt x="366" y="469"/>
                    <a:pt x="363" y="468"/>
                  </a:cubicBezTo>
                  <a:cubicBezTo>
                    <a:pt x="361" y="467"/>
                    <a:pt x="359" y="466"/>
                    <a:pt x="356" y="466"/>
                  </a:cubicBezTo>
                  <a:cubicBezTo>
                    <a:pt x="354" y="465"/>
                    <a:pt x="351" y="464"/>
                    <a:pt x="349" y="463"/>
                  </a:cubicBezTo>
                  <a:cubicBezTo>
                    <a:pt x="346" y="462"/>
                    <a:pt x="344" y="461"/>
                    <a:pt x="341" y="460"/>
                  </a:cubicBezTo>
                  <a:cubicBezTo>
                    <a:pt x="341" y="460"/>
                    <a:pt x="341" y="460"/>
                    <a:pt x="341" y="460"/>
                  </a:cubicBezTo>
                  <a:cubicBezTo>
                    <a:pt x="341" y="460"/>
                    <a:pt x="341" y="459"/>
                    <a:pt x="341" y="458"/>
                  </a:cubicBezTo>
                  <a:cubicBezTo>
                    <a:pt x="341" y="456"/>
                    <a:pt x="341" y="455"/>
                    <a:pt x="340" y="454"/>
                  </a:cubicBezTo>
                  <a:cubicBezTo>
                    <a:pt x="358" y="442"/>
                    <a:pt x="376" y="431"/>
                    <a:pt x="393" y="420"/>
                  </a:cubicBezTo>
                  <a:moveTo>
                    <a:pt x="111" y="210"/>
                  </a:moveTo>
                  <a:cubicBezTo>
                    <a:pt x="111" y="210"/>
                    <a:pt x="111" y="210"/>
                    <a:pt x="111" y="210"/>
                  </a:cubicBezTo>
                  <a:cubicBezTo>
                    <a:pt x="111" y="215"/>
                    <a:pt x="111" y="219"/>
                    <a:pt x="111" y="224"/>
                  </a:cubicBezTo>
                  <a:cubicBezTo>
                    <a:pt x="111" y="227"/>
                    <a:pt x="111" y="230"/>
                    <a:pt x="111" y="233"/>
                  </a:cubicBezTo>
                  <a:cubicBezTo>
                    <a:pt x="111" y="245"/>
                    <a:pt x="111" y="258"/>
                    <a:pt x="111" y="270"/>
                  </a:cubicBezTo>
                  <a:cubicBezTo>
                    <a:pt x="111" y="276"/>
                    <a:pt x="111" y="281"/>
                    <a:pt x="112" y="287"/>
                  </a:cubicBezTo>
                  <a:cubicBezTo>
                    <a:pt x="112" y="297"/>
                    <a:pt x="112" y="307"/>
                    <a:pt x="112" y="317"/>
                  </a:cubicBezTo>
                  <a:cubicBezTo>
                    <a:pt x="112" y="325"/>
                    <a:pt x="113" y="332"/>
                    <a:pt x="113" y="340"/>
                  </a:cubicBezTo>
                  <a:cubicBezTo>
                    <a:pt x="113" y="345"/>
                    <a:pt x="113" y="351"/>
                    <a:pt x="113" y="357"/>
                  </a:cubicBezTo>
                  <a:cubicBezTo>
                    <a:pt x="112" y="357"/>
                    <a:pt x="110" y="358"/>
                    <a:pt x="109" y="358"/>
                  </a:cubicBezTo>
                  <a:cubicBezTo>
                    <a:pt x="106" y="354"/>
                    <a:pt x="102" y="350"/>
                    <a:pt x="98" y="346"/>
                  </a:cubicBezTo>
                  <a:cubicBezTo>
                    <a:pt x="94" y="341"/>
                    <a:pt x="90" y="337"/>
                    <a:pt x="86" y="332"/>
                  </a:cubicBezTo>
                  <a:cubicBezTo>
                    <a:pt x="81" y="326"/>
                    <a:pt x="76" y="319"/>
                    <a:pt x="70" y="313"/>
                  </a:cubicBezTo>
                  <a:cubicBezTo>
                    <a:pt x="67" y="308"/>
                    <a:pt x="63" y="304"/>
                    <a:pt x="59" y="299"/>
                  </a:cubicBezTo>
                  <a:cubicBezTo>
                    <a:pt x="53" y="292"/>
                    <a:pt x="48" y="285"/>
                    <a:pt x="42" y="279"/>
                  </a:cubicBezTo>
                  <a:cubicBezTo>
                    <a:pt x="39" y="274"/>
                    <a:pt x="35" y="270"/>
                    <a:pt x="32" y="265"/>
                  </a:cubicBezTo>
                  <a:cubicBezTo>
                    <a:pt x="26" y="258"/>
                    <a:pt x="19" y="250"/>
                    <a:pt x="13" y="242"/>
                  </a:cubicBezTo>
                  <a:cubicBezTo>
                    <a:pt x="11" y="238"/>
                    <a:pt x="8" y="235"/>
                    <a:pt x="5" y="231"/>
                  </a:cubicBezTo>
                  <a:cubicBezTo>
                    <a:pt x="3" y="229"/>
                    <a:pt x="1" y="226"/>
                    <a:pt x="0" y="224"/>
                  </a:cubicBezTo>
                  <a:cubicBezTo>
                    <a:pt x="0" y="225"/>
                    <a:pt x="0" y="225"/>
                    <a:pt x="0" y="225"/>
                  </a:cubicBezTo>
                  <a:cubicBezTo>
                    <a:pt x="28" y="262"/>
                    <a:pt x="57" y="298"/>
                    <a:pt x="86" y="333"/>
                  </a:cubicBezTo>
                  <a:cubicBezTo>
                    <a:pt x="87" y="334"/>
                    <a:pt x="88" y="335"/>
                    <a:pt x="89" y="336"/>
                  </a:cubicBezTo>
                  <a:cubicBezTo>
                    <a:pt x="95" y="344"/>
                    <a:pt x="102" y="351"/>
                    <a:pt x="109" y="359"/>
                  </a:cubicBezTo>
                  <a:cubicBezTo>
                    <a:pt x="107" y="360"/>
                    <a:pt x="107" y="362"/>
                    <a:pt x="106" y="364"/>
                  </a:cubicBezTo>
                  <a:cubicBezTo>
                    <a:pt x="73" y="360"/>
                    <a:pt x="37" y="357"/>
                    <a:pt x="0" y="352"/>
                  </a:cubicBezTo>
                  <a:cubicBezTo>
                    <a:pt x="0" y="353"/>
                    <a:pt x="0" y="353"/>
                    <a:pt x="0" y="353"/>
                  </a:cubicBezTo>
                  <a:cubicBezTo>
                    <a:pt x="25" y="356"/>
                    <a:pt x="49" y="359"/>
                    <a:pt x="73" y="361"/>
                  </a:cubicBezTo>
                  <a:cubicBezTo>
                    <a:pt x="76" y="361"/>
                    <a:pt x="79" y="362"/>
                    <a:pt x="82" y="362"/>
                  </a:cubicBezTo>
                  <a:cubicBezTo>
                    <a:pt x="86" y="362"/>
                    <a:pt x="90" y="363"/>
                    <a:pt x="93" y="363"/>
                  </a:cubicBezTo>
                  <a:cubicBezTo>
                    <a:pt x="98" y="363"/>
                    <a:pt x="102" y="364"/>
                    <a:pt x="106" y="364"/>
                  </a:cubicBezTo>
                  <a:cubicBezTo>
                    <a:pt x="106" y="365"/>
                    <a:pt x="106" y="365"/>
                    <a:pt x="106" y="365"/>
                  </a:cubicBezTo>
                  <a:cubicBezTo>
                    <a:pt x="106" y="367"/>
                    <a:pt x="108" y="370"/>
                    <a:pt x="110" y="371"/>
                  </a:cubicBezTo>
                  <a:cubicBezTo>
                    <a:pt x="107" y="377"/>
                    <a:pt x="103" y="383"/>
                    <a:pt x="100" y="389"/>
                  </a:cubicBezTo>
                  <a:cubicBezTo>
                    <a:pt x="97" y="394"/>
                    <a:pt x="95" y="399"/>
                    <a:pt x="92" y="404"/>
                  </a:cubicBezTo>
                  <a:cubicBezTo>
                    <a:pt x="89" y="409"/>
                    <a:pt x="86" y="415"/>
                    <a:pt x="83" y="420"/>
                  </a:cubicBezTo>
                  <a:cubicBezTo>
                    <a:pt x="84" y="420"/>
                    <a:pt x="84" y="420"/>
                    <a:pt x="84" y="420"/>
                  </a:cubicBezTo>
                  <a:cubicBezTo>
                    <a:pt x="87" y="415"/>
                    <a:pt x="90" y="410"/>
                    <a:pt x="92" y="405"/>
                  </a:cubicBezTo>
                  <a:cubicBezTo>
                    <a:pt x="98" y="394"/>
                    <a:pt x="104" y="384"/>
                    <a:pt x="110" y="373"/>
                  </a:cubicBezTo>
                  <a:cubicBezTo>
                    <a:pt x="110" y="373"/>
                    <a:pt x="110" y="372"/>
                    <a:pt x="111" y="372"/>
                  </a:cubicBezTo>
                  <a:cubicBezTo>
                    <a:pt x="112" y="372"/>
                    <a:pt x="113" y="372"/>
                    <a:pt x="114" y="372"/>
                  </a:cubicBezTo>
                  <a:cubicBezTo>
                    <a:pt x="117" y="372"/>
                    <a:pt x="119" y="371"/>
                    <a:pt x="121" y="369"/>
                  </a:cubicBezTo>
                  <a:cubicBezTo>
                    <a:pt x="128" y="373"/>
                    <a:pt x="136" y="377"/>
                    <a:pt x="143" y="381"/>
                  </a:cubicBezTo>
                  <a:cubicBezTo>
                    <a:pt x="144" y="381"/>
                    <a:pt x="144" y="381"/>
                    <a:pt x="145" y="382"/>
                  </a:cubicBezTo>
                  <a:cubicBezTo>
                    <a:pt x="165" y="393"/>
                    <a:pt x="185" y="402"/>
                    <a:pt x="204" y="411"/>
                  </a:cubicBezTo>
                  <a:cubicBezTo>
                    <a:pt x="205" y="412"/>
                    <a:pt x="207" y="412"/>
                    <a:pt x="208" y="413"/>
                  </a:cubicBezTo>
                  <a:cubicBezTo>
                    <a:pt x="208" y="412"/>
                    <a:pt x="208" y="412"/>
                    <a:pt x="208" y="412"/>
                  </a:cubicBezTo>
                  <a:cubicBezTo>
                    <a:pt x="207" y="412"/>
                    <a:pt x="207" y="411"/>
                    <a:pt x="206" y="411"/>
                  </a:cubicBezTo>
                  <a:cubicBezTo>
                    <a:pt x="205" y="411"/>
                    <a:pt x="205" y="411"/>
                    <a:pt x="204" y="410"/>
                  </a:cubicBezTo>
                  <a:cubicBezTo>
                    <a:pt x="195" y="406"/>
                    <a:pt x="185" y="401"/>
                    <a:pt x="175" y="397"/>
                  </a:cubicBezTo>
                  <a:cubicBezTo>
                    <a:pt x="173" y="396"/>
                    <a:pt x="171" y="395"/>
                    <a:pt x="170" y="394"/>
                  </a:cubicBezTo>
                  <a:cubicBezTo>
                    <a:pt x="162" y="390"/>
                    <a:pt x="154" y="386"/>
                    <a:pt x="145" y="381"/>
                  </a:cubicBezTo>
                  <a:cubicBezTo>
                    <a:pt x="142" y="379"/>
                    <a:pt x="138" y="377"/>
                    <a:pt x="135" y="376"/>
                  </a:cubicBezTo>
                  <a:cubicBezTo>
                    <a:pt x="130" y="373"/>
                    <a:pt x="126" y="371"/>
                    <a:pt x="121" y="368"/>
                  </a:cubicBezTo>
                  <a:cubicBezTo>
                    <a:pt x="122" y="367"/>
                    <a:pt x="122" y="366"/>
                    <a:pt x="122" y="365"/>
                  </a:cubicBezTo>
                  <a:cubicBezTo>
                    <a:pt x="122" y="362"/>
                    <a:pt x="121" y="360"/>
                    <a:pt x="119" y="358"/>
                  </a:cubicBezTo>
                  <a:cubicBezTo>
                    <a:pt x="145" y="319"/>
                    <a:pt x="175" y="277"/>
                    <a:pt x="208" y="236"/>
                  </a:cubicBezTo>
                  <a:cubicBezTo>
                    <a:pt x="208" y="235"/>
                    <a:pt x="208" y="235"/>
                    <a:pt x="208" y="235"/>
                  </a:cubicBezTo>
                  <a:cubicBezTo>
                    <a:pt x="206" y="238"/>
                    <a:pt x="204" y="241"/>
                    <a:pt x="202" y="243"/>
                  </a:cubicBezTo>
                  <a:cubicBezTo>
                    <a:pt x="201" y="244"/>
                    <a:pt x="200" y="245"/>
                    <a:pt x="200" y="246"/>
                  </a:cubicBezTo>
                  <a:cubicBezTo>
                    <a:pt x="196" y="251"/>
                    <a:pt x="192" y="256"/>
                    <a:pt x="188" y="261"/>
                  </a:cubicBezTo>
                  <a:cubicBezTo>
                    <a:pt x="187" y="262"/>
                    <a:pt x="186" y="264"/>
                    <a:pt x="185" y="266"/>
                  </a:cubicBezTo>
                  <a:cubicBezTo>
                    <a:pt x="181" y="270"/>
                    <a:pt x="178" y="274"/>
                    <a:pt x="174" y="279"/>
                  </a:cubicBezTo>
                  <a:cubicBezTo>
                    <a:pt x="172" y="282"/>
                    <a:pt x="170" y="285"/>
                    <a:pt x="168" y="288"/>
                  </a:cubicBezTo>
                  <a:cubicBezTo>
                    <a:pt x="165" y="291"/>
                    <a:pt x="163" y="295"/>
                    <a:pt x="160" y="298"/>
                  </a:cubicBezTo>
                  <a:cubicBezTo>
                    <a:pt x="157" y="303"/>
                    <a:pt x="153" y="308"/>
                    <a:pt x="150" y="313"/>
                  </a:cubicBezTo>
                  <a:cubicBezTo>
                    <a:pt x="148" y="315"/>
                    <a:pt x="147" y="317"/>
                    <a:pt x="145" y="319"/>
                  </a:cubicBezTo>
                  <a:cubicBezTo>
                    <a:pt x="140" y="326"/>
                    <a:pt x="135" y="333"/>
                    <a:pt x="130" y="340"/>
                  </a:cubicBezTo>
                  <a:cubicBezTo>
                    <a:pt x="130" y="340"/>
                    <a:pt x="130" y="340"/>
                    <a:pt x="130" y="340"/>
                  </a:cubicBezTo>
                  <a:cubicBezTo>
                    <a:pt x="126" y="346"/>
                    <a:pt x="122" y="352"/>
                    <a:pt x="118" y="358"/>
                  </a:cubicBezTo>
                  <a:cubicBezTo>
                    <a:pt x="117" y="357"/>
                    <a:pt x="116" y="357"/>
                    <a:pt x="114" y="357"/>
                  </a:cubicBezTo>
                  <a:cubicBezTo>
                    <a:pt x="114" y="356"/>
                    <a:pt x="114" y="356"/>
                    <a:pt x="114" y="356"/>
                  </a:cubicBezTo>
                  <a:cubicBezTo>
                    <a:pt x="114" y="343"/>
                    <a:pt x="113" y="330"/>
                    <a:pt x="113" y="317"/>
                  </a:cubicBezTo>
                  <a:cubicBezTo>
                    <a:pt x="113" y="312"/>
                    <a:pt x="113" y="307"/>
                    <a:pt x="113" y="302"/>
                  </a:cubicBezTo>
                  <a:cubicBezTo>
                    <a:pt x="112" y="291"/>
                    <a:pt x="112" y="281"/>
                    <a:pt x="112" y="270"/>
                  </a:cubicBezTo>
                  <a:cubicBezTo>
                    <a:pt x="112" y="263"/>
                    <a:pt x="112" y="256"/>
                    <a:pt x="112" y="249"/>
                  </a:cubicBezTo>
                  <a:cubicBezTo>
                    <a:pt x="112" y="240"/>
                    <a:pt x="111" y="232"/>
                    <a:pt x="111" y="223"/>
                  </a:cubicBezTo>
                  <a:cubicBezTo>
                    <a:pt x="111" y="219"/>
                    <a:pt x="111" y="214"/>
                    <a:pt x="111" y="210"/>
                  </a:cubicBezTo>
                  <a:moveTo>
                    <a:pt x="615" y="389"/>
                  </a:moveTo>
                  <a:cubicBezTo>
                    <a:pt x="615" y="388"/>
                    <a:pt x="615" y="388"/>
                    <a:pt x="615" y="388"/>
                  </a:cubicBezTo>
                  <a:cubicBezTo>
                    <a:pt x="615" y="386"/>
                    <a:pt x="615" y="384"/>
                    <a:pt x="615" y="383"/>
                  </a:cubicBezTo>
                  <a:cubicBezTo>
                    <a:pt x="615" y="384"/>
                    <a:pt x="615" y="384"/>
                    <a:pt x="615" y="385"/>
                  </a:cubicBezTo>
                  <a:cubicBezTo>
                    <a:pt x="615" y="386"/>
                    <a:pt x="615" y="388"/>
                    <a:pt x="615" y="389"/>
                  </a:cubicBezTo>
                  <a:cubicBezTo>
                    <a:pt x="615" y="389"/>
                    <a:pt x="615" y="389"/>
                    <a:pt x="615" y="389"/>
                  </a:cubicBezTo>
                  <a:moveTo>
                    <a:pt x="616" y="389"/>
                  </a:moveTo>
                  <a:cubicBezTo>
                    <a:pt x="616" y="387"/>
                    <a:pt x="616" y="386"/>
                    <a:pt x="616" y="384"/>
                  </a:cubicBezTo>
                  <a:cubicBezTo>
                    <a:pt x="616" y="377"/>
                    <a:pt x="616" y="370"/>
                    <a:pt x="616" y="363"/>
                  </a:cubicBezTo>
                  <a:cubicBezTo>
                    <a:pt x="616" y="363"/>
                    <a:pt x="616" y="363"/>
                    <a:pt x="616" y="363"/>
                  </a:cubicBezTo>
                  <a:cubicBezTo>
                    <a:pt x="617" y="371"/>
                    <a:pt x="617" y="380"/>
                    <a:pt x="617" y="388"/>
                  </a:cubicBezTo>
                  <a:cubicBezTo>
                    <a:pt x="617" y="388"/>
                    <a:pt x="616" y="389"/>
                    <a:pt x="616" y="389"/>
                  </a:cubicBezTo>
                  <a:moveTo>
                    <a:pt x="611" y="392"/>
                  </a:moveTo>
                  <a:cubicBezTo>
                    <a:pt x="612" y="383"/>
                    <a:pt x="613" y="373"/>
                    <a:pt x="613" y="364"/>
                  </a:cubicBezTo>
                  <a:cubicBezTo>
                    <a:pt x="613" y="363"/>
                    <a:pt x="613" y="363"/>
                    <a:pt x="613" y="362"/>
                  </a:cubicBezTo>
                  <a:cubicBezTo>
                    <a:pt x="614" y="362"/>
                    <a:pt x="614" y="362"/>
                    <a:pt x="615" y="362"/>
                  </a:cubicBezTo>
                  <a:cubicBezTo>
                    <a:pt x="615" y="365"/>
                    <a:pt x="615" y="367"/>
                    <a:pt x="615" y="370"/>
                  </a:cubicBezTo>
                  <a:cubicBezTo>
                    <a:pt x="614" y="373"/>
                    <a:pt x="614" y="376"/>
                    <a:pt x="614" y="379"/>
                  </a:cubicBezTo>
                  <a:cubicBezTo>
                    <a:pt x="614" y="383"/>
                    <a:pt x="614" y="386"/>
                    <a:pt x="614" y="390"/>
                  </a:cubicBezTo>
                  <a:cubicBezTo>
                    <a:pt x="613" y="390"/>
                    <a:pt x="612" y="391"/>
                    <a:pt x="611" y="392"/>
                  </a:cubicBezTo>
                  <a:moveTo>
                    <a:pt x="602" y="340"/>
                  </a:moveTo>
                  <a:cubicBezTo>
                    <a:pt x="601" y="340"/>
                    <a:pt x="601" y="340"/>
                    <a:pt x="601" y="340"/>
                  </a:cubicBezTo>
                  <a:cubicBezTo>
                    <a:pt x="602" y="339"/>
                    <a:pt x="602" y="339"/>
                    <a:pt x="602" y="339"/>
                  </a:cubicBezTo>
                  <a:cubicBezTo>
                    <a:pt x="602" y="339"/>
                    <a:pt x="603" y="338"/>
                    <a:pt x="603" y="338"/>
                  </a:cubicBezTo>
                  <a:cubicBezTo>
                    <a:pt x="603" y="337"/>
                    <a:pt x="603" y="337"/>
                    <a:pt x="603" y="337"/>
                  </a:cubicBezTo>
                  <a:cubicBezTo>
                    <a:pt x="604" y="337"/>
                    <a:pt x="604" y="337"/>
                    <a:pt x="604" y="337"/>
                  </a:cubicBezTo>
                  <a:cubicBezTo>
                    <a:pt x="603" y="338"/>
                    <a:pt x="603" y="339"/>
                    <a:pt x="602" y="340"/>
                  </a:cubicBezTo>
                  <a:moveTo>
                    <a:pt x="601" y="340"/>
                  </a:moveTo>
                  <a:cubicBezTo>
                    <a:pt x="600" y="339"/>
                    <a:pt x="600" y="339"/>
                    <a:pt x="599" y="339"/>
                  </a:cubicBezTo>
                  <a:cubicBezTo>
                    <a:pt x="599" y="338"/>
                    <a:pt x="599" y="338"/>
                    <a:pt x="600" y="337"/>
                  </a:cubicBezTo>
                  <a:cubicBezTo>
                    <a:pt x="600" y="336"/>
                    <a:pt x="600" y="335"/>
                    <a:pt x="601" y="334"/>
                  </a:cubicBezTo>
                  <a:cubicBezTo>
                    <a:pt x="601" y="335"/>
                    <a:pt x="602" y="336"/>
                    <a:pt x="603" y="336"/>
                  </a:cubicBezTo>
                  <a:cubicBezTo>
                    <a:pt x="603" y="337"/>
                    <a:pt x="602" y="337"/>
                    <a:pt x="602" y="338"/>
                  </a:cubicBezTo>
                  <a:cubicBezTo>
                    <a:pt x="602" y="338"/>
                    <a:pt x="601" y="339"/>
                    <a:pt x="601" y="340"/>
                  </a:cubicBezTo>
                  <a:moveTo>
                    <a:pt x="571" y="356"/>
                  </a:moveTo>
                  <a:cubicBezTo>
                    <a:pt x="570" y="356"/>
                    <a:pt x="568" y="356"/>
                    <a:pt x="566" y="356"/>
                  </a:cubicBezTo>
                  <a:cubicBezTo>
                    <a:pt x="566" y="356"/>
                    <a:pt x="565" y="356"/>
                    <a:pt x="565" y="356"/>
                  </a:cubicBezTo>
                  <a:cubicBezTo>
                    <a:pt x="564" y="356"/>
                    <a:pt x="562" y="356"/>
                    <a:pt x="561" y="355"/>
                  </a:cubicBezTo>
                  <a:cubicBezTo>
                    <a:pt x="560" y="355"/>
                    <a:pt x="560" y="355"/>
                    <a:pt x="559" y="355"/>
                  </a:cubicBezTo>
                  <a:cubicBezTo>
                    <a:pt x="558" y="355"/>
                    <a:pt x="557" y="354"/>
                    <a:pt x="556" y="354"/>
                  </a:cubicBezTo>
                  <a:cubicBezTo>
                    <a:pt x="555" y="354"/>
                    <a:pt x="554" y="353"/>
                    <a:pt x="554" y="353"/>
                  </a:cubicBezTo>
                  <a:cubicBezTo>
                    <a:pt x="553" y="353"/>
                    <a:pt x="551" y="352"/>
                    <a:pt x="550" y="352"/>
                  </a:cubicBezTo>
                  <a:cubicBezTo>
                    <a:pt x="550" y="352"/>
                    <a:pt x="549" y="351"/>
                    <a:pt x="548" y="351"/>
                  </a:cubicBezTo>
                  <a:cubicBezTo>
                    <a:pt x="547" y="351"/>
                    <a:pt x="546" y="350"/>
                    <a:pt x="545" y="350"/>
                  </a:cubicBezTo>
                  <a:cubicBezTo>
                    <a:pt x="544" y="349"/>
                    <a:pt x="543" y="349"/>
                    <a:pt x="543" y="348"/>
                  </a:cubicBezTo>
                  <a:cubicBezTo>
                    <a:pt x="542" y="348"/>
                    <a:pt x="541" y="347"/>
                    <a:pt x="540" y="347"/>
                  </a:cubicBezTo>
                  <a:cubicBezTo>
                    <a:pt x="539" y="346"/>
                    <a:pt x="538" y="346"/>
                    <a:pt x="537" y="345"/>
                  </a:cubicBezTo>
                  <a:cubicBezTo>
                    <a:pt x="537" y="345"/>
                    <a:pt x="536" y="345"/>
                    <a:pt x="536" y="344"/>
                  </a:cubicBezTo>
                  <a:cubicBezTo>
                    <a:pt x="537" y="343"/>
                    <a:pt x="537" y="342"/>
                    <a:pt x="537" y="340"/>
                  </a:cubicBezTo>
                  <a:cubicBezTo>
                    <a:pt x="537" y="340"/>
                    <a:pt x="537" y="339"/>
                    <a:pt x="537" y="339"/>
                  </a:cubicBezTo>
                  <a:cubicBezTo>
                    <a:pt x="538" y="338"/>
                    <a:pt x="540" y="338"/>
                    <a:pt x="541" y="338"/>
                  </a:cubicBezTo>
                  <a:cubicBezTo>
                    <a:pt x="544" y="337"/>
                    <a:pt x="547" y="337"/>
                    <a:pt x="549" y="336"/>
                  </a:cubicBezTo>
                  <a:cubicBezTo>
                    <a:pt x="550" y="336"/>
                    <a:pt x="551" y="336"/>
                    <a:pt x="552" y="335"/>
                  </a:cubicBezTo>
                  <a:cubicBezTo>
                    <a:pt x="557" y="334"/>
                    <a:pt x="561" y="333"/>
                    <a:pt x="565" y="332"/>
                  </a:cubicBezTo>
                  <a:cubicBezTo>
                    <a:pt x="566" y="335"/>
                    <a:pt x="569" y="337"/>
                    <a:pt x="572" y="337"/>
                  </a:cubicBezTo>
                  <a:cubicBezTo>
                    <a:pt x="574" y="337"/>
                    <a:pt x="575" y="337"/>
                    <a:pt x="576" y="336"/>
                  </a:cubicBezTo>
                  <a:cubicBezTo>
                    <a:pt x="577" y="337"/>
                    <a:pt x="577" y="337"/>
                    <a:pt x="577" y="337"/>
                  </a:cubicBezTo>
                  <a:cubicBezTo>
                    <a:pt x="578" y="338"/>
                    <a:pt x="578" y="338"/>
                    <a:pt x="579" y="339"/>
                  </a:cubicBezTo>
                  <a:cubicBezTo>
                    <a:pt x="579" y="339"/>
                    <a:pt x="580" y="340"/>
                    <a:pt x="580" y="340"/>
                  </a:cubicBezTo>
                  <a:cubicBezTo>
                    <a:pt x="581" y="340"/>
                    <a:pt x="581" y="341"/>
                    <a:pt x="582" y="341"/>
                  </a:cubicBezTo>
                  <a:cubicBezTo>
                    <a:pt x="582" y="342"/>
                    <a:pt x="583" y="342"/>
                    <a:pt x="583" y="342"/>
                  </a:cubicBezTo>
                  <a:cubicBezTo>
                    <a:pt x="584" y="343"/>
                    <a:pt x="584" y="343"/>
                    <a:pt x="585" y="344"/>
                  </a:cubicBezTo>
                  <a:cubicBezTo>
                    <a:pt x="585" y="344"/>
                    <a:pt x="586" y="344"/>
                    <a:pt x="586" y="344"/>
                  </a:cubicBezTo>
                  <a:cubicBezTo>
                    <a:pt x="586" y="345"/>
                    <a:pt x="587" y="345"/>
                    <a:pt x="588" y="345"/>
                  </a:cubicBezTo>
                  <a:cubicBezTo>
                    <a:pt x="588" y="346"/>
                    <a:pt x="588" y="346"/>
                    <a:pt x="589" y="346"/>
                  </a:cubicBezTo>
                  <a:cubicBezTo>
                    <a:pt x="589" y="346"/>
                    <a:pt x="589" y="346"/>
                    <a:pt x="589" y="346"/>
                  </a:cubicBezTo>
                  <a:cubicBezTo>
                    <a:pt x="589" y="346"/>
                    <a:pt x="589" y="346"/>
                    <a:pt x="589" y="346"/>
                  </a:cubicBezTo>
                  <a:cubicBezTo>
                    <a:pt x="589" y="348"/>
                    <a:pt x="590" y="350"/>
                    <a:pt x="591" y="351"/>
                  </a:cubicBezTo>
                  <a:cubicBezTo>
                    <a:pt x="590" y="352"/>
                    <a:pt x="589" y="352"/>
                    <a:pt x="588" y="353"/>
                  </a:cubicBezTo>
                  <a:cubicBezTo>
                    <a:pt x="587" y="353"/>
                    <a:pt x="586" y="353"/>
                    <a:pt x="585" y="354"/>
                  </a:cubicBezTo>
                  <a:cubicBezTo>
                    <a:pt x="584" y="354"/>
                    <a:pt x="583" y="355"/>
                    <a:pt x="581" y="355"/>
                  </a:cubicBezTo>
                  <a:cubicBezTo>
                    <a:pt x="580" y="355"/>
                    <a:pt x="580" y="356"/>
                    <a:pt x="579" y="356"/>
                  </a:cubicBezTo>
                  <a:cubicBezTo>
                    <a:pt x="576" y="356"/>
                    <a:pt x="574" y="356"/>
                    <a:pt x="571" y="356"/>
                  </a:cubicBezTo>
                  <a:cubicBezTo>
                    <a:pt x="571" y="356"/>
                    <a:pt x="571" y="356"/>
                    <a:pt x="571" y="356"/>
                  </a:cubicBezTo>
                  <a:moveTo>
                    <a:pt x="537" y="338"/>
                  </a:moveTo>
                  <a:cubicBezTo>
                    <a:pt x="537" y="338"/>
                    <a:pt x="537" y="338"/>
                    <a:pt x="537" y="338"/>
                  </a:cubicBezTo>
                  <a:cubicBezTo>
                    <a:pt x="539" y="337"/>
                    <a:pt x="542" y="336"/>
                    <a:pt x="545" y="335"/>
                  </a:cubicBezTo>
                  <a:cubicBezTo>
                    <a:pt x="545" y="335"/>
                    <a:pt x="546" y="334"/>
                    <a:pt x="547" y="334"/>
                  </a:cubicBezTo>
                  <a:cubicBezTo>
                    <a:pt x="552" y="332"/>
                    <a:pt x="557" y="330"/>
                    <a:pt x="562" y="329"/>
                  </a:cubicBezTo>
                  <a:cubicBezTo>
                    <a:pt x="565" y="328"/>
                    <a:pt x="565" y="328"/>
                    <a:pt x="565" y="328"/>
                  </a:cubicBezTo>
                  <a:cubicBezTo>
                    <a:pt x="564" y="328"/>
                    <a:pt x="564" y="329"/>
                    <a:pt x="564" y="329"/>
                  </a:cubicBezTo>
                  <a:cubicBezTo>
                    <a:pt x="564" y="330"/>
                    <a:pt x="564" y="331"/>
                    <a:pt x="565" y="331"/>
                  </a:cubicBezTo>
                  <a:cubicBezTo>
                    <a:pt x="564" y="332"/>
                    <a:pt x="563" y="332"/>
                    <a:pt x="563" y="332"/>
                  </a:cubicBezTo>
                  <a:cubicBezTo>
                    <a:pt x="562" y="332"/>
                    <a:pt x="561" y="332"/>
                    <a:pt x="560" y="333"/>
                  </a:cubicBezTo>
                  <a:cubicBezTo>
                    <a:pt x="557" y="333"/>
                    <a:pt x="555" y="334"/>
                    <a:pt x="553" y="334"/>
                  </a:cubicBezTo>
                  <a:cubicBezTo>
                    <a:pt x="552" y="335"/>
                    <a:pt x="550" y="335"/>
                    <a:pt x="549" y="335"/>
                  </a:cubicBezTo>
                  <a:cubicBezTo>
                    <a:pt x="547" y="336"/>
                    <a:pt x="545" y="336"/>
                    <a:pt x="542" y="337"/>
                  </a:cubicBezTo>
                  <a:cubicBezTo>
                    <a:pt x="541" y="337"/>
                    <a:pt x="539" y="338"/>
                    <a:pt x="538" y="338"/>
                  </a:cubicBezTo>
                  <a:cubicBezTo>
                    <a:pt x="537" y="338"/>
                    <a:pt x="537" y="338"/>
                    <a:pt x="537" y="338"/>
                  </a:cubicBezTo>
                  <a:moveTo>
                    <a:pt x="614" y="348"/>
                  </a:moveTo>
                  <a:cubicBezTo>
                    <a:pt x="614" y="342"/>
                    <a:pt x="614" y="336"/>
                    <a:pt x="614" y="331"/>
                  </a:cubicBezTo>
                  <a:cubicBezTo>
                    <a:pt x="614" y="330"/>
                    <a:pt x="615" y="330"/>
                    <a:pt x="615" y="329"/>
                  </a:cubicBezTo>
                  <a:cubicBezTo>
                    <a:pt x="614" y="329"/>
                    <a:pt x="614" y="329"/>
                    <a:pt x="614" y="329"/>
                  </a:cubicBezTo>
                  <a:cubicBezTo>
                    <a:pt x="614" y="328"/>
                    <a:pt x="615" y="327"/>
                    <a:pt x="615" y="326"/>
                  </a:cubicBezTo>
                  <a:cubicBezTo>
                    <a:pt x="615" y="326"/>
                    <a:pt x="615" y="326"/>
                    <a:pt x="615" y="326"/>
                  </a:cubicBezTo>
                  <a:cubicBezTo>
                    <a:pt x="615" y="326"/>
                    <a:pt x="615" y="327"/>
                    <a:pt x="615" y="328"/>
                  </a:cubicBezTo>
                  <a:cubicBezTo>
                    <a:pt x="615" y="331"/>
                    <a:pt x="615" y="334"/>
                    <a:pt x="615" y="337"/>
                  </a:cubicBezTo>
                  <a:cubicBezTo>
                    <a:pt x="615" y="340"/>
                    <a:pt x="615" y="344"/>
                    <a:pt x="615" y="347"/>
                  </a:cubicBezTo>
                  <a:cubicBezTo>
                    <a:pt x="614" y="347"/>
                    <a:pt x="614" y="347"/>
                    <a:pt x="614" y="348"/>
                  </a:cubicBezTo>
                  <a:moveTo>
                    <a:pt x="614" y="326"/>
                  </a:moveTo>
                  <a:cubicBezTo>
                    <a:pt x="613" y="325"/>
                    <a:pt x="613" y="325"/>
                    <a:pt x="613" y="325"/>
                  </a:cubicBezTo>
                  <a:cubicBezTo>
                    <a:pt x="614" y="325"/>
                    <a:pt x="614" y="325"/>
                    <a:pt x="614" y="325"/>
                  </a:cubicBezTo>
                  <a:cubicBezTo>
                    <a:pt x="614" y="326"/>
                    <a:pt x="614" y="326"/>
                    <a:pt x="614" y="326"/>
                  </a:cubicBezTo>
                  <a:moveTo>
                    <a:pt x="589" y="345"/>
                  </a:moveTo>
                  <a:cubicBezTo>
                    <a:pt x="589" y="345"/>
                    <a:pt x="589" y="345"/>
                    <a:pt x="589" y="345"/>
                  </a:cubicBezTo>
                  <a:cubicBezTo>
                    <a:pt x="589" y="345"/>
                    <a:pt x="588" y="345"/>
                    <a:pt x="588" y="345"/>
                  </a:cubicBezTo>
                  <a:cubicBezTo>
                    <a:pt x="587" y="344"/>
                    <a:pt x="587" y="344"/>
                    <a:pt x="586" y="344"/>
                  </a:cubicBezTo>
                  <a:cubicBezTo>
                    <a:pt x="586" y="344"/>
                    <a:pt x="585" y="343"/>
                    <a:pt x="585" y="343"/>
                  </a:cubicBezTo>
                  <a:cubicBezTo>
                    <a:pt x="584" y="343"/>
                    <a:pt x="584" y="342"/>
                    <a:pt x="583" y="342"/>
                  </a:cubicBezTo>
                  <a:cubicBezTo>
                    <a:pt x="583" y="342"/>
                    <a:pt x="583" y="341"/>
                    <a:pt x="582" y="341"/>
                  </a:cubicBezTo>
                  <a:cubicBezTo>
                    <a:pt x="582" y="340"/>
                    <a:pt x="581" y="340"/>
                    <a:pt x="581" y="339"/>
                  </a:cubicBezTo>
                  <a:cubicBezTo>
                    <a:pt x="580" y="339"/>
                    <a:pt x="580" y="339"/>
                    <a:pt x="579" y="338"/>
                  </a:cubicBezTo>
                  <a:cubicBezTo>
                    <a:pt x="579" y="338"/>
                    <a:pt x="578" y="337"/>
                    <a:pt x="578" y="337"/>
                  </a:cubicBezTo>
                  <a:cubicBezTo>
                    <a:pt x="577" y="335"/>
                    <a:pt x="577" y="335"/>
                    <a:pt x="577" y="335"/>
                  </a:cubicBezTo>
                  <a:cubicBezTo>
                    <a:pt x="579" y="334"/>
                    <a:pt x="580" y="332"/>
                    <a:pt x="580" y="329"/>
                  </a:cubicBezTo>
                  <a:cubicBezTo>
                    <a:pt x="580" y="329"/>
                    <a:pt x="580" y="329"/>
                    <a:pt x="580" y="329"/>
                  </a:cubicBezTo>
                  <a:cubicBezTo>
                    <a:pt x="580" y="329"/>
                    <a:pt x="580" y="329"/>
                    <a:pt x="580" y="329"/>
                  </a:cubicBezTo>
                  <a:cubicBezTo>
                    <a:pt x="581" y="329"/>
                    <a:pt x="581" y="329"/>
                    <a:pt x="581" y="329"/>
                  </a:cubicBezTo>
                  <a:cubicBezTo>
                    <a:pt x="582" y="329"/>
                    <a:pt x="582" y="329"/>
                    <a:pt x="582" y="329"/>
                  </a:cubicBezTo>
                  <a:cubicBezTo>
                    <a:pt x="585" y="328"/>
                    <a:pt x="588" y="328"/>
                    <a:pt x="591" y="327"/>
                  </a:cubicBezTo>
                  <a:cubicBezTo>
                    <a:pt x="592" y="326"/>
                    <a:pt x="592" y="326"/>
                    <a:pt x="593" y="326"/>
                  </a:cubicBezTo>
                  <a:cubicBezTo>
                    <a:pt x="595" y="325"/>
                    <a:pt x="597" y="324"/>
                    <a:pt x="599" y="323"/>
                  </a:cubicBezTo>
                  <a:cubicBezTo>
                    <a:pt x="600" y="323"/>
                    <a:pt x="600" y="323"/>
                    <a:pt x="600" y="323"/>
                  </a:cubicBezTo>
                  <a:cubicBezTo>
                    <a:pt x="600" y="323"/>
                    <a:pt x="600" y="324"/>
                    <a:pt x="601" y="324"/>
                  </a:cubicBezTo>
                  <a:cubicBezTo>
                    <a:pt x="600" y="326"/>
                    <a:pt x="599" y="327"/>
                    <a:pt x="599" y="329"/>
                  </a:cubicBezTo>
                  <a:cubicBezTo>
                    <a:pt x="599" y="331"/>
                    <a:pt x="599" y="332"/>
                    <a:pt x="600" y="333"/>
                  </a:cubicBezTo>
                  <a:cubicBezTo>
                    <a:pt x="600" y="334"/>
                    <a:pt x="600" y="335"/>
                    <a:pt x="599" y="336"/>
                  </a:cubicBezTo>
                  <a:cubicBezTo>
                    <a:pt x="599" y="337"/>
                    <a:pt x="599" y="337"/>
                    <a:pt x="599" y="338"/>
                  </a:cubicBezTo>
                  <a:cubicBezTo>
                    <a:pt x="599" y="339"/>
                    <a:pt x="599" y="339"/>
                    <a:pt x="599" y="339"/>
                  </a:cubicBezTo>
                  <a:cubicBezTo>
                    <a:pt x="598" y="339"/>
                    <a:pt x="598" y="338"/>
                    <a:pt x="597" y="338"/>
                  </a:cubicBezTo>
                  <a:cubicBezTo>
                    <a:pt x="593" y="338"/>
                    <a:pt x="590" y="341"/>
                    <a:pt x="589" y="345"/>
                  </a:cubicBezTo>
                  <a:moveTo>
                    <a:pt x="585" y="325"/>
                  </a:moveTo>
                  <a:cubicBezTo>
                    <a:pt x="587" y="325"/>
                    <a:pt x="590" y="325"/>
                    <a:pt x="592" y="324"/>
                  </a:cubicBezTo>
                  <a:cubicBezTo>
                    <a:pt x="592" y="324"/>
                    <a:pt x="593" y="324"/>
                    <a:pt x="594" y="324"/>
                  </a:cubicBezTo>
                  <a:cubicBezTo>
                    <a:pt x="595" y="324"/>
                    <a:pt x="597" y="323"/>
                    <a:pt x="598" y="323"/>
                  </a:cubicBezTo>
                  <a:cubicBezTo>
                    <a:pt x="599" y="322"/>
                    <a:pt x="599" y="322"/>
                    <a:pt x="599" y="322"/>
                  </a:cubicBezTo>
                  <a:cubicBezTo>
                    <a:pt x="599" y="323"/>
                    <a:pt x="599" y="323"/>
                    <a:pt x="599" y="323"/>
                  </a:cubicBezTo>
                  <a:cubicBezTo>
                    <a:pt x="598" y="323"/>
                    <a:pt x="598" y="323"/>
                    <a:pt x="598" y="323"/>
                  </a:cubicBezTo>
                  <a:cubicBezTo>
                    <a:pt x="596" y="324"/>
                    <a:pt x="594" y="325"/>
                    <a:pt x="592" y="326"/>
                  </a:cubicBezTo>
                  <a:cubicBezTo>
                    <a:pt x="591" y="326"/>
                    <a:pt x="590" y="326"/>
                    <a:pt x="589" y="326"/>
                  </a:cubicBezTo>
                  <a:cubicBezTo>
                    <a:pt x="587" y="327"/>
                    <a:pt x="585" y="327"/>
                    <a:pt x="583" y="328"/>
                  </a:cubicBezTo>
                  <a:cubicBezTo>
                    <a:pt x="582" y="328"/>
                    <a:pt x="582" y="328"/>
                    <a:pt x="581" y="328"/>
                  </a:cubicBezTo>
                  <a:cubicBezTo>
                    <a:pt x="581" y="328"/>
                    <a:pt x="581" y="328"/>
                    <a:pt x="581" y="328"/>
                  </a:cubicBezTo>
                  <a:cubicBezTo>
                    <a:pt x="582" y="327"/>
                    <a:pt x="582" y="326"/>
                    <a:pt x="582" y="325"/>
                  </a:cubicBezTo>
                  <a:cubicBezTo>
                    <a:pt x="583" y="325"/>
                    <a:pt x="584" y="325"/>
                    <a:pt x="585" y="325"/>
                  </a:cubicBezTo>
                  <a:moveTo>
                    <a:pt x="606" y="300"/>
                  </a:moveTo>
                  <a:cubicBezTo>
                    <a:pt x="607" y="289"/>
                    <a:pt x="608" y="280"/>
                    <a:pt x="610" y="274"/>
                  </a:cubicBezTo>
                  <a:cubicBezTo>
                    <a:pt x="610" y="275"/>
                    <a:pt x="610" y="275"/>
                    <a:pt x="610" y="275"/>
                  </a:cubicBezTo>
                  <a:cubicBezTo>
                    <a:pt x="608" y="281"/>
                    <a:pt x="608" y="289"/>
                    <a:pt x="609" y="299"/>
                  </a:cubicBezTo>
                  <a:cubicBezTo>
                    <a:pt x="608" y="299"/>
                    <a:pt x="607" y="299"/>
                    <a:pt x="606" y="300"/>
                  </a:cubicBezTo>
                  <a:moveTo>
                    <a:pt x="605" y="300"/>
                  </a:moveTo>
                  <a:cubicBezTo>
                    <a:pt x="605" y="300"/>
                    <a:pt x="605" y="300"/>
                    <a:pt x="605" y="300"/>
                  </a:cubicBezTo>
                  <a:cubicBezTo>
                    <a:pt x="605" y="298"/>
                    <a:pt x="605" y="296"/>
                    <a:pt x="605" y="294"/>
                  </a:cubicBezTo>
                  <a:cubicBezTo>
                    <a:pt x="605" y="293"/>
                    <a:pt x="605" y="292"/>
                    <a:pt x="605" y="292"/>
                  </a:cubicBezTo>
                  <a:cubicBezTo>
                    <a:pt x="605" y="289"/>
                    <a:pt x="605" y="287"/>
                    <a:pt x="605" y="285"/>
                  </a:cubicBezTo>
                  <a:cubicBezTo>
                    <a:pt x="605" y="284"/>
                    <a:pt x="605" y="283"/>
                    <a:pt x="605" y="283"/>
                  </a:cubicBezTo>
                  <a:cubicBezTo>
                    <a:pt x="606" y="281"/>
                    <a:pt x="606" y="279"/>
                    <a:pt x="606" y="278"/>
                  </a:cubicBezTo>
                  <a:cubicBezTo>
                    <a:pt x="606" y="277"/>
                    <a:pt x="606" y="276"/>
                    <a:pt x="606" y="276"/>
                  </a:cubicBezTo>
                  <a:cubicBezTo>
                    <a:pt x="607" y="274"/>
                    <a:pt x="607" y="273"/>
                    <a:pt x="607" y="272"/>
                  </a:cubicBezTo>
                  <a:cubicBezTo>
                    <a:pt x="607" y="271"/>
                    <a:pt x="607" y="271"/>
                    <a:pt x="607" y="271"/>
                  </a:cubicBezTo>
                  <a:cubicBezTo>
                    <a:pt x="608" y="272"/>
                    <a:pt x="608" y="273"/>
                    <a:pt x="609" y="274"/>
                  </a:cubicBezTo>
                  <a:cubicBezTo>
                    <a:pt x="609" y="275"/>
                    <a:pt x="609" y="276"/>
                    <a:pt x="608" y="276"/>
                  </a:cubicBezTo>
                  <a:cubicBezTo>
                    <a:pt x="608" y="277"/>
                    <a:pt x="608" y="277"/>
                    <a:pt x="608" y="277"/>
                  </a:cubicBezTo>
                  <a:cubicBezTo>
                    <a:pt x="608" y="278"/>
                    <a:pt x="608" y="280"/>
                    <a:pt x="607" y="281"/>
                  </a:cubicBezTo>
                  <a:cubicBezTo>
                    <a:pt x="607" y="281"/>
                    <a:pt x="607" y="282"/>
                    <a:pt x="607" y="282"/>
                  </a:cubicBezTo>
                  <a:cubicBezTo>
                    <a:pt x="607" y="283"/>
                    <a:pt x="607" y="285"/>
                    <a:pt x="607" y="286"/>
                  </a:cubicBezTo>
                  <a:cubicBezTo>
                    <a:pt x="607" y="287"/>
                    <a:pt x="607" y="287"/>
                    <a:pt x="607" y="287"/>
                  </a:cubicBezTo>
                  <a:cubicBezTo>
                    <a:pt x="606" y="288"/>
                    <a:pt x="606" y="290"/>
                    <a:pt x="606" y="291"/>
                  </a:cubicBezTo>
                  <a:cubicBezTo>
                    <a:pt x="606" y="292"/>
                    <a:pt x="606" y="292"/>
                    <a:pt x="606" y="293"/>
                  </a:cubicBezTo>
                  <a:cubicBezTo>
                    <a:pt x="606" y="295"/>
                    <a:pt x="606" y="296"/>
                    <a:pt x="606" y="298"/>
                  </a:cubicBezTo>
                  <a:cubicBezTo>
                    <a:pt x="606" y="298"/>
                    <a:pt x="606" y="299"/>
                    <a:pt x="606" y="300"/>
                  </a:cubicBezTo>
                  <a:cubicBezTo>
                    <a:pt x="605" y="300"/>
                    <a:pt x="605" y="300"/>
                    <a:pt x="605" y="300"/>
                  </a:cubicBezTo>
                  <a:cubicBezTo>
                    <a:pt x="605" y="300"/>
                    <a:pt x="605" y="300"/>
                    <a:pt x="605" y="300"/>
                  </a:cubicBezTo>
                  <a:moveTo>
                    <a:pt x="616" y="210"/>
                  </a:moveTo>
                  <a:cubicBezTo>
                    <a:pt x="614" y="210"/>
                    <a:pt x="614" y="210"/>
                    <a:pt x="614" y="210"/>
                  </a:cubicBezTo>
                  <a:cubicBezTo>
                    <a:pt x="614" y="214"/>
                    <a:pt x="614" y="218"/>
                    <a:pt x="614" y="222"/>
                  </a:cubicBezTo>
                  <a:cubicBezTo>
                    <a:pt x="614" y="229"/>
                    <a:pt x="614" y="236"/>
                    <a:pt x="614" y="243"/>
                  </a:cubicBezTo>
                  <a:cubicBezTo>
                    <a:pt x="614" y="241"/>
                    <a:pt x="614" y="238"/>
                    <a:pt x="614" y="236"/>
                  </a:cubicBezTo>
                  <a:cubicBezTo>
                    <a:pt x="614" y="233"/>
                    <a:pt x="614" y="231"/>
                    <a:pt x="613" y="228"/>
                  </a:cubicBezTo>
                  <a:cubicBezTo>
                    <a:pt x="613" y="222"/>
                    <a:pt x="613" y="216"/>
                    <a:pt x="613" y="210"/>
                  </a:cubicBezTo>
                  <a:cubicBezTo>
                    <a:pt x="612" y="210"/>
                    <a:pt x="612" y="210"/>
                    <a:pt x="612" y="210"/>
                  </a:cubicBezTo>
                  <a:cubicBezTo>
                    <a:pt x="612" y="216"/>
                    <a:pt x="613" y="222"/>
                    <a:pt x="613" y="228"/>
                  </a:cubicBezTo>
                  <a:cubicBezTo>
                    <a:pt x="613" y="231"/>
                    <a:pt x="613" y="234"/>
                    <a:pt x="613" y="237"/>
                  </a:cubicBezTo>
                  <a:cubicBezTo>
                    <a:pt x="613" y="239"/>
                    <a:pt x="613" y="242"/>
                    <a:pt x="613" y="244"/>
                  </a:cubicBezTo>
                  <a:cubicBezTo>
                    <a:pt x="613" y="244"/>
                    <a:pt x="613" y="243"/>
                    <a:pt x="613" y="243"/>
                  </a:cubicBezTo>
                  <a:cubicBezTo>
                    <a:pt x="613" y="236"/>
                    <a:pt x="612" y="229"/>
                    <a:pt x="611" y="221"/>
                  </a:cubicBezTo>
                  <a:cubicBezTo>
                    <a:pt x="611" y="221"/>
                    <a:pt x="611" y="220"/>
                    <a:pt x="611" y="219"/>
                  </a:cubicBezTo>
                  <a:cubicBezTo>
                    <a:pt x="611" y="216"/>
                    <a:pt x="610" y="213"/>
                    <a:pt x="610" y="210"/>
                  </a:cubicBezTo>
                  <a:cubicBezTo>
                    <a:pt x="609" y="210"/>
                    <a:pt x="609" y="210"/>
                    <a:pt x="609" y="210"/>
                  </a:cubicBezTo>
                  <a:cubicBezTo>
                    <a:pt x="610" y="218"/>
                    <a:pt x="611" y="227"/>
                    <a:pt x="612" y="235"/>
                  </a:cubicBezTo>
                  <a:cubicBezTo>
                    <a:pt x="612" y="235"/>
                    <a:pt x="612" y="235"/>
                    <a:pt x="612" y="235"/>
                  </a:cubicBezTo>
                  <a:cubicBezTo>
                    <a:pt x="612" y="241"/>
                    <a:pt x="613" y="247"/>
                    <a:pt x="613" y="252"/>
                  </a:cubicBezTo>
                  <a:cubicBezTo>
                    <a:pt x="613" y="252"/>
                    <a:pt x="612" y="252"/>
                    <a:pt x="612" y="252"/>
                  </a:cubicBezTo>
                  <a:cubicBezTo>
                    <a:pt x="611" y="252"/>
                    <a:pt x="611" y="252"/>
                    <a:pt x="611" y="252"/>
                  </a:cubicBezTo>
                  <a:cubicBezTo>
                    <a:pt x="611" y="245"/>
                    <a:pt x="610" y="238"/>
                    <a:pt x="609" y="230"/>
                  </a:cubicBezTo>
                  <a:cubicBezTo>
                    <a:pt x="609" y="228"/>
                    <a:pt x="609" y="225"/>
                    <a:pt x="608" y="222"/>
                  </a:cubicBezTo>
                  <a:cubicBezTo>
                    <a:pt x="608" y="218"/>
                    <a:pt x="607" y="214"/>
                    <a:pt x="607" y="210"/>
                  </a:cubicBezTo>
                  <a:cubicBezTo>
                    <a:pt x="606" y="210"/>
                    <a:pt x="606" y="210"/>
                    <a:pt x="606" y="210"/>
                  </a:cubicBezTo>
                  <a:cubicBezTo>
                    <a:pt x="607" y="215"/>
                    <a:pt x="607" y="219"/>
                    <a:pt x="608" y="224"/>
                  </a:cubicBezTo>
                  <a:cubicBezTo>
                    <a:pt x="608" y="226"/>
                    <a:pt x="609" y="229"/>
                    <a:pt x="609" y="231"/>
                  </a:cubicBezTo>
                  <a:cubicBezTo>
                    <a:pt x="609" y="232"/>
                    <a:pt x="609" y="233"/>
                    <a:pt x="609" y="233"/>
                  </a:cubicBezTo>
                  <a:cubicBezTo>
                    <a:pt x="609" y="233"/>
                    <a:pt x="609" y="233"/>
                    <a:pt x="609" y="233"/>
                  </a:cubicBezTo>
                  <a:cubicBezTo>
                    <a:pt x="608" y="230"/>
                    <a:pt x="608" y="227"/>
                    <a:pt x="608" y="224"/>
                  </a:cubicBezTo>
                  <a:cubicBezTo>
                    <a:pt x="607" y="219"/>
                    <a:pt x="606" y="215"/>
                    <a:pt x="605" y="210"/>
                  </a:cubicBezTo>
                  <a:cubicBezTo>
                    <a:pt x="604" y="210"/>
                    <a:pt x="604" y="210"/>
                    <a:pt x="604" y="210"/>
                  </a:cubicBezTo>
                  <a:cubicBezTo>
                    <a:pt x="605" y="212"/>
                    <a:pt x="605" y="213"/>
                    <a:pt x="605" y="215"/>
                  </a:cubicBezTo>
                  <a:cubicBezTo>
                    <a:pt x="605" y="213"/>
                    <a:pt x="605" y="212"/>
                    <a:pt x="604" y="210"/>
                  </a:cubicBezTo>
                  <a:cubicBezTo>
                    <a:pt x="604" y="210"/>
                    <a:pt x="604" y="210"/>
                    <a:pt x="604" y="210"/>
                  </a:cubicBezTo>
                  <a:cubicBezTo>
                    <a:pt x="604" y="210"/>
                    <a:pt x="604" y="211"/>
                    <a:pt x="604" y="211"/>
                  </a:cubicBezTo>
                  <a:cubicBezTo>
                    <a:pt x="605" y="215"/>
                    <a:pt x="605" y="218"/>
                    <a:pt x="606" y="222"/>
                  </a:cubicBezTo>
                  <a:cubicBezTo>
                    <a:pt x="606" y="223"/>
                    <a:pt x="606" y="223"/>
                    <a:pt x="606" y="223"/>
                  </a:cubicBezTo>
                  <a:cubicBezTo>
                    <a:pt x="608" y="230"/>
                    <a:pt x="609" y="238"/>
                    <a:pt x="610" y="246"/>
                  </a:cubicBezTo>
                  <a:cubicBezTo>
                    <a:pt x="610" y="248"/>
                    <a:pt x="610" y="250"/>
                    <a:pt x="610" y="252"/>
                  </a:cubicBezTo>
                  <a:cubicBezTo>
                    <a:pt x="607" y="253"/>
                    <a:pt x="604" y="256"/>
                    <a:pt x="604" y="260"/>
                  </a:cubicBezTo>
                  <a:cubicBezTo>
                    <a:pt x="604" y="262"/>
                    <a:pt x="605" y="265"/>
                    <a:pt x="607" y="266"/>
                  </a:cubicBezTo>
                  <a:cubicBezTo>
                    <a:pt x="607" y="267"/>
                    <a:pt x="607" y="267"/>
                    <a:pt x="607" y="268"/>
                  </a:cubicBezTo>
                  <a:cubicBezTo>
                    <a:pt x="607" y="269"/>
                    <a:pt x="607" y="269"/>
                    <a:pt x="607" y="270"/>
                  </a:cubicBezTo>
                  <a:cubicBezTo>
                    <a:pt x="607" y="270"/>
                    <a:pt x="607" y="270"/>
                    <a:pt x="607" y="270"/>
                  </a:cubicBezTo>
                  <a:cubicBezTo>
                    <a:pt x="606" y="272"/>
                    <a:pt x="606" y="274"/>
                    <a:pt x="605" y="277"/>
                  </a:cubicBezTo>
                  <a:cubicBezTo>
                    <a:pt x="605" y="277"/>
                    <a:pt x="605" y="277"/>
                    <a:pt x="605" y="277"/>
                  </a:cubicBezTo>
                  <a:cubicBezTo>
                    <a:pt x="605" y="279"/>
                    <a:pt x="605" y="281"/>
                    <a:pt x="605" y="284"/>
                  </a:cubicBezTo>
                  <a:cubicBezTo>
                    <a:pt x="605" y="285"/>
                    <a:pt x="605" y="286"/>
                    <a:pt x="605" y="286"/>
                  </a:cubicBezTo>
                  <a:cubicBezTo>
                    <a:pt x="605" y="288"/>
                    <a:pt x="604" y="290"/>
                    <a:pt x="604" y="292"/>
                  </a:cubicBezTo>
                  <a:cubicBezTo>
                    <a:pt x="604" y="293"/>
                    <a:pt x="604" y="294"/>
                    <a:pt x="604" y="295"/>
                  </a:cubicBezTo>
                  <a:cubicBezTo>
                    <a:pt x="604" y="297"/>
                    <a:pt x="604" y="299"/>
                    <a:pt x="605" y="300"/>
                  </a:cubicBezTo>
                  <a:cubicBezTo>
                    <a:pt x="605" y="301"/>
                    <a:pt x="605" y="301"/>
                    <a:pt x="605" y="301"/>
                  </a:cubicBezTo>
                  <a:cubicBezTo>
                    <a:pt x="603" y="302"/>
                    <a:pt x="602" y="304"/>
                    <a:pt x="602" y="307"/>
                  </a:cubicBezTo>
                  <a:cubicBezTo>
                    <a:pt x="602" y="308"/>
                    <a:pt x="602" y="310"/>
                    <a:pt x="603" y="311"/>
                  </a:cubicBezTo>
                  <a:cubicBezTo>
                    <a:pt x="601" y="312"/>
                    <a:pt x="600" y="313"/>
                    <a:pt x="599" y="314"/>
                  </a:cubicBezTo>
                  <a:cubicBezTo>
                    <a:pt x="599" y="314"/>
                    <a:pt x="599" y="314"/>
                    <a:pt x="599" y="314"/>
                  </a:cubicBezTo>
                  <a:cubicBezTo>
                    <a:pt x="599" y="314"/>
                    <a:pt x="599" y="313"/>
                    <a:pt x="598" y="313"/>
                  </a:cubicBezTo>
                  <a:cubicBezTo>
                    <a:pt x="598" y="312"/>
                    <a:pt x="598" y="312"/>
                    <a:pt x="597" y="312"/>
                  </a:cubicBezTo>
                  <a:cubicBezTo>
                    <a:pt x="597" y="311"/>
                    <a:pt x="597" y="311"/>
                    <a:pt x="596" y="310"/>
                  </a:cubicBezTo>
                  <a:cubicBezTo>
                    <a:pt x="596" y="309"/>
                    <a:pt x="596" y="309"/>
                    <a:pt x="595" y="309"/>
                  </a:cubicBezTo>
                  <a:cubicBezTo>
                    <a:pt x="595" y="308"/>
                    <a:pt x="595" y="307"/>
                    <a:pt x="594" y="307"/>
                  </a:cubicBezTo>
                  <a:cubicBezTo>
                    <a:pt x="594" y="306"/>
                    <a:pt x="594" y="306"/>
                    <a:pt x="594" y="305"/>
                  </a:cubicBezTo>
                  <a:cubicBezTo>
                    <a:pt x="593" y="304"/>
                    <a:pt x="593" y="304"/>
                    <a:pt x="593" y="303"/>
                  </a:cubicBezTo>
                  <a:cubicBezTo>
                    <a:pt x="592" y="302"/>
                    <a:pt x="592" y="302"/>
                    <a:pt x="592" y="301"/>
                  </a:cubicBezTo>
                  <a:cubicBezTo>
                    <a:pt x="592" y="300"/>
                    <a:pt x="591" y="299"/>
                    <a:pt x="591" y="298"/>
                  </a:cubicBezTo>
                  <a:cubicBezTo>
                    <a:pt x="591" y="298"/>
                    <a:pt x="590" y="297"/>
                    <a:pt x="590" y="297"/>
                  </a:cubicBezTo>
                  <a:cubicBezTo>
                    <a:pt x="590" y="296"/>
                    <a:pt x="589" y="295"/>
                    <a:pt x="589" y="294"/>
                  </a:cubicBezTo>
                  <a:cubicBezTo>
                    <a:pt x="589" y="293"/>
                    <a:pt x="589" y="293"/>
                    <a:pt x="589" y="292"/>
                  </a:cubicBezTo>
                  <a:cubicBezTo>
                    <a:pt x="588" y="291"/>
                    <a:pt x="588" y="290"/>
                    <a:pt x="587" y="288"/>
                  </a:cubicBezTo>
                  <a:cubicBezTo>
                    <a:pt x="587" y="288"/>
                    <a:pt x="587" y="288"/>
                    <a:pt x="587" y="287"/>
                  </a:cubicBezTo>
                  <a:cubicBezTo>
                    <a:pt x="587" y="286"/>
                    <a:pt x="586" y="284"/>
                    <a:pt x="586" y="283"/>
                  </a:cubicBezTo>
                  <a:cubicBezTo>
                    <a:pt x="586" y="283"/>
                    <a:pt x="586" y="282"/>
                    <a:pt x="585" y="282"/>
                  </a:cubicBezTo>
                  <a:cubicBezTo>
                    <a:pt x="585" y="280"/>
                    <a:pt x="584" y="278"/>
                    <a:pt x="584" y="277"/>
                  </a:cubicBezTo>
                  <a:cubicBezTo>
                    <a:pt x="584" y="277"/>
                    <a:pt x="584" y="277"/>
                    <a:pt x="584" y="277"/>
                  </a:cubicBezTo>
                  <a:cubicBezTo>
                    <a:pt x="583" y="271"/>
                    <a:pt x="581" y="266"/>
                    <a:pt x="580" y="261"/>
                  </a:cubicBezTo>
                  <a:cubicBezTo>
                    <a:pt x="583" y="260"/>
                    <a:pt x="586" y="257"/>
                    <a:pt x="586" y="253"/>
                  </a:cubicBezTo>
                  <a:cubicBezTo>
                    <a:pt x="586" y="249"/>
                    <a:pt x="582" y="245"/>
                    <a:pt x="578" y="245"/>
                  </a:cubicBezTo>
                  <a:cubicBezTo>
                    <a:pt x="577" y="245"/>
                    <a:pt x="577" y="245"/>
                    <a:pt x="577" y="245"/>
                  </a:cubicBezTo>
                  <a:cubicBezTo>
                    <a:pt x="576" y="243"/>
                    <a:pt x="575" y="240"/>
                    <a:pt x="575" y="237"/>
                  </a:cubicBezTo>
                  <a:cubicBezTo>
                    <a:pt x="574" y="234"/>
                    <a:pt x="573" y="230"/>
                    <a:pt x="573" y="226"/>
                  </a:cubicBezTo>
                  <a:cubicBezTo>
                    <a:pt x="572" y="224"/>
                    <a:pt x="572" y="222"/>
                    <a:pt x="572" y="220"/>
                  </a:cubicBezTo>
                  <a:cubicBezTo>
                    <a:pt x="571" y="217"/>
                    <a:pt x="571" y="213"/>
                    <a:pt x="570" y="210"/>
                  </a:cubicBezTo>
                  <a:cubicBezTo>
                    <a:pt x="569" y="210"/>
                    <a:pt x="569" y="210"/>
                    <a:pt x="569" y="210"/>
                  </a:cubicBezTo>
                  <a:cubicBezTo>
                    <a:pt x="569" y="211"/>
                    <a:pt x="570" y="212"/>
                    <a:pt x="570" y="213"/>
                  </a:cubicBezTo>
                  <a:cubicBezTo>
                    <a:pt x="570" y="216"/>
                    <a:pt x="571" y="218"/>
                    <a:pt x="571" y="221"/>
                  </a:cubicBezTo>
                  <a:cubicBezTo>
                    <a:pt x="572" y="224"/>
                    <a:pt x="572" y="228"/>
                    <a:pt x="573" y="231"/>
                  </a:cubicBezTo>
                  <a:cubicBezTo>
                    <a:pt x="573" y="233"/>
                    <a:pt x="574" y="235"/>
                    <a:pt x="574" y="237"/>
                  </a:cubicBezTo>
                  <a:cubicBezTo>
                    <a:pt x="575" y="240"/>
                    <a:pt x="575" y="243"/>
                    <a:pt x="576" y="246"/>
                  </a:cubicBezTo>
                  <a:cubicBezTo>
                    <a:pt x="573" y="246"/>
                    <a:pt x="570" y="249"/>
                    <a:pt x="570" y="253"/>
                  </a:cubicBezTo>
                  <a:cubicBezTo>
                    <a:pt x="570" y="257"/>
                    <a:pt x="574" y="261"/>
                    <a:pt x="578" y="261"/>
                  </a:cubicBezTo>
                  <a:cubicBezTo>
                    <a:pt x="578" y="261"/>
                    <a:pt x="579" y="261"/>
                    <a:pt x="579" y="261"/>
                  </a:cubicBezTo>
                  <a:cubicBezTo>
                    <a:pt x="580" y="262"/>
                    <a:pt x="580" y="264"/>
                    <a:pt x="580" y="265"/>
                  </a:cubicBezTo>
                  <a:cubicBezTo>
                    <a:pt x="580" y="265"/>
                    <a:pt x="581" y="266"/>
                    <a:pt x="581" y="266"/>
                  </a:cubicBezTo>
                  <a:cubicBezTo>
                    <a:pt x="581" y="268"/>
                    <a:pt x="581" y="269"/>
                    <a:pt x="582" y="271"/>
                  </a:cubicBezTo>
                  <a:cubicBezTo>
                    <a:pt x="582" y="271"/>
                    <a:pt x="582" y="272"/>
                    <a:pt x="582" y="272"/>
                  </a:cubicBezTo>
                  <a:cubicBezTo>
                    <a:pt x="583" y="274"/>
                    <a:pt x="583" y="275"/>
                    <a:pt x="583" y="277"/>
                  </a:cubicBezTo>
                  <a:cubicBezTo>
                    <a:pt x="583" y="277"/>
                    <a:pt x="584" y="278"/>
                    <a:pt x="584" y="278"/>
                  </a:cubicBezTo>
                  <a:cubicBezTo>
                    <a:pt x="584" y="280"/>
                    <a:pt x="584" y="281"/>
                    <a:pt x="585" y="282"/>
                  </a:cubicBezTo>
                  <a:cubicBezTo>
                    <a:pt x="585" y="283"/>
                    <a:pt x="585" y="283"/>
                    <a:pt x="585" y="284"/>
                  </a:cubicBezTo>
                  <a:cubicBezTo>
                    <a:pt x="586" y="285"/>
                    <a:pt x="586" y="286"/>
                    <a:pt x="586" y="287"/>
                  </a:cubicBezTo>
                  <a:cubicBezTo>
                    <a:pt x="587" y="288"/>
                    <a:pt x="587" y="289"/>
                    <a:pt x="587" y="289"/>
                  </a:cubicBezTo>
                  <a:cubicBezTo>
                    <a:pt x="587" y="290"/>
                    <a:pt x="588" y="291"/>
                    <a:pt x="588" y="292"/>
                  </a:cubicBezTo>
                  <a:cubicBezTo>
                    <a:pt x="588" y="293"/>
                    <a:pt x="588" y="294"/>
                    <a:pt x="589" y="294"/>
                  </a:cubicBezTo>
                  <a:cubicBezTo>
                    <a:pt x="589" y="295"/>
                    <a:pt x="589" y="296"/>
                    <a:pt x="590" y="297"/>
                  </a:cubicBezTo>
                  <a:cubicBezTo>
                    <a:pt x="590" y="298"/>
                    <a:pt x="590" y="298"/>
                    <a:pt x="590" y="299"/>
                  </a:cubicBezTo>
                  <a:cubicBezTo>
                    <a:pt x="591" y="300"/>
                    <a:pt x="591" y="301"/>
                    <a:pt x="591" y="301"/>
                  </a:cubicBezTo>
                  <a:cubicBezTo>
                    <a:pt x="592" y="302"/>
                    <a:pt x="592" y="303"/>
                    <a:pt x="592" y="303"/>
                  </a:cubicBezTo>
                  <a:cubicBezTo>
                    <a:pt x="592" y="304"/>
                    <a:pt x="593" y="305"/>
                    <a:pt x="593" y="305"/>
                  </a:cubicBezTo>
                  <a:cubicBezTo>
                    <a:pt x="593" y="306"/>
                    <a:pt x="594" y="307"/>
                    <a:pt x="594" y="307"/>
                  </a:cubicBezTo>
                  <a:cubicBezTo>
                    <a:pt x="594" y="308"/>
                    <a:pt x="595" y="308"/>
                    <a:pt x="595" y="309"/>
                  </a:cubicBezTo>
                  <a:cubicBezTo>
                    <a:pt x="595" y="309"/>
                    <a:pt x="596" y="310"/>
                    <a:pt x="596" y="310"/>
                  </a:cubicBezTo>
                  <a:cubicBezTo>
                    <a:pt x="596" y="311"/>
                    <a:pt x="597" y="312"/>
                    <a:pt x="597" y="312"/>
                  </a:cubicBezTo>
                  <a:cubicBezTo>
                    <a:pt x="597" y="312"/>
                    <a:pt x="597" y="313"/>
                    <a:pt x="598" y="313"/>
                  </a:cubicBezTo>
                  <a:cubicBezTo>
                    <a:pt x="598" y="314"/>
                    <a:pt x="599" y="314"/>
                    <a:pt x="599" y="315"/>
                  </a:cubicBezTo>
                  <a:cubicBezTo>
                    <a:pt x="599" y="315"/>
                    <a:pt x="599" y="315"/>
                    <a:pt x="599" y="315"/>
                  </a:cubicBezTo>
                  <a:cubicBezTo>
                    <a:pt x="598" y="316"/>
                    <a:pt x="598" y="317"/>
                    <a:pt x="598" y="318"/>
                  </a:cubicBezTo>
                  <a:cubicBezTo>
                    <a:pt x="598" y="320"/>
                    <a:pt x="598" y="321"/>
                    <a:pt x="599" y="322"/>
                  </a:cubicBezTo>
                  <a:cubicBezTo>
                    <a:pt x="598" y="322"/>
                    <a:pt x="598" y="322"/>
                    <a:pt x="598" y="322"/>
                  </a:cubicBezTo>
                  <a:cubicBezTo>
                    <a:pt x="597" y="322"/>
                    <a:pt x="597" y="323"/>
                    <a:pt x="596" y="323"/>
                  </a:cubicBezTo>
                  <a:cubicBezTo>
                    <a:pt x="595" y="323"/>
                    <a:pt x="594" y="323"/>
                    <a:pt x="592" y="324"/>
                  </a:cubicBezTo>
                  <a:cubicBezTo>
                    <a:pt x="592" y="324"/>
                    <a:pt x="591" y="324"/>
                    <a:pt x="591" y="324"/>
                  </a:cubicBezTo>
                  <a:cubicBezTo>
                    <a:pt x="589" y="324"/>
                    <a:pt x="587" y="324"/>
                    <a:pt x="585" y="324"/>
                  </a:cubicBezTo>
                  <a:cubicBezTo>
                    <a:pt x="584" y="324"/>
                    <a:pt x="583" y="324"/>
                    <a:pt x="583" y="324"/>
                  </a:cubicBezTo>
                  <a:cubicBezTo>
                    <a:pt x="583" y="324"/>
                    <a:pt x="583" y="324"/>
                    <a:pt x="583" y="324"/>
                  </a:cubicBezTo>
                  <a:cubicBezTo>
                    <a:pt x="583" y="319"/>
                    <a:pt x="579" y="316"/>
                    <a:pt x="575" y="316"/>
                  </a:cubicBezTo>
                  <a:cubicBezTo>
                    <a:pt x="574" y="316"/>
                    <a:pt x="574" y="316"/>
                    <a:pt x="573" y="316"/>
                  </a:cubicBezTo>
                  <a:cubicBezTo>
                    <a:pt x="572" y="311"/>
                    <a:pt x="571" y="306"/>
                    <a:pt x="570" y="300"/>
                  </a:cubicBezTo>
                  <a:cubicBezTo>
                    <a:pt x="570" y="299"/>
                    <a:pt x="570" y="298"/>
                    <a:pt x="570" y="297"/>
                  </a:cubicBezTo>
                  <a:cubicBezTo>
                    <a:pt x="569" y="294"/>
                    <a:pt x="568" y="291"/>
                    <a:pt x="568" y="288"/>
                  </a:cubicBezTo>
                  <a:cubicBezTo>
                    <a:pt x="568" y="287"/>
                    <a:pt x="567" y="285"/>
                    <a:pt x="567" y="284"/>
                  </a:cubicBezTo>
                  <a:cubicBezTo>
                    <a:pt x="567" y="281"/>
                    <a:pt x="566" y="278"/>
                    <a:pt x="566" y="276"/>
                  </a:cubicBezTo>
                  <a:cubicBezTo>
                    <a:pt x="566" y="274"/>
                    <a:pt x="565" y="272"/>
                    <a:pt x="565" y="271"/>
                  </a:cubicBezTo>
                  <a:cubicBezTo>
                    <a:pt x="565" y="268"/>
                    <a:pt x="564" y="265"/>
                    <a:pt x="564" y="263"/>
                  </a:cubicBezTo>
                  <a:cubicBezTo>
                    <a:pt x="564" y="261"/>
                    <a:pt x="564" y="259"/>
                    <a:pt x="563" y="257"/>
                  </a:cubicBezTo>
                  <a:cubicBezTo>
                    <a:pt x="563" y="255"/>
                    <a:pt x="563" y="252"/>
                    <a:pt x="562" y="250"/>
                  </a:cubicBezTo>
                  <a:cubicBezTo>
                    <a:pt x="562" y="248"/>
                    <a:pt x="562" y="246"/>
                    <a:pt x="562" y="244"/>
                  </a:cubicBezTo>
                  <a:cubicBezTo>
                    <a:pt x="562" y="241"/>
                    <a:pt x="561" y="239"/>
                    <a:pt x="561" y="236"/>
                  </a:cubicBezTo>
                  <a:cubicBezTo>
                    <a:pt x="561" y="234"/>
                    <a:pt x="561" y="232"/>
                    <a:pt x="560" y="230"/>
                  </a:cubicBezTo>
                  <a:cubicBezTo>
                    <a:pt x="560" y="227"/>
                    <a:pt x="560" y="225"/>
                    <a:pt x="560" y="222"/>
                  </a:cubicBezTo>
                  <a:cubicBezTo>
                    <a:pt x="560" y="220"/>
                    <a:pt x="559" y="218"/>
                    <a:pt x="559" y="216"/>
                  </a:cubicBezTo>
                  <a:cubicBezTo>
                    <a:pt x="559" y="214"/>
                    <a:pt x="559" y="212"/>
                    <a:pt x="559" y="210"/>
                  </a:cubicBezTo>
                  <a:cubicBezTo>
                    <a:pt x="558" y="210"/>
                    <a:pt x="558" y="210"/>
                    <a:pt x="558" y="210"/>
                  </a:cubicBezTo>
                  <a:cubicBezTo>
                    <a:pt x="558" y="211"/>
                    <a:pt x="558" y="212"/>
                    <a:pt x="558" y="212"/>
                  </a:cubicBezTo>
                  <a:cubicBezTo>
                    <a:pt x="559" y="215"/>
                    <a:pt x="559" y="218"/>
                    <a:pt x="559" y="221"/>
                  </a:cubicBezTo>
                  <a:cubicBezTo>
                    <a:pt x="559" y="223"/>
                    <a:pt x="559" y="225"/>
                    <a:pt x="559" y="226"/>
                  </a:cubicBezTo>
                  <a:cubicBezTo>
                    <a:pt x="560" y="229"/>
                    <a:pt x="560" y="232"/>
                    <a:pt x="560" y="235"/>
                  </a:cubicBezTo>
                  <a:cubicBezTo>
                    <a:pt x="560" y="237"/>
                    <a:pt x="561" y="239"/>
                    <a:pt x="561" y="241"/>
                  </a:cubicBezTo>
                  <a:cubicBezTo>
                    <a:pt x="561" y="243"/>
                    <a:pt x="561" y="246"/>
                    <a:pt x="562" y="248"/>
                  </a:cubicBezTo>
                  <a:cubicBezTo>
                    <a:pt x="562" y="250"/>
                    <a:pt x="562" y="252"/>
                    <a:pt x="562" y="254"/>
                  </a:cubicBezTo>
                  <a:cubicBezTo>
                    <a:pt x="563" y="257"/>
                    <a:pt x="563" y="259"/>
                    <a:pt x="563" y="262"/>
                  </a:cubicBezTo>
                  <a:cubicBezTo>
                    <a:pt x="564" y="264"/>
                    <a:pt x="564" y="266"/>
                    <a:pt x="564" y="268"/>
                  </a:cubicBezTo>
                  <a:cubicBezTo>
                    <a:pt x="564" y="270"/>
                    <a:pt x="565" y="272"/>
                    <a:pt x="565" y="275"/>
                  </a:cubicBezTo>
                  <a:cubicBezTo>
                    <a:pt x="565" y="277"/>
                    <a:pt x="566" y="279"/>
                    <a:pt x="566" y="281"/>
                  </a:cubicBezTo>
                  <a:cubicBezTo>
                    <a:pt x="566" y="283"/>
                    <a:pt x="567" y="285"/>
                    <a:pt x="567" y="287"/>
                  </a:cubicBezTo>
                  <a:cubicBezTo>
                    <a:pt x="568" y="289"/>
                    <a:pt x="568" y="291"/>
                    <a:pt x="568" y="293"/>
                  </a:cubicBezTo>
                  <a:cubicBezTo>
                    <a:pt x="569" y="295"/>
                    <a:pt x="569" y="298"/>
                    <a:pt x="569" y="300"/>
                  </a:cubicBezTo>
                  <a:cubicBezTo>
                    <a:pt x="570" y="302"/>
                    <a:pt x="570" y="304"/>
                    <a:pt x="571" y="306"/>
                  </a:cubicBezTo>
                  <a:cubicBezTo>
                    <a:pt x="571" y="308"/>
                    <a:pt x="571" y="309"/>
                    <a:pt x="572" y="311"/>
                  </a:cubicBezTo>
                  <a:cubicBezTo>
                    <a:pt x="572" y="313"/>
                    <a:pt x="572" y="315"/>
                    <a:pt x="573" y="316"/>
                  </a:cubicBezTo>
                  <a:cubicBezTo>
                    <a:pt x="572" y="316"/>
                    <a:pt x="571" y="317"/>
                    <a:pt x="570" y="317"/>
                  </a:cubicBezTo>
                  <a:cubicBezTo>
                    <a:pt x="570" y="316"/>
                    <a:pt x="569" y="316"/>
                    <a:pt x="569" y="315"/>
                  </a:cubicBezTo>
                  <a:cubicBezTo>
                    <a:pt x="568" y="314"/>
                    <a:pt x="568" y="313"/>
                    <a:pt x="567" y="313"/>
                  </a:cubicBezTo>
                  <a:cubicBezTo>
                    <a:pt x="567" y="312"/>
                    <a:pt x="566" y="311"/>
                    <a:pt x="565" y="309"/>
                  </a:cubicBezTo>
                  <a:cubicBezTo>
                    <a:pt x="565" y="309"/>
                    <a:pt x="564" y="308"/>
                    <a:pt x="564" y="307"/>
                  </a:cubicBezTo>
                  <a:cubicBezTo>
                    <a:pt x="563" y="306"/>
                    <a:pt x="562" y="305"/>
                    <a:pt x="562" y="303"/>
                  </a:cubicBezTo>
                  <a:cubicBezTo>
                    <a:pt x="561" y="303"/>
                    <a:pt x="561" y="302"/>
                    <a:pt x="560" y="301"/>
                  </a:cubicBezTo>
                  <a:cubicBezTo>
                    <a:pt x="560" y="300"/>
                    <a:pt x="559" y="299"/>
                    <a:pt x="558" y="297"/>
                  </a:cubicBezTo>
                  <a:cubicBezTo>
                    <a:pt x="558" y="296"/>
                    <a:pt x="558" y="296"/>
                    <a:pt x="557" y="295"/>
                  </a:cubicBezTo>
                  <a:cubicBezTo>
                    <a:pt x="556" y="293"/>
                    <a:pt x="556" y="292"/>
                    <a:pt x="555" y="291"/>
                  </a:cubicBezTo>
                  <a:cubicBezTo>
                    <a:pt x="555" y="290"/>
                    <a:pt x="554" y="289"/>
                    <a:pt x="554" y="288"/>
                  </a:cubicBezTo>
                  <a:cubicBezTo>
                    <a:pt x="553" y="287"/>
                    <a:pt x="553" y="285"/>
                    <a:pt x="552" y="284"/>
                  </a:cubicBezTo>
                  <a:cubicBezTo>
                    <a:pt x="552" y="283"/>
                    <a:pt x="551" y="282"/>
                    <a:pt x="551" y="281"/>
                  </a:cubicBezTo>
                  <a:cubicBezTo>
                    <a:pt x="550" y="280"/>
                    <a:pt x="549" y="278"/>
                    <a:pt x="549" y="277"/>
                  </a:cubicBezTo>
                  <a:cubicBezTo>
                    <a:pt x="548" y="276"/>
                    <a:pt x="548" y="275"/>
                    <a:pt x="548" y="274"/>
                  </a:cubicBezTo>
                  <a:cubicBezTo>
                    <a:pt x="547" y="273"/>
                    <a:pt x="546" y="271"/>
                    <a:pt x="546" y="270"/>
                  </a:cubicBezTo>
                  <a:cubicBezTo>
                    <a:pt x="545" y="269"/>
                    <a:pt x="545" y="268"/>
                    <a:pt x="545" y="267"/>
                  </a:cubicBezTo>
                  <a:cubicBezTo>
                    <a:pt x="544" y="266"/>
                    <a:pt x="544" y="264"/>
                    <a:pt x="543" y="263"/>
                  </a:cubicBezTo>
                  <a:cubicBezTo>
                    <a:pt x="543" y="262"/>
                    <a:pt x="542" y="261"/>
                    <a:pt x="542" y="260"/>
                  </a:cubicBezTo>
                  <a:cubicBezTo>
                    <a:pt x="541" y="258"/>
                    <a:pt x="541" y="257"/>
                    <a:pt x="540" y="255"/>
                  </a:cubicBezTo>
                  <a:cubicBezTo>
                    <a:pt x="540" y="254"/>
                    <a:pt x="539" y="253"/>
                    <a:pt x="539" y="252"/>
                  </a:cubicBezTo>
                  <a:cubicBezTo>
                    <a:pt x="538" y="251"/>
                    <a:pt x="538" y="250"/>
                    <a:pt x="538" y="248"/>
                  </a:cubicBezTo>
                  <a:cubicBezTo>
                    <a:pt x="537" y="247"/>
                    <a:pt x="537" y="246"/>
                    <a:pt x="536" y="245"/>
                  </a:cubicBezTo>
                  <a:cubicBezTo>
                    <a:pt x="536" y="244"/>
                    <a:pt x="535" y="242"/>
                    <a:pt x="535" y="241"/>
                  </a:cubicBezTo>
                  <a:cubicBezTo>
                    <a:pt x="535" y="240"/>
                    <a:pt x="534" y="239"/>
                    <a:pt x="534" y="237"/>
                  </a:cubicBezTo>
                  <a:cubicBezTo>
                    <a:pt x="533" y="236"/>
                    <a:pt x="533" y="235"/>
                    <a:pt x="532" y="234"/>
                  </a:cubicBezTo>
                  <a:cubicBezTo>
                    <a:pt x="532" y="232"/>
                    <a:pt x="531" y="231"/>
                    <a:pt x="531" y="230"/>
                  </a:cubicBezTo>
                  <a:cubicBezTo>
                    <a:pt x="531" y="229"/>
                    <a:pt x="530" y="228"/>
                    <a:pt x="530" y="227"/>
                  </a:cubicBezTo>
                  <a:cubicBezTo>
                    <a:pt x="530" y="225"/>
                    <a:pt x="529" y="224"/>
                    <a:pt x="529" y="222"/>
                  </a:cubicBezTo>
                  <a:cubicBezTo>
                    <a:pt x="532" y="221"/>
                    <a:pt x="534" y="218"/>
                    <a:pt x="534" y="215"/>
                  </a:cubicBezTo>
                  <a:cubicBezTo>
                    <a:pt x="534" y="213"/>
                    <a:pt x="533" y="211"/>
                    <a:pt x="532" y="210"/>
                  </a:cubicBezTo>
                  <a:cubicBezTo>
                    <a:pt x="520" y="210"/>
                    <a:pt x="520" y="210"/>
                    <a:pt x="520" y="210"/>
                  </a:cubicBezTo>
                  <a:cubicBezTo>
                    <a:pt x="519" y="211"/>
                    <a:pt x="518" y="213"/>
                    <a:pt x="518" y="215"/>
                  </a:cubicBezTo>
                  <a:cubicBezTo>
                    <a:pt x="518" y="219"/>
                    <a:pt x="521" y="223"/>
                    <a:pt x="526" y="223"/>
                  </a:cubicBezTo>
                  <a:cubicBezTo>
                    <a:pt x="527" y="223"/>
                    <a:pt x="527" y="222"/>
                    <a:pt x="528" y="222"/>
                  </a:cubicBezTo>
                  <a:cubicBezTo>
                    <a:pt x="529" y="227"/>
                    <a:pt x="531" y="232"/>
                    <a:pt x="533" y="236"/>
                  </a:cubicBezTo>
                  <a:cubicBezTo>
                    <a:pt x="533" y="237"/>
                    <a:pt x="533" y="237"/>
                    <a:pt x="533" y="237"/>
                  </a:cubicBezTo>
                  <a:cubicBezTo>
                    <a:pt x="534" y="240"/>
                    <a:pt x="534" y="242"/>
                    <a:pt x="535" y="244"/>
                  </a:cubicBezTo>
                  <a:cubicBezTo>
                    <a:pt x="535" y="244"/>
                    <a:pt x="535" y="245"/>
                    <a:pt x="536" y="245"/>
                  </a:cubicBezTo>
                  <a:cubicBezTo>
                    <a:pt x="536" y="247"/>
                    <a:pt x="537" y="249"/>
                    <a:pt x="538" y="251"/>
                  </a:cubicBezTo>
                  <a:cubicBezTo>
                    <a:pt x="538" y="251"/>
                    <a:pt x="538" y="252"/>
                    <a:pt x="538" y="253"/>
                  </a:cubicBezTo>
                  <a:cubicBezTo>
                    <a:pt x="539" y="254"/>
                    <a:pt x="540" y="256"/>
                    <a:pt x="540" y="258"/>
                  </a:cubicBezTo>
                  <a:cubicBezTo>
                    <a:pt x="541" y="259"/>
                    <a:pt x="541" y="259"/>
                    <a:pt x="541" y="260"/>
                  </a:cubicBezTo>
                  <a:cubicBezTo>
                    <a:pt x="542" y="262"/>
                    <a:pt x="543" y="263"/>
                    <a:pt x="543" y="265"/>
                  </a:cubicBezTo>
                  <a:cubicBezTo>
                    <a:pt x="543" y="266"/>
                    <a:pt x="544" y="267"/>
                    <a:pt x="544" y="267"/>
                  </a:cubicBezTo>
                  <a:cubicBezTo>
                    <a:pt x="545" y="269"/>
                    <a:pt x="545" y="271"/>
                    <a:pt x="546" y="272"/>
                  </a:cubicBezTo>
                  <a:cubicBezTo>
                    <a:pt x="546" y="273"/>
                    <a:pt x="547" y="274"/>
                    <a:pt x="547" y="275"/>
                  </a:cubicBezTo>
                  <a:cubicBezTo>
                    <a:pt x="548" y="276"/>
                    <a:pt x="548" y="278"/>
                    <a:pt x="549" y="279"/>
                  </a:cubicBezTo>
                  <a:cubicBezTo>
                    <a:pt x="549" y="280"/>
                    <a:pt x="550" y="281"/>
                    <a:pt x="550" y="282"/>
                  </a:cubicBezTo>
                  <a:cubicBezTo>
                    <a:pt x="551" y="283"/>
                    <a:pt x="551" y="284"/>
                    <a:pt x="552" y="286"/>
                  </a:cubicBezTo>
                  <a:cubicBezTo>
                    <a:pt x="552" y="287"/>
                    <a:pt x="553" y="288"/>
                    <a:pt x="553" y="289"/>
                  </a:cubicBezTo>
                  <a:cubicBezTo>
                    <a:pt x="554" y="290"/>
                    <a:pt x="555" y="291"/>
                    <a:pt x="555" y="292"/>
                  </a:cubicBezTo>
                  <a:cubicBezTo>
                    <a:pt x="556" y="293"/>
                    <a:pt x="556" y="294"/>
                    <a:pt x="557" y="295"/>
                  </a:cubicBezTo>
                  <a:cubicBezTo>
                    <a:pt x="557" y="296"/>
                    <a:pt x="558" y="297"/>
                    <a:pt x="558" y="298"/>
                  </a:cubicBezTo>
                  <a:cubicBezTo>
                    <a:pt x="559" y="299"/>
                    <a:pt x="559" y="301"/>
                    <a:pt x="560" y="302"/>
                  </a:cubicBezTo>
                  <a:cubicBezTo>
                    <a:pt x="560" y="303"/>
                    <a:pt x="561" y="303"/>
                    <a:pt x="562" y="304"/>
                  </a:cubicBezTo>
                  <a:cubicBezTo>
                    <a:pt x="562" y="305"/>
                    <a:pt x="563" y="307"/>
                    <a:pt x="563" y="308"/>
                  </a:cubicBezTo>
                  <a:cubicBezTo>
                    <a:pt x="564" y="308"/>
                    <a:pt x="564" y="309"/>
                    <a:pt x="565" y="310"/>
                  </a:cubicBezTo>
                  <a:cubicBezTo>
                    <a:pt x="566" y="311"/>
                    <a:pt x="566" y="312"/>
                    <a:pt x="567" y="313"/>
                  </a:cubicBezTo>
                  <a:cubicBezTo>
                    <a:pt x="567" y="314"/>
                    <a:pt x="568" y="315"/>
                    <a:pt x="568" y="315"/>
                  </a:cubicBezTo>
                  <a:cubicBezTo>
                    <a:pt x="569" y="316"/>
                    <a:pt x="569" y="317"/>
                    <a:pt x="570" y="318"/>
                  </a:cubicBezTo>
                  <a:cubicBezTo>
                    <a:pt x="569" y="319"/>
                    <a:pt x="568" y="320"/>
                    <a:pt x="568" y="321"/>
                  </a:cubicBezTo>
                  <a:cubicBezTo>
                    <a:pt x="567" y="321"/>
                    <a:pt x="567" y="321"/>
                    <a:pt x="567" y="321"/>
                  </a:cubicBezTo>
                  <a:cubicBezTo>
                    <a:pt x="566" y="321"/>
                    <a:pt x="565" y="321"/>
                    <a:pt x="565" y="320"/>
                  </a:cubicBezTo>
                  <a:cubicBezTo>
                    <a:pt x="564" y="320"/>
                    <a:pt x="563" y="320"/>
                    <a:pt x="562" y="319"/>
                  </a:cubicBezTo>
                  <a:cubicBezTo>
                    <a:pt x="561" y="319"/>
                    <a:pt x="560" y="319"/>
                    <a:pt x="560" y="318"/>
                  </a:cubicBezTo>
                  <a:cubicBezTo>
                    <a:pt x="559" y="318"/>
                    <a:pt x="558" y="317"/>
                    <a:pt x="557" y="317"/>
                  </a:cubicBezTo>
                  <a:cubicBezTo>
                    <a:pt x="556" y="317"/>
                    <a:pt x="555" y="316"/>
                    <a:pt x="554" y="316"/>
                  </a:cubicBezTo>
                  <a:cubicBezTo>
                    <a:pt x="553" y="315"/>
                    <a:pt x="552" y="315"/>
                    <a:pt x="551" y="314"/>
                  </a:cubicBezTo>
                  <a:cubicBezTo>
                    <a:pt x="551" y="314"/>
                    <a:pt x="550" y="314"/>
                    <a:pt x="549" y="313"/>
                  </a:cubicBezTo>
                  <a:cubicBezTo>
                    <a:pt x="548" y="313"/>
                    <a:pt x="547" y="312"/>
                    <a:pt x="546" y="311"/>
                  </a:cubicBezTo>
                  <a:cubicBezTo>
                    <a:pt x="545" y="311"/>
                    <a:pt x="544" y="311"/>
                    <a:pt x="544" y="310"/>
                  </a:cubicBezTo>
                  <a:cubicBezTo>
                    <a:pt x="543" y="309"/>
                    <a:pt x="541" y="309"/>
                    <a:pt x="540" y="308"/>
                  </a:cubicBezTo>
                  <a:cubicBezTo>
                    <a:pt x="540" y="308"/>
                    <a:pt x="539" y="307"/>
                    <a:pt x="538" y="307"/>
                  </a:cubicBezTo>
                  <a:cubicBezTo>
                    <a:pt x="537" y="306"/>
                    <a:pt x="536" y="305"/>
                    <a:pt x="535" y="304"/>
                  </a:cubicBezTo>
                  <a:cubicBezTo>
                    <a:pt x="534" y="304"/>
                    <a:pt x="533" y="303"/>
                    <a:pt x="532" y="303"/>
                  </a:cubicBezTo>
                  <a:cubicBezTo>
                    <a:pt x="531" y="302"/>
                    <a:pt x="530" y="301"/>
                    <a:pt x="529" y="300"/>
                  </a:cubicBezTo>
                  <a:cubicBezTo>
                    <a:pt x="528" y="299"/>
                    <a:pt x="527" y="299"/>
                    <a:pt x="526" y="298"/>
                  </a:cubicBezTo>
                  <a:cubicBezTo>
                    <a:pt x="525" y="297"/>
                    <a:pt x="524" y="296"/>
                    <a:pt x="523" y="296"/>
                  </a:cubicBezTo>
                  <a:cubicBezTo>
                    <a:pt x="522" y="295"/>
                    <a:pt x="521" y="294"/>
                    <a:pt x="520" y="293"/>
                  </a:cubicBezTo>
                  <a:cubicBezTo>
                    <a:pt x="519" y="293"/>
                    <a:pt x="518" y="292"/>
                    <a:pt x="516" y="291"/>
                  </a:cubicBezTo>
                  <a:cubicBezTo>
                    <a:pt x="515" y="290"/>
                    <a:pt x="515" y="289"/>
                    <a:pt x="514" y="288"/>
                  </a:cubicBezTo>
                  <a:cubicBezTo>
                    <a:pt x="512" y="287"/>
                    <a:pt x="511" y="286"/>
                    <a:pt x="510" y="285"/>
                  </a:cubicBezTo>
                  <a:cubicBezTo>
                    <a:pt x="509" y="284"/>
                    <a:pt x="508" y="284"/>
                    <a:pt x="507" y="283"/>
                  </a:cubicBezTo>
                  <a:cubicBezTo>
                    <a:pt x="506" y="282"/>
                    <a:pt x="505" y="280"/>
                    <a:pt x="503" y="279"/>
                  </a:cubicBezTo>
                  <a:cubicBezTo>
                    <a:pt x="502" y="278"/>
                    <a:pt x="501" y="278"/>
                    <a:pt x="500" y="277"/>
                  </a:cubicBezTo>
                  <a:cubicBezTo>
                    <a:pt x="499" y="275"/>
                    <a:pt x="498" y="274"/>
                    <a:pt x="496" y="273"/>
                  </a:cubicBezTo>
                  <a:cubicBezTo>
                    <a:pt x="495" y="272"/>
                    <a:pt x="494" y="271"/>
                    <a:pt x="493" y="270"/>
                  </a:cubicBezTo>
                  <a:cubicBezTo>
                    <a:pt x="492" y="269"/>
                    <a:pt x="490" y="267"/>
                    <a:pt x="489" y="266"/>
                  </a:cubicBezTo>
                  <a:cubicBezTo>
                    <a:pt x="488" y="265"/>
                    <a:pt x="487" y="264"/>
                    <a:pt x="486" y="263"/>
                  </a:cubicBezTo>
                  <a:cubicBezTo>
                    <a:pt x="485" y="262"/>
                    <a:pt x="485" y="262"/>
                    <a:pt x="484" y="261"/>
                  </a:cubicBezTo>
                  <a:cubicBezTo>
                    <a:pt x="485" y="260"/>
                    <a:pt x="486" y="258"/>
                    <a:pt x="486" y="256"/>
                  </a:cubicBezTo>
                  <a:cubicBezTo>
                    <a:pt x="486" y="251"/>
                    <a:pt x="482" y="248"/>
                    <a:pt x="478" y="248"/>
                  </a:cubicBezTo>
                  <a:cubicBezTo>
                    <a:pt x="476" y="248"/>
                    <a:pt x="474" y="249"/>
                    <a:pt x="473" y="250"/>
                  </a:cubicBezTo>
                  <a:cubicBezTo>
                    <a:pt x="471" y="248"/>
                    <a:pt x="470" y="247"/>
                    <a:pt x="468" y="245"/>
                  </a:cubicBezTo>
                  <a:cubicBezTo>
                    <a:pt x="467" y="244"/>
                    <a:pt x="466" y="243"/>
                    <a:pt x="464" y="241"/>
                  </a:cubicBezTo>
                  <a:cubicBezTo>
                    <a:pt x="464" y="241"/>
                    <a:pt x="464" y="241"/>
                    <a:pt x="463" y="240"/>
                  </a:cubicBezTo>
                  <a:cubicBezTo>
                    <a:pt x="461" y="238"/>
                    <a:pt x="459" y="236"/>
                    <a:pt x="457" y="234"/>
                  </a:cubicBezTo>
                  <a:cubicBezTo>
                    <a:pt x="457" y="233"/>
                    <a:pt x="456" y="232"/>
                    <a:pt x="455" y="231"/>
                  </a:cubicBezTo>
                  <a:cubicBezTo>
                    <a:pt x="453" y="230"/>
                    <a:pt x="452" y="228"/>
                    <a:pt x="450" y="226"/>
                  </a:cubicBezTo>
                  <a:cubicBezTo>
                    <a:pt x="450" y="225"/>
                    <a:pt x="449" y="225"/>
                    <a:pt x="449" y="224"/>
                  </a:cubicBezTo>
                  <a:cubicBezTo>
                    <a:pt x="445" y="220"/>
                    <a:pt x="440" y="215"/>
                    <a:pt x="436" y="210"/>
                  </a:cubicBezTo>
                  <a:cubicBezTo>
                    <a:pt x="435" y="210"/>
                    <a:pt x="435" y="210"/>
                    <a:pt x="435" y="210"/>
                  </a:cubicBezTo>
                  <a:cubicBezTo>
                    <a:pt x="435" y="210"/>
                    <a:pt x="435" y="210"/>
                    <a:pt x="435" y="210"/>
                  </a:cubicBezTo>
                  <a:cubicBezTo>
                    <a:pt x="436" y="211"/>
                    <a:pt x="437" y="212"/>
                    <a:pt x="438" y="213"/>
                  </a:cubicBezTo>
                  <a:cubicBezTo>
                    <a:pt x="440" y="215"/>
                    <a:pt x="441" y="217"/>
                    <a:pt x="443" y="219"/>
                  </a:cubicBezTo>
                  <a:cubicBezTo>
                    <a:pt x="444" y="220"/>
                    <a:pt x="444" y="221"/>
                    <a:pt x="445" y="221"/>
                  </a:cubicBezTo>
                  <a:cubicBezTo>
                    <a:pt x="447" y="223"/>
                    <a:pt x="448" y="225"/>
                    <a:pt x="450" y="227"/>
                  </a:cubicBezTo>
                  <a:cubicBezTo>
                    <a:pt x="451" y="228"/>
                    <a:pt x="452" y="228"/>
                    <a:pt x="452" y="229"/>
                  </a:cubicBezTo>
                  <a:cubicBezTo>
                    <a:pt x="454" y="231"/>
                    <a:pt x="456" y="233"/>
                    <a:pt x="457" y="235"/>
                  </a:cubicBezTo>
                  <a:cubicBezTo>
                    <a:pt x="458" y="235"/>
                    <a:pt x="459" y="236"/>
                    <a:pt x="459" y="237"/>
                  </a:cubicBezTo>
                  <a:cubicBezTo>
                    <a:pt x="461" y="238"/>
                    <a:pt x="463" y="240"/>
                    <a:pt x="464" y="242"/>
                  </a:cubicBezTo>
                  <a:cubicBezTo>
                    <a:pt x="465" y="243"/>
                    <a:pt x="465" y="243"/>
                    <a:pt x="466" y="244"/>
                  </a:cubicBezTo>
                  <a:cubicBezTo>
                    <a:pt x="468" y="245"/>
                    <a:pt x="469" y="247"/>
                    <a:pt x="471" y="249"/>
                  </a:cubicBezTo>
                  <a:cubicBezTo>
                    <a:pt x="471" y="250"/>
                    <a:pt x="472" y="250"/>
                    <a:pt x="472" y="250"/>
                  </a:cubicBezTo>
                  <a:cubicBezTo>
                    <a:pt x="471" y="252"/>
                    <a:pt x="470" y="254"/>
                    <a:pt x="470" y="256"/>
                  </a:cubicBezTo>
                  <a:cubicBezTo>
                    <a:pt x="470" y="260"/>
                    <a:pt x="474" y="264"/>
                    <a:pt x="478" y="264"/>
                  </a:cubicBezTo>
                  <a:cubicBezTo>
                    <a:pt x="480" y="264"/>
                    <a:pt x="482" y="263"/>
                    <a:pt x="483" y="262"/>
                  </a:cubicBezTo>
                  <a:cubicBezTo>
                    <a:pt x="484" y="262"/>
                    <a:pt x="485" y="263"/>
                    <a:pt x="485" y="264"/>
                  </a:cubicBezTo>
                  <a:cubicBezTo>
                    <a:pt x="486" y="264"/>
                    <a:pt x="486" y="264"/>
                    <a:pt x="486" y="264"/>
                  </a:cubicBezTo>
                  <a:cubicBezTo>
                    <a:pt x="488" y="266"/>
                    <a:pt x="491" y="269"/>
                    <a:pt x="493" y="271"/>
                  </a:cubicBezTo>
                  <a:cubicBezTo>
                    <a:pt x="493" y="271"/>
                    <a:pt x="493" y="271"/>
                    <a:pt x="494" y="272"/>
                  </a:cubicBezTo>
                  <a:cubicBezTo>
                    <a:pt x="496" y="273"/>
                    <a:pt x="498" y="275"/>
                    <a:pt x="500" y="277"/>
                  </a:cubicBezTo>
                  <a:cubicBezTo>
                    <a:pt x="500" y="278"/>
                    <a:pt x="501" y="278"/>
                    <a:pt x="501" y="278"/>
                  </a:cubicBezTo>
                  <a:cubicBezTo>
                    <a:pt x="503" y="280"/>
                    <a:pt x="505" y="282"/>
                    <a:pt x="507" y="283"/>
                  </a:cubicBezTo>
                  <a:cubicBezTo>
                    <a:pt x="507" y="284"/>
                    <a:pt x="508" y="284"/>
                    <a:pt x="508" y="285"/>
                  </a:cubicBezTo>
                  <a:cubicBezTo>
                    <a:pt x="510" y="286"/>
                    <a:pt x="512" y="288"/>
                    <a:pt x="513" y="289"/>
                  </a:cubicBezTo>
                  <a:cubicBezTo>
                    <a:pt x="514" y="289"/>
                    <a:pt x="515" y="290"/>
                    <a:pt x="515" y="290"/>
                  </a:cubicBezTo>
                  <a:cubicBezTo>
                    <a:pt x="517" y="292"/>
                    <a:pt x="518" y="293"/>
                    <a:pt x="520" y="294"/>
                  </a:cubicBezTo>
                  <a:cubicBezTo>
                    <a:pt x="520" y="295"/>
                    <a:pt x="521" y="295"/>
                    <a:pt x="522" y="296"/>
                  </a:cubicBezTo>
                  <a:cubicBezTo>
                    <a:pt x="523" y="297"/>
                    <a:pt x="524" y="298"/>
                    <a:pt x="526" y="299"/>
                  </a:cubicBezTo>
                  <a:cubicBezTo>
                    <a:pt x="527" y="299"/>
                    <a:pt x="527" y="300"/>
                    <a:pt x="528" y="300"/>
                  </a:cubicBezTo>
                  <a:cubicBezTo>
                    <a:pt x="529" y="301"/>
                    <a:pt x="531" y="302"/>
                    <a:pt x="532" y="303"/>
                  </a:cubicBezTo>
                  <a:cubicBezTo>
                    <a:pt x="533" y="304"/>
                    <a:pt x="533" y="304"/>
                    <a:pt x="534" y="305"/>
                  </a:cubicBezTo>
                  <a:cubicBezTo>
                    <a:pt x="535" y="306"/>
                    <a:pt x="536" y="306"/>
                    <a:pt x="538" y="307"/>
                  </a:cubicBezTo>
                  <a:cubicBezTo>
                    <a:pt x="538" y="308"/>
                    <a:pt x="539" y="308"/>
                    <a:pt x="540" y="309"/>
                  </a:cubicBezTo>
                  <a:cubicBezTo>
                    <a:pt x="541" y="309"/>
                    <a:pt x="542" y="310"/>
                    <a:pt x="543" y="311"/>
                  </a:cubicBezTo>
                  <a:cubicBezTo>
                    <a:pt x="544" y="311"/>
                    <a:pt x="545" y="312"/>
                    <a:pt x="546" y="312"/>
                  </a:cubicBezTo>
                  <a:cubicBezTo>
                    <a:pt x="547" y="313"/>
                    <a:pt x="548" y="313"/>
                    <a:pt x="549" y="314"/>
                  </a:cubicBezTo>
                  <a:cubicBezTo>
                    <a:pt x="550" y="314"/>
                    <a:pt x="550" y="315"/>
                    <a:pt x="551" y="315"/>
                  </a:cubicBezTo>
                  <a:cubicBezTo>
                    <a:pt x="552" y="316"/>
                    <a:pt x="553" y="316"/>
                    <a:pt x="554" y="317"/>
                  </a:cubicBezTo>
                  <a:cubicBezTo>
                    <a:pt x="555" y="317"/>
                    <a:pt x="556" y="317"/>
                    <a:pt x="557" y="318"/>
                  </a:cubicBezTo>
                  <a:cubicBezTo>
                    <a:pt x="557" y="318"/>
                    <a:pt x="558" y="319"/>
                    <a:pt x="559" y="319"/>
                  </a:cubicBezTo>
                  <a:cubicBezTo>
                    <a:pt x="560" y="319"/>
                    <a:pt x="561" y="320"/>
                    <a:pt x="562" y="320"/>
                  </a:cubicBezTo>
                  <a:cubicBezTo>
                    <a:pt x="563" y="320"/>
                    <a:pt x="564" y="321"/>
                    <a:pt x="564" y="321"/>
                  </a:cubicBezTo>
                  <a:cubicBezTo>
                    <a:pt x="565" y="321"/>
                    <a:pt x="566" y="321"/>
                    <a:pt x="567" y="322"/>
                  </a:cubicBezTo>
                  <a:cubicBezTo>
                    <a:pt x="567" y="322"/>
                    <a:pt x="567" y="322"/>
                    <a:pt x="567" y="322"/>
                  </a:cubicBezTo>
                  <a:cubicBezTo>
                    <a:pt x="567" y="322"/>
                    <a:pt x="567" y="323"/>
                    <a:pt x="567" y="324"/>
                  </a:cubicBezTo>
                  <a:cubicBezTo>
                    <a:pt x="567" y="324"/>
                    <a:pt x="567" y="324"/>
                    <a:pt x="567" y="324"/>
                  </a:cubicBezTo>
                  <a:cubicBezTo>
                    <a:pt x="566" y="324"/>
                    <a:pt x="565" y="326"/>
                    <a:pt x="565" y="327"/>
                  </a:cubicBezTo>
                  <a:cubicBezTo>
                    <a:pt x="562" y="328"/>
                    <a:pt x="562" y="328"/>
                    <a:pt x="562" y="328"/>
                  </a:cubicBezTo>
                  <a:cubicBezTo>
                    <a:pt x="559" y="329"/>
                    <a:pt x="555" y="330"/>
                    <a:pt x="552" y="331"/>
                  </a:cubicBezTo>
                  <a:cubicBezTo>
                    <a:pt x="547" y="333"/>
                    <a:pt x="542" y="335"/>
                    <a:pt x="537" y="337"/>
                  </a:cubicBezTo>
                  <a:cubicBezTo>
                    <a:pt x="535" y="334"/>
                    <a:pt x="533" y="332"/>
                    <a:pt x="529" y="332"/>
                  </a:cubicBezTo>
                  <a:cubicBezTo>
                    <a:pt x="527" y="332"/>
                    <a:pt x="525" y="333"/>
                    <a:pt x="523" y="335"/>
                  </a:cubicBezTo>
                  <a:cubicBezTo>
                    <a:pt x="517" y="331"/>
                    <a:pt x="512" y="327"/>
                    <a:pt x="506" y="322"/>
                  </a:cubicBezTo>
                  <a:cubicBezTo>
                    <a:pt x="505" y="321"/>
                    <a:pt x="504" y="320"/>
                    <a:pt x="503" y="319"/>
                  </a:cubicBezTo>
                  <a:cubicBezTo>
                    <a:pt x="500" y="317"/>
                    <a:pt x="497" y="314"/>
                    <a:pt x="495" y="311"/>
                  </a:cubicBezTo>
                  <a:cubicBezTo>
                    <a:pt x="493" y="310"/>
                    <a:pt x="492" y="309"/>
                    <a:pt x="491" y="307"/>
                  </a:cubicBezTo>
                  <a:cubicBezTo>
                    <a:pt x="488" y="305"/>
                    <a:pt x="486" y="302"/>
                    <a:pt x="483" y="299"/>
                  </a:cubicBezTo>
                  <a:cubicBezTo>
                    <a:pt x="482" y="298"/>
                    <a:pt x="480" y="296"/>
                    <a:pt x="479" y="295"/>
                  </a:cubicBezTo>
                  <a:cubicBezTo>
                    <a:pt x="477" y="292"/>
                    <a:pt x="474" y="290"/>
                    <a:pt x="472" y="287"/>
                  </a:cubicBezTo>
                  <a:cubicBezTo>
                    <a:pt x="470" y="285"/>
                    <a:pt x="469" y="283"/>
                    <a:pt x="467" y="281"/>
                  </a:cubicBezTo>
                  <a:cubicBezTo>
                    <a:pt x="465" y="279"/>
                    <a:pt x="463" y="276"/>
                    <a:pt x="460" y="273"/>
                  </a:cubicBezTo>
                  <a:cubicBezTo>
                    <a:pt x="459" y="271"/>
                    <a:pt x="457" y="269"/>
                    <a:pt x="456" y="267"/>
                  </a:cubicBezTo>
                  <a:cubicBezTo>
                    <a:pt x="454" y="264"/>
                    <a:pt x="451" y="262"/>
                    <a:pt x="449" y="259"/>
                  </a:cubicBezTo>
                  <a:cubicBezTo>
                    <a:pt x="448" y="257"/>
                    <a:pt x="446" y="254"/>
                    <a:pt x="444" y="252"/>
                  </a:cubicBezTo>
                  <a:cubicBezTo>
                    <a:pt x="442" y="249"/>
                    <a:pt x="440" y="247"/>
                    <a:pt x="438" y="244"/>
                  </a:cubicBezTo>
                  <a:cubicBezTo>
                    <a:pt x="436" y="241"/>
                    <a:pt x="435" y="239"/>
                    <a:pt x="433" y="237"/>
                  </a:cubicBezTo>
                  <a:cubicBezTo>
                    <a:pt x="431" y="234"/>
                    <a:pt x="429" y="231"/>
                    <a:pt x="427" y="228"/>
                  </a:cubicBezTo>
                  <a:cubicBezTo>
                    <a:pt x="425" y="225"/>
                    <a:pt x="423" y="223"/>
                    <a:pt x="422" y="220"/>
                  </a:cubicBezTo>
                  <a:cubicBezTo>
                    <a:pt x="420" y="218"/>
                    <a:pt x="419" y="217"/>
                    <a:pt x="418" y="215"/>
                  </a:cubicBezTo>
                  <a:cubicBezTo>
                    <a:pt x="418" y="216"/>
                    <a:pt x="418" y="216"/>
                    <a:pt x="418" y="216"/>
                  </a:cubicBezTo>
                  <a:cubicBezTo>
                    <a:pt x="435" y="242"/>
                    <a:pt x="453" y="266"/>
                    <a:pt x="471" y="287"/>
                  </a:cubicBezTo>
                  <a:cubicBezTo>
                    <a:pt x="471" y="287"/>
                    <a:pt x="472" y="288"/>
                    <a:pt x="472" y="288"/>
                  </a:cubicBezTo>
                  <a:cubicBezTo>
                    <a:pt x="476" y="292"/>
                    <a:pt x="479" y="296"/>
                    <a:pt x="482" y="300"/>
                  </a:cubicBezTo>
                  <a:cubicBezTo>
                    <a:pt x="483" y="301"/>
                    <a:pt x="484" y="302"/>
                    <a:pt x="485" y="303"/>
                  </a:cubicBezTo>
                  <a:cubicBezTo>
                    <a:pt x="488" y="306"/>
                    <a:pt x="491" y="309"/>
                    <a:pt x="494" y="311"/>
                  </a:cubicBezTo>
                  <a:cubicBezTo>
                    <a:pt x="495" y="313"/>
                    <a:pt x="497" y="314"/>
                    <a:pt x="498" y="315"/>
                  </a:cubicBezTo>
                  <a:cubicBezTo>
                    <a:pt x="500" y="317"/>
                    <a:pt x="503" y="320"/>
                    <a:pt x="505" y="322"/>
                  </a:cubicBezTo>
                  <a:cubicBezTo>
                    <a:pt x="507" y="323"/>
                    <a:pt x="509" y="325"/>
                    <a:pt x="510" y="326"/>
                  </a:cubicBezTo>
                  <a:cubicBezTo>
                    <a:pt x="513" y="328"/>
                    <a:pt x="515" y="330"/>
                    <a:pt x="517" y="332"/>
                  </a:cubicBezTo>
                  <a:cubicBezTo>
                    <a:pt x="519" y="333"/>
                    <a:pt x="521" y="334"/>
                    <a:pt x="522" y="335"/>
                  </a:cubicBezTo>
                  <a:cubicBezTo>
                    <a:pt x="523" y="336"/>
                    <a:pt x="523" y="336"/>
                    <a:pt x="523" y="336"/>
                  </a:cubicBezTo>
                  <a:cubicBezTo>
                    <a:pt x="522" y="337"/>
                    <a:pt x="521" y="338"/>
                    <a:pt x="521" y="340"/>
                  </a:cubicBezTo>
                  <a:cubicBezTo>
                    <a:pt x="521" y="341"/>
                    <a:pt x="522" y="342"/>
                    <a:pt x="522" y="343"/>
                  </a:cubicBezTo>
                  <a:cubicBezTo>
                    <a:pt x="517" y="346"/>
                    <a:pt x="512" y="349"/>
                    <a:pt x="507" y="351"/>
                  </a:cubicBezTo>
                  <a:cubicBezTo>
                    <a:pt x="507" y="352"/>
                    <a:pt x="507" y="352"/>
                    <a:pt x="507" y="352"/>
                  </a:cubicBezTo>
                  <a:cubicBezTo>
                    <a:pt x="483" y="365"/>
                    <a:pt x="457" y="380"/>
                    <a:pt x="430" y="397"/>
                  </a:cubicBezTo>
                  <a:cubicBezTo>
                    <a:pt x="426" y="399"/>
                    <a:pt x="422" y="401"/>
                    <a:pt x="418" y="404"/>
                  </a:cubicBezTo>
                  <a:cubicBezTo>
                    <a:pt x="418" y="405"/>
                    <a:pt x="418" y="405"/>
                    <a:pt x="418" y="405"/>
                  </a:cubicBezTo>
                  <a:cubicBezTo>
                    <a:pt x="433" y="395"/>
                    <a:pt x="447" y="387"/>
                    <a:pt x="462" y="378"/>
                  </a:cubicBezTo>
                  <a:cubicBezTo>
                    <a:pt x="463" y="377"/>
                    <a:pt x="464" y="377"/>
                    <a:pt x="465" y="376"/>
                  </a:cubicBezTo>
                  <a:cubicBezTo>
                    <a:pt x="472" y="372"/>
                    <a:pt x="478" y="368"/>
                    <a:pt x="485" y="365"/>
                  </a:cubicBezTo>
                  <a:cubicBezTo>
                    <a:pt x="487" y="363"/>
                    <a:pt x="489" y="362"/>
                    <a:pt x="492" y="361"/>
                  </a:cubicBezTo>
                  <a:cubicBezTo>
                    <a:pt x="497" y="358"/>
                    <a:pt x="502" y="355"/>
                    <a:pt x="507" y="352"/>
                  </a:cubicBezTo>
                  <a:cubicBezTo>
                    <a:pt x="510" y="351"/>
                    <a:pt x="513" y="349"/>
                    <a:pt x="515" y="348"/>
                  </a:cubicBezTo>
                  <a:cubicBezTo>
                    <a:pt x="518" y="346"/>
                    <a:pt x="520" y="345"/>
                    <a:pt x="523" y="344"/>
                  </a:cubicBezTo>
                  <a:cubicBezTo>
                    <a:pt x="524" y="346"/>
                    <a:pt x="525" y="347"/>
                    <a:pt x="527" y="347"/>
                  </a:cubicBezTo>
                  <a:cubicBezTo>
                    <a:pt x="527" y="349"/>
                    <a:pt x="527" y="350"/>
                    <a:pt x="527" y="352"/>
                  </a:cubicBezTo>
                  <a:cubicBezTo>
                    <a:pt x="527" y="353"/>
                    <a:pt x="526" y="354"/>
                    <a:pt x="526" y="355"/>
                  </a:cubicBezTo>
                  <a:cubicBezTo>
                    <a:pt x="525" y="358"/>
                    <a:pt x="525" y="362"/>
                    <a:pt x="524" y="366"/>
                  </a:cubicBezTo>
                  <a:cubicBezTo>
                    <a:pt x="524" y="367"/>
                    <a:pt x="524" y="368"/>
                    <a:pt x="523" y="369"/>
                  </a:cubicBezTo>
                  <a:cubicBezTo>
                    <a:pt x="523" y="373"/>
                    <a:pt x="522" y="377"/>
                    <a:pt x="522" y="381"/>
                  </a:cubicBezTo>
                  <a:cubicBezTo>
                    <a:pt x="521" y="382"/>
                    <a:pt x="521" y="383"/>
                    <a:pt x="521" y="385"/>
                  </a:cubicBezTo>
                  <a:cubicBezTo>
                    <a:pt x="520" y="389"/>
                    <a:pt x="520" y="393"/>
                    <a:pt x="519" y="397"/>
                  </a:cubicBezTo>
                  <a:cubicBezTo>
                    <a:pt x="519" y="398"/>
                    <a:pt x="519" y="400"/>
                    <a:pt x="519" y="401"/>
                  </a:cubicBezTo>
                  <a:cubicBezTo>
                    <a:pt x="518" y="407"/>
                    <a:pt x="517" y="414"/>
                    <a:pt x="516" y="420"/>
                  </a:cubicBezTo>
                  <a:cubicBezTo>
                    <a:pt x="516" y="420"/>
                    <a:pt x="516" y="420"/>
                    <a:pt x="516" y="420"/>
                  </a:cubicBezTo>
                  <a:cubicBezTo>
                    <a:pt x="519" y="403"/>
                    <a:pt x="521" y="387"/>
                    <a:pt x="524" y="371"/>
                  </a:cubicBezTo>
                  <a:cubicBezTo>
                    <a:pt x="524" y="371"/>
                    <a:pt x="524" y="370"/>
                    <a:pt x="524" y="370"/>
                  </a:cubicBezTo>
                  <a:cubicBezTo>
                    <a:pt x="525" y="367"/>
                    <a:pt x="525" y="364"/>
                    <a:pt x="525" y="362"/>
                  </a:cubicBezTo>
                  <a:cubicBezTo>
                    <a:pt x="526" y="359"/>
                    <a:pt x="526" y="357"/>
                    <a:pt x="527" y="355"/>
                  </a:cubicBezTo>
                  <a:cubicBezTo>
                    <a:pt x="527" y="353"/>
                    <a:pt x="527" y="351"/>
                    <a:pt x="528" y="349"/>
                  </a:cubicBezTo>
                  <a:cubicBezTo>
                    <a:pt x="528" y="349"/>
                    <a:pt x="528" y="348"/>
                    <a:pt x="528" y="348"/>
                  </a:cubicBezTo>
                  <a:cubicBezTo>
                    <a:pt x="529" y="348"/>
                    <a:pt x="529" y="348"/>
                    <a:pt x="529" y="348"/>
                  </a:cubicBezTo>
                  <a:cubicBezTo>
                    <a:pt x="532" y="348"/>
                    <a:pt x="534" y="347"/>
                    <a:pt x="535" y="345"/>
                  </a:cubicBezTo>
                  <a:cubicBezTo>
                    <a:pt x="536" y="345"/>
                    <a:pt x="536" y="346"/>
                    <a:pt x="537" y="346"/>
                  </a:cubicBezTo>
                  <a:cubicBezTo>
                    <a:pt x="538" y="346"/>
                    <a:pt x="539" y="347"/>
                    <a:pt x="540" y="347"/>
                  </a:cubicBezTo>
                  <a:cubicBezTo>
                    <a:pt x="540" y="348"/>
                    <a:pt x="541" y="348"/>
                    <a:pt x="542" y="349"/>
                  </a:cubicBezTo>
                  <a:cubicBezTo>
                    <a:pt x="543" y="349"/>
                    <a:pt x="544" y="350"/>
                    <a:pt x="545" y="350"/>
                  </a:cubicBezTo>
                  <a:cubicBezTo>
                    <a:pt x="546" y="351"/>
                    <a:pt x="547" y="351"/>
                    <a:pt x="548" y="352"/>
                  </a:cubicBezTo>
                  <a:cubicBezTo>
                    <a:pt x="549" y="352"/>
                    <a:pt x="549" y="352"/>
                    <a:pt x="550" y="353"/>
                  </a:cubicBezTo>
                  <a:cubicBezTo>
                    <a:pt x="551" y="353"/>
                    <a:pt x="552" y="353"/>
                    <a:pt x="553" y="354"/>
                  </a:cubicBezTo>
                  <a:cubicBezTo>
                    <a:pt x="554" y="354"/>
                    <a:pt x="555" y="354"/>
                    <a:pt x="556" y="355"/>
                  </a:cubicBezTo>
                  <a:cubicBezTo>
                    <a:pt x="557" y="355"/>
                    <a:pt x="558" y="355"/>
                    <a:pt x="559" y="355"/>
                  </a:cubicBezTo>
                  <a:cubicBezTo>
                    <a:pt x="559" y="356"/>
                    <a:pt x="560" y="356"/>
                    <a:pt x="561" y="356"/>
                  </a:cubicBezTo>
                  <a:cubicBezTo>
                    <a:pt x="562" y="356"/>
                    <a:pt x="563" y="356"/>
                    <a:pt x="564" y="357"/>
                  </a:cubicBezTo>
                  <a:cubicBezTo>
                    <a:pt x="565" y="357"/>
                    <a:pt x="566" y="357"/>
                    <a:pt x="566" y="357"/>
                  </a:cubicBezTo>
                  <a:cubicBezTo>
                    <a:pt x="568" y="357"/>
                    <a:pt x="569" y="357"/>
                    <a:pt x="571" y="357"/>
                  </a:cubicBezTo>
                  <a:cubicBezTo>
                    <a:pt x="571" y="357"/>
                    <a:pt x="571" y="357"/>
                    <a:pt x="571" y="357"/>
                  </a:cubicBezTo>
                  <a:cubicBezTo>
                    <a:pt x="574" y="357"/>
                    <a:pt x="576" y="357"/>
                    <a:pt x="579" y="356"/>
                  </a:cubicBezTo>
                  <a:cubicBezTo>
                    <a:pt x="580" y="356"/>
                    <a:pt x="580" y="356"/>
                    <a:pt x="581" y="356"/>
                  </a:cubicBezTo>
                  <a:cubicBezTo>
                    <a:pt x="582" y="355"/>
                    <a:pt x="584" y="355"/>
                    <a:pt x="585" y="355"/>
                  </a:cubicBezTo>
                  <a:cubicBezTo>
                    <a:pt x="586" y="354"/>
                    <a:pt x="587" y="354"/>
                    <a:pt x="588" y="353"/>
                  </a:cubicBezTo>
                  <a:cubicBezTo>
                    <a:pt x="589" y="353"/>
                    <a:pt x="590" y="352"/>
                    <a:pt x="591" y="352"/>
                  </a:cubicBezTo>
                  <a:cubicBezTo>
                    <a:pt x="592" y="352"/>
                    <a:pt x="592" y="352"/>
                    <a:pt x="593" y="353"/>
                  </a:cubicBezTo>
                  <a:cubicBezTo>
                    <a:pt x="593" y="353"/>
                    <a:pt x="592" y="354"/>
                    <a:pt x="592" y="355"/>
                  </a:cubicBezTo>
                  <a:cubicBezTo>
                    <a:pt x="591" y="357"/>
                    <a:pt x="589" y="359"/>
                    <a:pt x="588" y="361"/>
                  </a:cubicBezTo>
                  <a:cubicBezTo>
                    <a:pt x="586" y="364"/>
                    <a:pt x="585" y="367"/>
                    <a:pt x="583" y="369"/>
                  </a:cubicBezTo>
                  <a:cubicBezTo>
                    <a:pt x="582" y="372"/>
                    <a:pt x="581" y="374"/>
                    <a:pt x="579" y="376"/>
                  </a:cubicBezTo>
                  <a:cubicBezTo>
                    <a:pt x="577" y="379"/>
                    <a:pt x="576" y="382"/>
                    <a:pt x="574" y="384"/>
                  </a:cubicBezTo>
                  <a:cubicBezTo>
                    <a:pt x="572" y="386"/>
                    <a:pt x="571" y="389"/>
                    <a:pt x="570" y="391"/>
                  </a:cubicBezTo>
                  <a:cubicBezTo>
                    <a:pt x="568" y="394"/>
                    <a:pt x="566" y="397"/>
                    <a:pt x="564" y="400"/>
                  </a:cubicBezTo>
                  <a:cubicBezTo>
                    <a:pt x="562" y="402"/>
                    <a:pt x="561" y="404"/>
                    <a:pt x="559" y="406"/>
                  </a:cubicBezTo>
                  <a:cubicBezTo>
                    <a:pt x="557" y="409"/>
                    <a:pt x="554" y="413"/>
                    <a:pt x="552" y="416"/>
                  </a:cubicBezTo>
                  <a:cubicBezTo>
                    <a:pt x="551" y="418"/>
                    <a:pt x="550" y="419"/>
                    <a:pt x="549" y="420"/>
                  </a:cubicBezTo>
                  <a:cubicBezTo>
                    <a:pt x="550" y="420"/>
                    <a:pt x="550" y="420"/>
                    <a:pt x="550" y="420"/>
                  </a:cubicBezTo>
                  <a:cubicBezTo>
                    <a:pt x="551" y="419"/>
                    <a:pt x="552" y="418"/>
                    <a:pt x="552" y="417"/>
                  </a:cubicBezTo>
                  <a:cubicBezTo>
                    <a:pt x="555" y="414"/>
                    <a:pt x="557" y="411"/>
                    <a:pt x="559" y="407"/>
                  </a:cubicBezTo>
                  <a:cubicBezTo>
                    <a:pt x="560" y="405"/>
                    <a:pt x="562" y="403"/>
                    <a:pt x="563" y="401"/>
                  </a:cubicBezTo>
                  <a:cubicBezTo>
                    <a:pt x="565" y="398"/>
                    <a:pt x="567" y="396"/>
                    <a:pt x="569" y="393"/>
                  </a:cubicBezTo>
                  <a:cubicBezTo>
                    <a:pt x="571" y="391"/>
                    <a:pt x="572" y="389"/>
                    <a:pt x="573" y="387"/>
                  </a:cubicBezTo>
                  <a:cubicBezTo>
                    <a:pt x="575" y="384"/>
                    <a:pt x="577" y="381"/>
                    <a:pt x="579" y="378"/>
                  </a:cubicBezTo>
                  <a:cubicBezTo>
                    <a:pt x="580" y="376"/>
                    <a:pt x="581" y="374"/>
                    <a:pt x="582" y="372"/>
                  </a:cubicBezTo>
                  <a:cubicBezTo>
                    <a:pt x="584" y="369"/>
                    <a:pt x="586" y="366"/>
                    <a:pt x="587" y="364"/>
                  </a:cubicBezTo>
                  <a:cubicBezTo>
                    <a:pt x="589" y="362"/>
                    <a:pt x="590" y="360"/>
                    <a:pt x="591" y="358"/>
                  </a:cubicBezTo>
                  <a:cubicBezTo>
                    <a:pt x="592" y="356"/>
                    <a:pt x="593" y="355"/>
                    <a:pt x="593" y="354"/>
                  </a:cubicBezTo>
                  <a:cubicBezTo>
                    <a:pt x="593" y="355"/>
                    <a:pt x="592" y="356"/>
                    <a:pt x="592" y="357"/>
                  </a:cubicBezTo>
                  <a:cubicBezTo>
                    <a:pt x="591" y="360"/>
                    <a:pt x="589" y="363"/>
                    <a:pt x="588" y="365"/>
                  </a:cubicBezTo>
                  <a:cubicBezTo>
                    <a:pt x="587" y="368"/>
                    <a:pt x="586" y="370"/>
                    <a:pt x="585" y="372"/>
                  </a:cubicBezTo>
                  <a:cubicBezTo>
                    <a:pt x="584" y="375"/>
                    <a:pt x="583" y="378"/>
                    <a:pt x="581" y="381"/>
                  </a:cubicBezTo>
                  <a:cubicBezTo>
                    <a:pt x="580" y="383"/>
                    <a:pt x="579" y="386"/>
                    <a:pt x="578" y="388"/>
                  </a:cubicBezTo>
                  <a:cubicBezTo>
                    <a:pt x="577" y="391"/>
                    <a:pt x="576" y="394"/>
                    <a:pt x="574" y="397"/>
                  </a:cubicBezTo>
                  <a:cubicBezTo>
                    <a:pt x="573" y="400"/>
                    <a:pt x="572" y="402"/>
                    <a:pt x="571" y="405"/>
                  </a:cubicBezTo>
                  <a:cubicBezTo>
                    <a:pt x="570" y="408"/>
                    <a:pt x="569" y="411"/>
                    <a:pt x="567" y="414"/>
                  </a:cubicBezTo>
                  <a:cubicBezTo>
                    <a:pt x="566" y="416"/>
                    <a:pt x="566" y="418"/>
                    <a:pt x="565" y="420"/>
                  </a:cubicBezTo>
                  <a:cubicBezTo>
                    <a:pt x="565" y="420"/>
                    <a:pt x="565" y="420"/>
                    <a:pt x="565" y="420"/>
                  </a:cubicBezTo>
                  <a:cubicBezTo>
                    <a:pt x="575" y="396"/>
                    <a:pt x="585" y="374"/>
                    <a:pt x="594" y="353"/>
                  </a:cubicBezTo>
                  <a:cubicBezTo>
                    <a:pt x="595" y="354"/>
                    <a:pt x="596" y="354"/>
                    <a:pt x="597" y="354"/>
                  </a:cubicBezTo>
                  <a:cubicBezTo>
                    <a:pt x="597" y="354"/>
                    <a:pt x="597" y="354"/>
                    <a:pt x="597" y="354"/>
                  </a:cubicBezTo>
                  <a:cubicBezTo>
                    <a:pt x="595" y="359"/>
                    <a:pt x="593" y="364"/>
                    <a:pt x="591" y="369"/>
                  </a:cubicBezTo>
                  <a:cubicBezTo>
                    <a:pt x="590" y="371"/>
                    <a:pt x="588" y="374"/>
                    <a:pt x="587" y="377"/>
                  </a:cubicBezTo>
                  <a:cubicBezTo>
                    <a:pt x="584" y="384"/>
                    <a:pt x="581" y="392"/>
                    <a:pt x="578" y="400"/>
                  </a:cubicBezTo>
                  <a:cubicBezTo>
                    <a:pt x="577" y="401"/>
                    <a:pt x="577" y="402"/>
                    <a:pt x="576" y="403"/>
                  </a:cubicBezTo>
                  <a:cubicBezTo>
                    <a:pt x="574" y="409"/>
                    <a:pt x="571" y="415"/>
                    <a:pt x="569" y="420"/>
                  </a:cubicBezTo>
                  <a:cubicBezTo>
                    <a:pt x="570" y="420"/>
                    <a:pt x="570" y="420"/>
                    <a:pt x="570" y="420"/>
                  </a:cubicBezTo>
                  <a:cubicBezTo>
                    <a:pt x="570" y="420"/>
                    <a:pt x="570" y="420"/>
                    <a:pt x="570" y="420"/>
                  </a:cubicBezTo>
                  <a:cubicBezTo>
                    <a:pt x="572" y="415"/>
                    <a:pt x="574" y="410"/>
                    <a:pt x="576" y="405"/>
                  </a:cubicBezTo>
                  <a:cubicBezTo>
                    <a:pt x="577" y="402"/>
                    <a:pt x="579" y="399"/>
                    <a:pt x="580" y="396"/>
                  </a:cubicBezTo>
                  <a:cubicBezTo>
                    <a:pt x="582" y="391"/>
                    <a:pt x="584" y="386"/>
                    <a:pt x="586" y="381"/>
                  </a:cubicBezTo>
                  <a:cubicBezTo>
                    <a:pt x="587" y="378"/>
                    <a:pt x="589" y="375"/>
                    <a:pt x="590" y="372"/>
                  </a:cubicBezTo>
                  <a:cubicBezTo>
                    <a:pt x="592" y="367"/>
                    <a:pt x="594" y="363"/>
                    <a:pt x="596" y="358"/>
                  </a:cubicBezTo>
                  <a:cubicBezTo>
                    <a:pt x="596" y="356"/>
                    <a:pt x="597" y="355"/>
                    <a:pt x="597" y="354"/>
                  </a:cubicBezTo>
                  <a:cubicBezTo>
                    <a:pt x="598" y="354"/>
                    <a:pt x="598" y="354"/>
                    <a:pt x="598" y="354"/>
                  </a:cubicBezTo>
                  <a:cubicBezTo>
                    <a:pt x="598" y="354"/>
                    <a:pt x="598" y="354"/>
                    <a:pt x="598" y="354"/>
                  </a:cubicBezTo>
                  <a:cubicBezTo>
                    <a:pt x="597" y="358"/>
                    <a:pt x="595" y="362"/>
                    <a:pt x="594" y="366"/>
                  </a:cubicBezTo>
                  <a:cubicBezTo>
                    <a:pt x="593" y="369"/>
                    <a:pt x="592" y="372"/>
                    <a:pt x="591" y="374"/>
                  </a:cubicBezTo>
                  <a:cubicBezTo>
                    <a:pt x="590" y="378"/>
                    <a:pt x="589" y="382"/>
                    <a:pt x="588" y="386"/>
                  </a:cubicBezTo>
                  <a:cubicBezTo>
                    <a:pt x="587" y="389"/>
                    <a:pt x="586" y="392"/>
                    <a:pt x="585" y="395"/>
                  </a:cubicBezTo>
                  <a:cubicBezTo>
                    <a:pt x="583" y="399"/>
                    <a:pt x="582" y="403"/>
                    <a:pt x="581" y="407"/>
                  </a:cubicBezTo>
                  <a:cubicBezTo>
                    <a:pt x="580" y="410"/>
                    <a:pt x="579" y="414"/>
                    <a:pt x="578" y="417"/>
                  </a:cubicBezTo>
                  <a:cubicBezTo>
                    <a:pt x="578" y="418"/>
                    <a:pt x="577" y="419"/>
                    <a:pt x="577" y="420"/>
                  </a:cubicBezTo>
                  <a:cubicBezTo>
                    <a:pt x="578" y="420"/>
                    <a:pt x="578" y="420"/>
                    <a:pt x="578" y="420"/>
                  </a:cubicBezTo>
                  <a:cubicBezTo>
                    <a:pt x="578" y="419"/>
                    <a:pt x="579" y="417"/>
                    <a:pt x="579" y="416"/>
                  </a:cubicBezTo>
                  <a:cubicBezTo>
                    <a:pt x="580" y="413"/>
                    <a:pt x="581" y="410"/>
                    <a:pt x="582" y="407"/>
                  </a:cubicBezTo>
                  <a:cubicBezTo>
                    <a:pt x="583" y="403"/>
                    <a:pt x="584" y="398"/>
                    <a:pt x="586" y="394"/>
                  </a:cubicBezTo>
                  <a:cubicBezTo>
                    <a:pt x="587" y="391"/>
                    <a:pt x="587" y="388"/>
                    <a:pt x="588" y="386"/>
                  </a:cubicBezTo>
                  <a:cubicBezTo>
                    <a:pt x="590" y="382"/>
                    <a:pt x="591" y="378"/>
                    <a:pt x="592" y="374"/>
                  </a:cubicBezTo>
                  <a:cubicBezTo>
                    <a:pt x="593" y="371"/>
                    <a:pt x="594" y="368"/>
                    <a:pt x="595" y="365"/>
                  </a:cubicBezTo>
                  <a:cubicBezTo>
                    <a:pt x="596" y="362"/>
                    <a:pt x="597" y="358"/>
                    <a:pt x="599" y="354"/>
                  </a:cubicBezTo>
                  <a:cubicBezTo>
                    <a:pt x="599" y="354"/>
                    <a:pt x="599" y="354"/>
                    <a:pt x="599" y="354"/>
                  </a:cubicBezTo>
                  <a:cubicBezTo>
                    <a:pt x="599" y="354"/>
                    <a:pt x="599" y="354"/>
                    <a:pt x="599" y="354"/>
                  </a:cubicBezTo>
                  <a:cubicBezTo>
                    <a:pt x="599" y="356"/>
                    <a:pt x="598" y="359"/>
                    <a:pt x="597" y="362"/>
                  </a:cubicBezTo>
                  <a:cubicBezTo>
                    <a:pt x="597" y="363"/>
                    <a:pt x="597" y="364"/>
                    <a:pt x="596" y="365"/>
                  </a:cubicBezTo>
                  <a:cubicBezTo>
                    <a:pt x="595" y="371"/>
                    <a:pt x="593" y="377"/>
                    <a:pt x="592" y="383"/>
                  </a:cubicBezTo>
                  <a:cubicBezTo>
                    <a:pt x="592" y="384"/>
                    <a:pt x="592" y="385"/>
                    <a:pt x="592" y="385"/>
                  </a:cubicBezTo>
                  <a:cubicBezTo>
                    <a:pt x="590" y="391"/>
                    <a:pt x="589" y="398"/>
                    <a:pt x="587" y="404"/>
                  </a:cubicBezTo>
                  <a:cubicBezTo>
                    <a:pt x="587" y="405"/>
                    <a:pt x="587" y="405"/>
                    <a:pt x="587" y="406"/>
                  </a:cubicBezTo>
                  <a:cubicBezTo>
                    <a:pt x="586" y="411"/>
                    <a:pt x="585" y="415"/>
                    <a:pt x="584" y="420"/>
                  </a:cubicBezTo>
                  <a:cubicBezTo>
                    <a:pt x="585" y="420"/>
                    <a:pt x="585" y="420"/>
                    <a:pt x="585" y="420"/>
                  </a:cubicBezTo>
                  <a:cubicBezTo>
                    <a:pt x="585" y="420"/>
                    <a:pt x="585" y="419"/>
                    <a:pt x="585" y="418"/>
                  </a:cubicBezTo>
                  <a:cubicBezTo>
                    <a:pt x="585" y="418"/>
                    <a:pt x="585" y="418"/>
                    <a:pt x="585" y="418"/>
                  </a:cubicBezTo>
                  <a:cubicBezTo>
                    <a:pt x="589" y="399"/>
                    <a:pt x="593" y="381"/>
                    <a:pt x="597" y="364"/>
                  </a:cubicBezTo>
                  <a:cubicBezTo>
                    <a:pt x="598" y="363"/>
                    <a:pt x="598" y="362"/>
                    <a:pt x="598" y="361"/>
                  </a:cubicBezTo>
                  <a:cubicBezTo>
                    <a:pt x="599" y="359"/>
                    <a:pt x="599" y="357"/>
                    <a:pt x="600" y="355"/>
                  </a:cubicBezTo>
                  <a:cubicBezTo>
                    <a:pt x="600" y="355"/>
                    <a:pt x="600" y="354"/>
                    <a:pt x="600" y="353"/>
                  </a:cubicBezTo>
                  <a:cubicBezTo>
                    <a:pt x="603" y="352"/>
                    <a:pt x="605" y="349"/>
                    <a:pt x="605" y="346"/>
                  </a:cubicBezTo>
                  <a:cubicBezTo>
                    <a:pt x="605" y="345"/>
                    <a:pt x="604" y="343"/>
                    <a:pt x="603" y="342"/>
                  </a:cubicBezTo>
                  <a:cubicBezTo>
                    <a:pt x="604" y="341"/>
                    <a:pt x="604" y="340"/>
                    <a:pt x="604" y="340"/>
                  </a:cubicBezTo>
                  <a:cubicBezTo>
                    <a:pt x="604" y="339"/>
                    <a:pt x="605" y="338"/>
                    <a:pt x="605" y="337"/>
                  </a:cubicBezTo>
                  <a:cubicBezTo>
                    <a:pt x="605" y="337"/>
                    <a:pt x="606" y="337"/>
                    <a:pt x="607" y="337"/>
                  </a:cubicBezTo>
                  <a:cubicBezTo>
                    <a:pt x="610" y="337"/>
                    <a:pt x="612" y="336"/>
                    <a:pt x="613" y="334"/>
                  </a:cubicBezTo>
                  <a:cubicBezTo>
                    <a:pt x="613" y="335"/>
                    <a:pt x="613" y="336"/>
                    <a:pt x="613" y="337"/>
                  </a:cubicBezTo>
                  <a:cubicBezTo>
                    <a:pt x="613" y="341"/>
                    <a:pt x="613" y="344"/>
                    <a:pt x="613" y="348"/>
                  </a:cubicBezTo>
                  <a:cubicBezTo>
                    <a:pt x="610" y="349"/>
                    <a:pt x="608" y="352"/>
                    <a:pt x="608" y="355"/>
                  </a:cubicBezTo>
                  <a:cubicBezTo>
                    <a:pt x="608" y="357"/>
                    <a:pt x="610" y="360"/>
                    <a:pt x="612" y="361"/>
                  </a:cubicBezTo>
                  <a:cubicBezTo>
                    <a:pt x="611" y="363"/>
                    <a:pt x="611" y="364"/>
                    <a:pt x="611" y="366"/>
                  </a:cubicBezTo>
                  <a:cubicBezTo>
                    <a:pt x="611" y="370"/>
                    <a:pt x="610" y="374"/>
                    <a:pt x="610" y="378"/>
                  </a:cubicBezTo>
                  <a:cubicBezTo>
                    <a:pt x="609" y="383"/>
                    <a:pt x="608" y="389"/>
                    <a:pt x="608" y="394"/>
                  </a:cubicBezTo>
                  <a:cubicBezTo>
                    <a:pt x="607" y="398"/>
                    <a:pt x="607" y="401"/>
                    <a:pt x="606" y="405"/>
                  </a:cubicBezTo>
                  <a:cubicBezTo>
                    <a:pt x="605" y="410"/>
                    <a:pt x="604" y="415"/>
                    <a:pt x="603" y="420"/>
                  </a:cubicBezTo>
                  <a:cubicBezTo>
                    <a:pt x="604" y="420"/>
                    <a:pt x="604" y="420"/>
                    <a:pt x="604" y="420"/>
                  </a:cubicBezTo>
                  <a:cubicBezTo>
                    <a:pt x="605" y="415"/>
                    <a:pt x="606" y="410"/>
                    <a:pt x="607" y="405"/>
                  </a:cubicBezTo>
                  <a:cubicBezTo>
                    <a:pt x="607" y="405"/>
                    <a:pt x="607" y="405"/>
                    <a:pt x="607" y="405"/>
                  </a:cubicBezTo>
                  <a:cubicBezTo>
                    <a:pt x="606" y="410"/>
                    <a:pt x="605" y="415"/>
                    <a:pt x="604" y="420"/>
                  </a:cubicBezTo>
                  <a:cubicBezTo>
                    <a:pt x="605" y="420"/>
                    <a:pt x="605" y="420"/>
                    <a:pt x="605" y="420"/>
                  </a:cubicBezTo>
                  <a:cubicBezTo>
                    <a:pt x="605" y="420"/>
                    <a:pt x="605" y="419"/>
                    <a:pt x="605" y="418"/>
                  </a:cubicBezTo>
                  <a:cubicBezTo>
                    <a:pt x="605" y="417"/>
                    <a:pt x="605" y="415"/>
                    <a:pt x="606" y="414"/>
                  </a:cubicBezTo>
                  <a:cubicBezTo>
                    <a:pt x="607" y="405"/>
                    <a:pt x="609" y="397"/>
                    <a:pt x="610" y="388"/>
                  </a:cubicBezTo>
                  <a:cubicBezTo>
                    <a:pt x="610" y="387"/>
                    <a:pt x="610" y="387"/>
                    <a:pt x="610" y="386"/>
                  </a:cubicBezTo>
                  <a:cubicBezTo>
                    <a:pt x="611" y="378"/>
                    <a:pt x="612" y="370"/>
                    <a:pt x="612" y="362"/>
                  </a:cubicBezTo>
                  <a:cubicBezTo>
                    <a:pt x="613" y="362"/>
                    <a:pt x="613" y="362"/>
                    <a:pt x="613" y="362"/>
                  </a:cubicBezTo>
                  <a:cubicBezTo>
                    <a:pt x="612" y="366"/>
                    <a:pt x="612" y="370"/>
                    <a:pt x="612" y="374"/>
                  </a:cubicBezTo>
                  <a:cubicBezTo>
                    <a:pt x="611" y="380"/>
                    <a:pt x="611" y="387"/>
                    <a:pt x="611" y="393"/>
                  </a:cubicBezTo>
                  <a:cubicBezTo>
                    <a:pt x="610" y="394"/>
                    <a:pt x="610" y="395"/>
                    <a:pt x="610" y="396"/>
                  </a:cubicBezTo>
                  <a:cubicBezTo>
                    <a:pt x="610" y="397"/>
                    <a:pt x="610" y="397"/>
                    <a:pt x="610" y="398"/>
                  </a:cubicBezTo>
                  <a:cubicBezTo>
                    <a:pt x="610" y="399"/>
                    <a:pt x="610" y="401"/>
                    <a:pt x="610" y="402"/>
                  </a:cubicBezTo>
                  <a:cubicBezTo>
                    <a:pt x="610" y="407"/>
                    <a:pt x="609" y="413"/>
                    <a:pt x="608" y="418"/>
                  </a:cubicBezTo>
                  <a:cubicBezTo>
                    <a:pt x="608" y="419"/>
                    <a:pt x="608" y="419"/>
                    <a:pt x="608" y="420"/>
                  </a:cubicBezTo>
                  <a:cubicBezTo>
                    <a:pt x="609" y="420"/>
                    <a:pt x="609" y="420"/>
                    <a:pt x="609" y="420"/>
                  </a:cubicBezTo>
                  <a:cubicBezTo>
                    <a:pt x="609" y="418"/>
                    <a:pt x="609" y="416"/>
                    <a:pt x="609" y="415"/>
                  </a:cubicBezTo>
                  <a:cubicBezTo>
                    <a:pt x="610" y="412"/>
                    <a:pt x="610" y="409"/>
                    <a:pt x="610" y="406"/>
                  </a:cubicBezTo>
                  <a:cubicBezTo>
                    <a:pt x="611" y="404"/>
                    <a:pt x="611" y="402"/>
                    <a:pt x="611" y="400"/>
                  </a:cubicBezTo>
                  <a:cubicBezTo>
                    <a:pt x="611" y="401"/>
                    <a:pt x="612" y="402"/>
                    <a:pt x="613" y="402"/>
                  </a:cubicBezTo>
                  <a:cubicBezTo>
                    <a:pt x="613" y="406"/>
                    <a:pt x="613" y="410"/>
                    <a:pt x="612" y="413"/>
                  </a:cubicBezTo>
                  <a:cubicBezTo>
                    <a:pt x="612" y="416"/>
                    <a:pt x="612" y="418"/>
                    <a:pt x="612" y="420"/>
                  </a:cubicBezTo>
                  <a:cubicBezTo>
                    <a:pt x="612" y="420"/>
                    <a:pt x="612" y="420"/>
                    <a:pt x="612" y="420"/>
                  </a:cubicBezTo>
                  <a:cubicBezTo>
                    <a:pt x="612" y="420"/>
                    <a:pt x="613" y="420"/>
                    <a:pt x="613" y="420"/>
                  </a:cubicBezTo>
                  <a:cubicBezTo>
                    <a:pt x="613" y="420"/>
                    <a:pt x="613" y="420"/>
                    <a:pt x="612" y="420"/>
                  </a:cubicBezTo>
                  <a:cubicBezTo>
                    <a:pt x="613" y="420"/>
                    <a:pt x="613" y="420"/>
                    <a:pt x="613" y="420"/>
                  </a:cubicBezTo>
                  <a:cubicBezTo>
                    <a:pt x="613" y="418"/>
                    <a:pt x="614" y="416"/>
                    <a:pt x="614" y="414"/>
                  </a:cubicBezTo>
                  <a:cubicBezTo>
                    <a:pt x="614" y="411"/>
                    <a:pt x="614" y="408"/>
                    <a:pt x="614" y="405"/>
                  </a:cubicBezTo>
                  <a:cubicBezTo>
                    <a:pt x="614" y="405"/>
                    <a:pt x="614" y="404"/>
                    <a:pt x="614" y="403"/>
                  </a:cubicBezTo>
                  <a:cubicBezTo>
                    <a:pt x="615" y="403"/>
                    <a:pt x="615" y="403"/>
                    <a:pt x="615" y="403"/>
                  </a:cubicBezTo>
                  <a:cubicBezTo>
                    <a:pt x="615" y="406"/>
                    <a:pt x="614" y="409"/>
                    <a:pt x="614" y="412"/>
                  </a:cubicBezTo>
                  <a:cubicBezTo>
                    <a:pt x="614" y="414"/>
                    <a:pt x="614" y="416"/>
                    <a:pt x="614" y="417"/>
                  </a:cubicBezTo>
                  <a:cubicBezTo>
                    <a:pt x="614" y="418"/>
                    <a:pt x="614" y="419"/>
                    <a:pt x="614" y="420"/>
                  </a:cubicBezTo>
                  <a:cubicBezTo>
                    <a:pt x="615" y="420"/>
                    <a:pt x="615" y="420"/>
                    <a:pt x="615" y="420"/>
                  </a:cubicBezTo>
                  <a:cubicBezTo>
                    <a:pt x="615" y="420"/>
                    <a:pt x="615" y="420"/>
                    <a:pt x="615" y="420"/>
                  </a:cubicBezTo>
                  <a:cubicBezTo>
                    <a:pt x="615" y="415"/>
                    <a:pt x="615" y="409"/>
                    <a:pt x="615" y="404"/>
                  </a:cubicBezTo>
                  <a:cubicBezTo>
                    <a:pt x="616" y="404"/>
                    <a:pt x="617" y="404"/>
                    <a:pt x="618" y="404"/>
                  </a:cubicBezTo>
                  <a:cubicBezTo>
                    <a:pt x="618" y="410"/>
                    <a:pt x="618" y="415"/>
                    <a:pt x="618" y="420"/>
                  </a:cubicBezTo>
                  <a:cubicBezTo>
                    <a:pt x="619" y="420"/>
                    <a:pt x="619" y="420"/>
                    <a:pt x="619" y="420"/>
                  </a:cubicBezTo>
                  <a:cubicBezTo>
                    <a:pt x="619" y="415"/>
                    <a:pt x="619" y="410"/>
                    <a:pt x="618" y="404"/>
                  </a:cubicBezTo>
                  <a:cubicBezTo>
                    <a:pt x="622" y="404"/>
                    <a:pt x="626" y="400"/>
                    <a:pt x="626" y="396"/>
                  </a:cubicBezTo>
                  <a:cubicBezTo>
                    <a:pt x="626" y="392"/>
                    <a:pt x="622" y="388"/>
                    <a:pt x="618" y="388"/>
                  </a:cubicBezTo>
                  <a:cubicBezTo>
                    <a:pt x="618" y="380"/>
                    <a:pt x="617" y="371"/>
                    <a:pt x="617" y="363"/>
                  </a:cubicBezTo>
                  <a:cubicBezTo>
                    <a:pt x="621" y="362"/>
                    <a:pt x="624" y="359"/>
                    <a:pt x="624" y="355"/>
                  </a:cubicBezTo>
                  <a:cubicBezTo>
                    <a:pt x="624" y="351"/>
                    <a:pt x="621" y="347"/>
                    <a:pt x="616" y="347"/>
                  </a:cubicBezTo>
                  <a:cubicBezTo>
                    <a:pt x="616" y="340"/>
                    <a:pt x="616" y="332"/>
                    <a:pt x="615" y="325"/>
                  </a:cubicBezTo>
                  <a:cubicBezTo>
                    <a:pt x="619" y="325"/>
                    <a:pt x="622" y="322"/>
                    <a:pt x="622" y="318"/>
                  </a:cubicBezTo>
                  <a:cubicBezTo>
                    <a:pt x="622" y="316"/>
                    <a:pt x="622" y="315"/>
                    <a:pt x="621" y="314"/>
                  </a:cubicBezTo>
                  <a:cubicBezTo>
                    <a:pt x="622" y="312"/>
                    <a:pt x="622" y="311"/>
                    <a:pt x="622" y="309"/>
                  </a:cubicBezTo>
                  <a:cubicBezTo>
                    <a:pt x="622" y="305"/>
                    <a:pt x="619" y="302"/>
                    <a:pt x="615" y="302"/>
                  </a:cubicBezTo>
                  <a:cubicBezTo>
                    <a:pt x="614" y="300"/>
                    <a:pt x="612" y="299"/>
                    <a:pt x="609" y="299"/>
                  </a:cubicBezTo>
                  <a:cubicBezTo>
                    <a:pt x="609" y="299"/>
                    <a:pt x="609" y="299"/>
                    <a:pt x="609" y="299"/>
                  </a:cubicBezTo>
                  <a:cubicBezTo>
                    <a:pt x="609" y="290"/>
                    <a:pt x="609" y="281"/>
                    <a:pt x="611" y="275"/>
                  </a:cubicBezTo>
                  <a:cubicBezTo>
                    <a:pt x="612" y="276"/>
                    <a:pt x="613" y="276"/>
                    <a:pt x="614" y="276"/>
                  </a:cubicBezTo>
                  <a:cubicBezTo>
                    <a:pt x="619" y="276"/>
                    <a:pt x="622" y="273"/>
                    <a:pt x="622" y="268"/>
                  </a:cubicBezTo>
                  <a:cubicBezTo>
                    <a:pt x="622" y="266"/>
                    <a:pt x="621" y="264"/>
                    <a:pt x="619" y="262"/>
                  </a:cubicBezTo>
                  <a:cubicBezTo>
                    <a:pt x="619" y="261"/>
                    <a:pt x="620" y="261"/>
                    <a:pt x="620" y="260"/>
                  </a:cubicBezTo>
                  <a:cubicBezTo>
                    <a:pt x="620" y="257"/>
                    <a:pt x="618" y="254"/>
                    <a:pt x="615" y="253"/>
                  </a:cubicBezTo>
                  <a:cubicBezTo>
                    <a:pt x="615" y="237"/>
                    <a:pt x="615" y="223"/>
                    <a:pt x="616"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20" name="Freeform 15"/>
            <p:cNvSpPr>
              <a:spLocks noEditPoints="1"/>
            </p:cNvSpPr>
            <p:nvPr/>
          </p:nvSpPr>
          <p:spPr bwMode="auto">
            <a:xfrm>
              <a:off x="-4764" y="2198"/>
              <a:ext cx="1611" cy="1637"/>
            </a:xfrm>
            <a:custGeom>
              <a:avLst/>
              <a:gdLst>
                <a:gd name="T0" fmla="*/ 530 w 620"/>
                <a:gd name="T1" fmla="*/ 254 h 630"/>
                <a:gd name="T2" fmla="*/ 426 w 620"/>
                <a:gd name="T3" fmla="*/ 390 h 630"/>
                <a:gd name="T4" fmla="*/ 538 w 620"/>
                <a:gd name="T5" fmla="*/ 239 h 630"/>
                <a:gd name="T6" fmla="*/ 287 w 620"/>
                <a:gd name="T7" fmla="*/ 60 h 630"/>
                <a:gd name="T8" fmla="*/ 287 w 620"/>
                <a:gd name="T9" fmla="*/ 60 h 630"/>
                <a:gd name="T10" fmla="*/ 603 w 620"/>
                <a:gd name="T11" fmla="*/ 585 h 630"/>
                <a:gd name="T12" fmla="*/ 39 w 620"/>
                <a:gd name="T13" fmla="*/ 544 h 630"/>
                <a:gd name="T14" fmla="*/ 35 w 620"/>
                <a:gd name="T15" fmla="*/ 527 h 630"/>
                <a:gd name="T16" fmla="*/ 47 w 620"/>
                <a:gd name="T17" fmla="*/ 543 h 630"/>
                <a:gd name="T18" fmla="*/ 46 w 620"/>
                <a:gd name="T19" fmla="*/ 544 h 630"/>
                <a:gd name="T20" fmla="*/ 51 w 620"/>
                <a:gd name="T21" fmla="*/ 517 h 630"/>
                <a:gd name="T22" fmla="*/ 28 w 620"/>
                <a:gd name="T23" fmla="*/ 519 h 630"/>
                <a:gd name="T24" fmla="*/ 25 w 620"/>
                <a:gd name="T25" fmla="*/ 492 h 630"/>
                <a:gd name="T26" fmla="*/ 21 w 620"/>
                <a:gd name="T27" fmla="*/ 494 h 630"/>
                <a:gd name="T28" fmla="*/ 29 w 620"/>
                <a:gd name="T29" fmla="*/ 486 h 630"/>
                <a:gd name="T30" fmla="*/ 15 w 620"/>
                <a:gd name="T31" fmla="*/ 470 h 630"/>
                <a:gd name="T32" fmla="*/ 33 w 620"/>
                <a:gd name="T33" fmla="*/ 458 h 630"/>
                <a:gd name="T34" fmla="*/ 94 w 620"/>
                <a:gd name="T35" fmla="*/ 499 h 630"/>
                <a:gd name="T36" fmla="*/ 115 w 620"/>
                <a:gd name="T37" fmla="*/ 610 h 630"/>
                <a:gd name="T38" fmla="*/ 61 w 620"/>
                <a:gd name="T39" fmla="*/ 447 h 630"/>
                <a:gd name="T40" fmla="*/ 11 w 620"/>
                <a:gd name="T41" fmla="*/ 442 h 630"/>
                <a:gd name="T42" fmla="*/ 14 w 620"/>
                <a:gd name="T43" fmla="*/ 445 h 630"/>
                <a:gd name="T44" fmla="*/ 49 w 620"/>
                <a:gd name="T45" fmla="*/ 432 h 630"/>
                <a:gd name="T46" fmla="*/ 14 w 620"/>
                <a:gd name="T47" fmla="*/ 428 h 630"/>
                <a:gd name="T48" fmla="*/ 83 w 620"/>
                <a:gd name="T49" fmla="*/ 433 h 630"/>
                <a:gd name="T50" fmla="*/ 32 w 620"/>
                <a:gd name="T51" fmla="*/ 437 h 630"/>
                <a:gd name="T52" fmla="*/ 17 w 620"/>
                <a:gd name="T53" fmla="*/ 425 h 630"/>
                <a:gd name="T54" fmla="*/ 53 w 620"/>
                <a:gd name="T55" fmla="*/ 620 h 630"/>
                <a:gd name="T56" fmla="*/ 39 w 620"/>
                <a:gd name="T57" fmla="*/ 563 h 630"/>
                <a:gd name="T58" fmla="*/ 68 w 620"/>
                <a:gd name="T59" fmla="*/ 626 h 630"/>
                <a:gd name="T60" fmla="*/ 80 w 620"/>
                <a:gd name="T61" fmla="*/ 630 h 630"/>
                <a:gd name="T62" fmla="*/ 98 w 620"/>
                <a:gd name="T63" fmla="*/ 630 h 630"/>
                <a:gd name="T64" fmla="*/ 147 w 620"/>
                <a:gd name="T65" fmla="*/ 627 h 630"/>
                <a:gd name="T66" fmla="*/ 201 w 620"/>
                <a:gd name="T67" fmla="*/ 517 h 630"/>
                <a:gd name="T68" fmla="*/ 573 w 620"/>
                <a:gd name="T69" fmla="*/ 423 h 630"/>
                <a:gd name="T70" fmla="*/ 322 w 620"/>
                <a:gd name="T71" fmla="*/ 420 h 630"/>
                <a:gd name="T72" fmla="*/ 226 w 620"/>
                <a:gd name="T73" fmla="*/ 283 h 630"/>
                <a:gd name="T74" fmla="*/ 15 w 620"/>
                <a:gd name="T75" fmla="*/ 156 h 630"/>
                <a:gd name="T76" fmla="*/ 37 w 620"/>
                <a:gd name="T77" fmla="*/ 105 h 630"/>
                <a:gd name="T78" fmla="*/ 102 w 620"/>
                <a:gd name="T79" fmla="*/ 71 h 630"/>
                <a:gd name="T80" fmla="*/ 21 w 620"/>
                <a:gd name="T81" fmla="*/ 138 h 630"/>
                <a:gd name="T82" fmla="*/ 95 w 620"/>
                <a:gd name="T83" fmla="*/ 50 h 630"/>
                <a:gd name="T84" fmla="*/ 66 w 620"/>
                <a:gd name="T85" fmla="*/ 46 h 630"/>
                <a:gd name="T86" fmla="*/ 101 w 620"/>
                <a:gd name="T87" fmla="*/ 66 h 630"/>
                <a:gd name="T88" fmla="*/ 104 w 620"/>
                <a:gd name="T89" fmla="*/ 25 h 630"/>
                <a:gd name="T90" fmla="*/ 123 w 620"/>
                <a:gd name="T91" fmla="*/ 22 h 630"/>
                <a:gd name="T92" fmla="*/ 131 w 620"/>
                <a:gd name="T93" fmla="*/ 17 h 630"/>
                <a:gd name="T94" fmla="*/ 91 w 620"/>
                <a:gd name="T95" fmla="*/ 34 h 630"/>
                <a:gd name="T96" fmla="*/ 40 w 620"/>
                <a:gd name="T97" fmla="*/ 96 h 630"/>
                <a:gd name="T98" fmla="*/ 60 w 620"/>
                <a:gd name="T99" fmla="*/ 13 h 630"/>
                <a:gd name="T100" fmla="*/ 46 w 620"/>
                <a:gd name="T101" fmla="*/ 33 h 630"/>
                <a:gd name="T102" fmla="*/ 43 w 620"/>
                <a:gd name="T103" fmla="*/ 33 h 630"/>
                <a:gd name="T104" fmla="*/ 8 w 620"/>
                <a:gd name="T105" fmla="*/ 180 h 630"/>
                <a:gd name="T106" fmla="*/ 8 w 620"/>
                <a:gd name="T107" fmla="*/ 194 h 630"/>
                <a:gd name="T108" fmla="*/ 27 w 620"/>
                <a:gd name="T109" fmla="*/ 138 h 630"/>
                <a:gd name="T110" fmla="*/ 24 w 620"/>
                <a:gd name="T111" fmla="*/ 177 h 630"/>
                <a:gd name="T112" fmla="*/ 104 w 620"/>
                <a:gd name="T113" fmla="*/ 153 h 630"/>
                <a:gd name="T114" fmla="*/ 176 w 620"/>
                <a:gd name="T115" fmla="*/ 37 h 630"/>
                <a:gd name="T116" fmla="*/ 495 w 620"/>
                <a:gd name="T117" fmla="*/ 160 h 630"/>
                <a:gd name="T118" fmla="*/ 432 w 620"/>
                <a:gd name="T119" fmla="*/ 130 h 630"/>
                <a:gd name="T120" fmla="*/ 499 w 620"/>
                <a:gd name="T121" fmla="*/ 174 h 630"/>
                <a:gd name="T122" fmla="*/ 500 w 620"/>
                <a:gd name="T123" fmla="*/ 5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0" h="630">
                  <a:moveTo>
                    <a:pt x="467" y="210"/>
                  </a:moveTo>
                  <a:cubicBezTo>
                    <a:pt x="466" y="210"/>
                    <a:pt x="466" y="210"/>
                    <a:pt x="466" y="210"/>
                  </a:cubicBezTo>
                  <a:cubicBezTo>
                    <a:pt x="465" y="212"/>
                    <a:pt x="464" y="214"/>
                    <a:pt x="463" y="216"/>
                  </a:cubicBezTo>
                  <a:cubicBezTo>
                    <a:pt x="452" y="231"/>
                    <a:pt x="442" y="247"/>
                    <a:pt x="431" y="262"/>
                  </a:cubicBezTo>
                  <a:cubicBezTo>
                    <a:pt x="424" y="272"/>
                    <a:pt x="417" y="282"/>
                    <a:pt x="411" y="292"/>
                  </a:cubicBezTo>
                  <a:cubicBezTo>
                    <a:pt x="411" y="294"/>
                    <a:pt x="411" y="294"/>
                    <a:pt x="411" y="294"/>
                  </a:cubicBezTo>
                  <a:cubicBezTo>
                    <a:pt x="418" y="283"/>
                    <a:pt x="425" y="273"/>
                    <a:pt x="432" y="262"/>
                  </a:cubicBezTo>
                  <a:cubicBezTo>
                    <a:pt x="442" y="247"/>
                    <a:pt x="453" y="231"/>
                    <a:pt x="463" y="216"/>
                  </a:cubicBezTo>
                  <a:cubicBezTo>
                    <a:pt x="464" y="215"/>
                    <a:pt x="465" y="214"/>
                    <a:pt x="465" y="213"/>
                  </a:cubicBezTo>
                  <a:cubicBezTo>
                    <a:pt x="466" y="212"/>
                    <a:pt x="467" y="211"/>
                    <a:pt x="467" y="210"/>
                  </a:cubicBezTo>
                  <a:moveTo>
                    <a:pt x="552" y="210"/>
                  </a:moveTo>
                  <a:cubicBezTo>
                    <a:pt x="551" y="210"/>
                    <a:pt x="551" y="210"/>
                    <a:pt x="551" y="210"/>
                  </a:cubicBezTo>
                  <a:cubicBezTo>
                    <a:pt x="550" y="211"/>
                    <a:pt x="550" y="212"/>
                    <a:pt x="549" y="212"/>
                  </a:cubicBezTo>
                  <a:cubicBezTo>
                    <a:pt x="544" y="219"/>
                    <a:pt x="540" y="226"/>
                    <a:pt x="535" y="232"/>
                  </a:cubicBezTo>
                  <a:cubicBezTo>
                    <a:pt x="534" y="231"/>
                    <a:pt x="532" y="231"/>
                    <a:pt x="531" y="231"/>
                  </a:cubicBezTo>
                  <a:cubicBezTo>
                    <a:pt x="529" y="231"/>
                    <a:pt x="528" y="231"/>
                    <a:pt x="527" y="231"/>
                  </a:cubicBezTo>
                  <a:cubicBezTo>
                    <a:pt x="522" y="221"/>
                    <a:pt x="522" y="221"/>
                    <a:pt x="522" y="221"/>
                  </a:cubicBezTo>
                  <a:cubicBezTo>
                    <a:pt x="520" y="217"/>
                    <a:pt x="519" y="214"/>
                    <a:pt x="517" y="210"/>
                  </a:cubicBezTo>
                  <a:cubicBezTo>
                    <a:pt x="516" y="210"/>
                    <a:pt x="516" y="210"/>
                    <a:pt x="516" y="210"/>
                  </a:cubicBezTo>
                  <a:cubicBezTo>
                    <a:pt x="518" y="214"/>
                    <a:pt x="520" y="217"/>
                    <a:pt x="522" y="221"/>
                  </a:cubicBezTo>
                  <a:cubicBezTo>
                    <a:pt x="527" y="232"/>
                    <a:pt x="527" y="232"/>
                    <a:pt x="527" y="232"/>
                  </a:cubicBezTo>
                  <a:cubicBezTo>
                    <a:pt x="524" y="233"/>
                    <a:pt x="523" y="236"/>
                    <a:pt x="523" y="239"/>
                  </a:cubicBezTo>
                  <a:cubicBezTo>
                    <a:pt x="523" y="243"/>
                    <a:pt x="526" y="246"/>
                    <a:pt x="530" y="246"/>
                  </a:cubicBezTo>
                  <a:cubicBezTo>
                    <a:pt x="530" y="248"/>
                    <a:pt x="530" y="250"/>
                    <a:pt x="530" y="252"/>
                  </a:cubicBezTo>
                  <a:cubicBezTo>
                    <a:pt x="530" y="252"/>
                    <a:pt x="530" y="253"/>
                    <a:pt x="530" y="254"/>
                  </a:cubicBezTo>
                  <a:cubicBezTo>
                    <a:pt x="530" y="257"/>
                    <a:pt x="530" y="261"/>
                    <a:pt x="530" y="264"/>
                  </a:cubicBezTo>
                  <a:cubicBezTo>
                    <a:pt x="530" y="266"/>
                    <a:pt x="530" y="268"/>
                    <a:pt x="530" y="269"/>
                  </a:cubicBezTo>
                  <a:cubicBezTo>
                    <a:pt x="530" y="272"/>
                    <a:pt x="530" y="275"/>
                    <a:pt x="530" y="277"/>
                  </a:cubicBezTo>
                  <a:cubicBezTo>
                    <a:pt x="530" y="279"/>
                    <a:pt x="530" y="280"/>
                    <a:pt x="530" y="281"/>
                  </a:cubicBezTo>
                  <a:cubicBezTo>
                    <a:pt x="530" y="283"/>
                    <a:pt x="530" y="285"/>
                    <a:pt x="530" y="286"/>
                  </a:cubicBezTo>
                  <a:cubicBezTo>
                    <a:pt x="530" y="286"/>
                    <a:pt x="529" y="287"/>
                    <a:pt x="529" y="287"/>
                  </a:cubicBezTo>
                  <a:cubicBezTo>
                    <a:pt x="526" y="276"/>
                    <a:pt x="523" y="266"/>
                    <a:pt x="520" y="255"/>
                  </a:cubicBezTo>
                  <a:cubicBezTo>
                    <a:pt x="516" y="241"/>
                    <a:pt x="512" y="226"/>
                    <a:pt x="508" y="210"/>
                  </a:cubicBezTo>
                  <a:cubicBezTo>
                    <a:pt x="507" y="210"/>
                    <a:pt x="507" y="210"/>
                    <a:pt x="507" y="210"/>
                  </a:cubicBezTo>
                  <a:cubicBezTo>
                    <a:pt x="514" y="237"/>
                    <a:pt x="521" y="263"/>
                    <a:pt x="528" y="287"/>
                  </a:cubicBezTo>
                  <a:cubicBezTo>
                    <a:pt x="525" y="288"/>
                    <a:pt x="523" y="291"/>
                    <a:pt x="523" y="294"/>
                  </a:cubicBezTo>
                  <a:cubicBezTo>
                    <a:pt x="523" y="296"/>
                    <a:pt x="523" y="298"/>
                    <a:pt x="525" y="299"/>
                  </a:cubicBezTo>
                  <a:cubicBezTo>
                    <a:pt x="524" y="300"/>
                    <a:pt x="524" y="300"/>
                    <a:pt x="524" y="300"/>
                  </a:cubicBezTo>
                  <a:cubicBezTo>
                    <a:pt x="510" y="312"/>
                    <a:pt x="497" y="324"/>
                    <a:pt x="484" y="337"/>
                  </a:cubicBezTo>
                  <a:cubicBezTo>
                    <a:pt x="482" y="338"/>
                    <a:pt x="481" y="339"/>
                    <a:pt x="479" y="341"/>
                  </a:cubicBezTo>
                  <a:cubicBezTo>
                    <a:pt x="474" y="345"/>
                    <a:pt x="469" y="350"/>
                    <a:pt x="464" y="354"/>
                  </a:cubicBezTo>
                  <a:cubicBezTo>
                    <a:pt x="462" y="357"/>
                    <a:pt x="460" y="359"/>
                    <a:pt x="457" y="361"/>
                  </a:cubicBezTo>
                  <a:cubicBezTo>
                    <a:pt x="453" y="364"/>
                    <a:pt x="449" y="368"/>
                    <a:pt x="445" y="372"/>
                  </a:cubicBezTo>
                  <a:cubicBezTo>
                    <a:pt x="442" y="375"/>
                    <a:pt x="439" y="377"/>
                    <a:pt x="436" y="380"/>
                  </a:cubicBezTo>
                  <a:cubicBezTo>
                    <a:pt x="433" y="383"/>
                    <a:pt x="429" y="386"/>
                    <a:pt x="426" y="389"/>
                  </a:cubicBezTo>
                  <a:cubicBezTo>
                    <a:pt x="423" y="392"/>
                    <a:pt x="419" y="395"/>
                    <a:pt x="416" y="397"/>
                  </a:cubicBezTo>
                  <a:cubicBezTo>
                    <a:pt x="414" y="399"/>
                    <a:pt x="412" y="401"/>
                    <a:pt x="411" y="402"/>
                  </a:cubicBezTo>
                  <a:cubicBezTo>
                    <a:pt x="411" y="403"/>
                    <a:pt x="411" y="403"/>
                    <a:pt x="411" y="403"/>
                  </a:cubicBezTo>
                  <a:cubicBezTo>
                    <a:pt x="414" y="400"/>
                    <a:pt x="418" y="397"/>
                    <a:pt x="421" y="394"/>
                  </a:cubicBezTo>
                  <a:cubicBezTo>
                    <a:pt x="423" y="392"/>
                    <a:pt x="424" y="391"/>
                    <a:pt x="426" y="390"/>
                  </a:cubicBezTo>
                  <a:cubicBezTo>
                    <a:pt x="431" y="385"/>
                    <a:pt x="436" y="381"/>
                    <a:pt x="441" y="376"/>
                  </a:cubicBezTo>
                  <a:cubicBezTo>
                    <a:pt x="443" y="375"/>
                    <a:pt x="444" y="374"/>
                    <a:pt x="445" y="373"/>
                  </a:cubicBezTo>
                  <a:cubicBezTo>
                    <a:pt x="471" y="350"/>
                    <a:pt x="497" y="325"/>
                    <a:pt x="525" y="300"/>
                  </a:cubicBezTo>
                  <a:cubicBezTo>
                    <a:pt x="525" y="300"/>
                    <a:pt x="525" y="300"/>
                    <a:pt x="525" y="300"/>
                  </a:cubicBezTo>
                  <a:cubicBezTo>
                    <a:pt x="526" y="301"/>
                    <a:pt x="528" y="302"/>
                    <a:pt x="530" y="302"/>
                  </a:cubicBezTo>
                  <a:cubicBezTo>
                    <a:pt x="531" y="302"/>
                    <a:pt x="532" y="302"/>
                    <a:pt x="533" y="302"/>
                  </a:cubicBezTo>
                  <a:cubicBezTo>
                    <a:pt x="537" y="314"/>
                    <a:pt x="541" y="328"/>
                    <a:pt x="546" y="341"/>
                  </a:cubicBezTo>
                  <a:cubicBezTo>
                    <a:pt x="546" y="342"/>
                    <a:pt x="546" y="342"/>
                    <a:pt x="546" y="342"/>
                  </a:cubicBezTo>
                  <a:cubicBezTo>
                    <a:pt x="553" y="364"/>
                    <a:pt x="561" y="386"/>
                    <a:pt x="569" y="410"/>
                  </a:cubicBezTo>
                  <a:cubicBezTo>
                    <a:pt x="569" y="411"/>
                    <a:pt x="569" y="412"/>
                    <a:pt x="570" y="412"/>
                  </a:cubicBezTo>
                  <a:cubicBezTo>
                    <a:pt x="570" y="415"/>
                    <a:pt x="571" y="418"/>
                    <a:pt x="572" y="420"/>
                  </a:cubicBezTo>
                  <a:cubicBezTo>
                    <a:pt x="573" y="420"/>
                    <a:pt x="573" y="420"/>
                    <a:pt x="573" y="420"/>
                  </a:cubicBezTo>
                  <a:cubicBezTo>
                    <a:pt x="558" y="377"/>
                    <a:pt x="545" y="337"/>
                    <a:pt x="533" y="301"/>
                  </a:cubicBezTo>
                  <a:cubicBezTo>
                    <a:pt x="536" y="300"/>
                    <a:pt x="538" y="298"/>
                    <a:pt x="538" y="294"/>
                  </a:cubicBezTo>
                  <a:cubicBezTo>
                    <a:pt x="538" y="293"/>
                    <a:pt x="538" y="292"/>
                    <a:pt x="538" y="291"/>
                  </a:cubicBezTo>
                  <a:cubicBezTo>
                    <a:pt x="552" y="285"/>
                    <a:pt x="566" y="279"/>
                    <a:pt x="581" y="273"/>
                  </a:cubicBezTo>
                  <a:cubicBezTo>
                    <a:pt x="594" y="267"/>
                    <a:pt x="606" y="261"/>
                    <a:pt x="620" y="256"/>
                  </a:cubicBezTo>
                  <a:cubicBezTo>
                    <a:pt x="620" y="255"/>
                    <a:pt x="620" y="255"/>
                    <a:pt x="620" y="255"/>
                  </a:cubicBezTo>
                  <a:cubicBezTo>
                    <a:pt x="606" y="261"/>
                    <a:pt x="593" y="266"/>
                    <a:pt x="580" y="272"/>
                  </a:cubicBezTo>
                  <a:cubicBezTo>
                    <a:pt x="566" y="278"/>
                    <a:pt x="552" y="285"/>
                    <a:pt x="538" y="291"/>
                  </a:cubicBezTo>
                  <a:cubicBezTo>
                    <a:pt x="536" y="288"/>
                    <a:pt x="534" y="286"/>
                    <a:pt x="531" y="286"/>
                  </a:cubicBezTo>
                  <a:cubicBezTo>
                    <a:pt x="531" y="281"/>
                    <a:pt x="531" y="275"/>
                    <a:pt x="531" y="268"/>
                  </a:cubicBezTo>
                  <a:cubicBezTo>
                    <a:pt x="531" y="264"/>
                    <a:pt x="531" y="260"/>
                    <a:pt x="531" y="256"/>
                  </a:cubicBezTo>
                  <a:cubicBezTo>
                    <a:pt x="531" y="253"/>
                    <a:pt x="531" y="250"/>
                    <a:pt x="531" y="246"/>
                  </a:cubicBezTo>
                  <a:cubicBezTo>
                    <a:pt x="535" y="246"/>
                    <a:pt x="538" y="243"/>
                    <a:pt x="538" y="239"/>
                  </a:cubicBezTo>
                  <a:cubicBezTo>
                    <a:pt x="538" y="238"/>
                    <a:pt x="538" y="238"/>
                    <a:pt x="538" y="237"/>
                  </a:cubicBezTo>
                  <a:cubicBezTo>
                    <a:pt x="559" y="233"/>
                    <a:pt x="578" y="228"/>
                    <a:pt x="598" y="224"/>
                  </a:cubicBezTo>
                  <a:cubicBezTo>
                    <a:pt x="599" y="224"/>
                    <a:pt x="600" y="223"/>
                    <a:pt x="600" y="223"/>
                  </a:cubicBezTo>
                  <a:cubicBezTo>
                    <a:pt x="606" y="222"/>
                    <a:pt x="612" y="221"/>
                    <a:pt x="618" y="219"/>
                  </a:cubicBezTo>
                  <a:cubicBezTo>
                    <a:pt x="618" y="219"/>
                    <a:pt x="619" y="219"/>
                    <a:pt x="620" y="219"/>
                  </a:cubicBezTo>
                  <a:cubicBezTo>
                    <a:pt x="620" y="218"/>
                    <a:pt x="620" y="218"/>
                    <a:pt x="620" y="218"/>
                  </a:cubicBezTo>
                  <a:cubicBezTo>
                    <a:pt x="594" y="224"/>
                    <a:pt x="566" y="230"/>
                    <a:pt x="538" y="237"/>
                  </a:cubicBezTo>
                  <a:cubicBezTo>
                    <a:pt x="538" y="235"/>
                    <a:pt x="537" y="234"/>
                    <a:pt x="535" y="232"/>
                  </a:cubicBezTo>
                  <a:cubicBezTo>
                    <a:pt x="541" y="225"/>
                    <a:pt x="546" y="218"/>
                    <a:pt x="552" y="210"/>
                  </a:cubicBezTo>
                  <a:moveTo>
                    <a:pt x="411" y="203"/>
                  </a:moveTo>
                  <a:cubicBezTo>
                    <a:pt x="405" y="205"/>
                    <a:pt x="400" y="208"/>
                    <a:pt x="395" y="210"/>
                  </a:cubicBezTo>
                  <a:cubicBezTo>
                    <a:pt x="396" y="210"/>
                    <a:pt x="396" y="210"/>
                    <a:pt x="396" y="210"/>
                  </a:cubicBezTo>
                  <a:cubicBezTo>
                    <a:pt x="401" y="208"/>
                    <a:pt x="406" y="206"/>
                    <a:pt x="411" y="204"/>
                  </a:cubicBezTo>
                  <a:cubicBezTo>
                    <a:pt x="411" y="203"/>
                    <a:pt x="411" y="203"/>
                    <a:pt x="411" y="203"/>
                  </a:cubicBezTo>
                  <a:moveTo>
                    <a:pt x="201" y="38"/>
                  </a:moveTo>
                  <a:cubicBezTo>
                    <a:pt x="201" y="39"/>
                    <a:pt x="201" y="39"/>
                    <a:pt x="201" y="39"/>
                  </a:cubicBezTo>
                  <a:cubicBezTo>
                    <a:pt x="204" y="39"/>
                    <a:pt x="206" y="39"/>
                    <a:pt x="208" y="40"/>
                  </a:cubicBezTo>
                  <a:cubicBezTo>
                    <a:pt x="211" y="40"/>
                    <a:pt x="213" y="41"/>
                    <a:pt x="216" y="41"/>
                  </a:cubicBezTo>
                  <a:cubicBezTo>
                    <a:pt x="220" y="42"/>
                    <a:pt x="224" y="42"/>
                    <a:pt x="228" y="43"/>
                  </a:cubicBezTo>
                  <a:cubicBezTo>
                    <a:pt x="231" y="44"/>
                    <a:pt x="234" y="45"/>
                    <a:pt x="237" y="45"/>
                  </a:cubicBezTo>
                  <a:cubicBezTo>
                    <a:pt x="241" y="46"/>
                    <a:pt x="244" y="47"/>
                    <a:pt x="247" y="48"/>
                  </a:cubicBezTo>
                  <a:cubicBezTo>
                    <a:pt x="251" y="49"/>
                    <a:pt x="254" y="50"/>
                    <a:pt x="258" y="51"/>
                  </a:cubicBezTo>
                  <a:cubicBezTo>
                    <a:pt x="261" y="52"/>
                    <a:pt x="264" y="52"/>
                    <a:pt x="267" y="53"/>
                  </a:cubicBezTo>
                  <a:cubicBezTo>
                    <a:pt x="271" y="55"/>
                    <a:pt x="274" y="56"/>
                    <a:pt x="278" y="57"/>
                  </a:cubicBezTo>
                  <a:cubicBezTo>
                    <a:pt x="281" y="58"/>
                    <a:pt x="284" y="59"/>
                    <a:pt x="287" y="60"/>
                  </a:cubicBezTo>
                  <a:cubicBezTo>
                    <a:pt x="291" y="62"/>
                    <a:pt x="295" y="63"/>
                    <a:pt x="299" y="65"/>
                  </a:cubicBezTo>
                  <a:cubicBezTo>
                    <a:pt x="302" y="66"/>
                    <a:pt x="305" y="67"/>
                    <a:pt x="308" y="68"/>
                  </a:cubicBezTo>
                  <a:cubicBezTo>
                    <a:pt x="312" y="70"/>
                    <a:pt x="317" y="72"/>
                    <a:pt x="321" y="74"/>
                  </a:cubicBezTo>
                  <a:cubicBezTo>
                    <a:pt x="323" y="75"/>
                    <a:pt x="326" y="76"/>
                    <a:pt x="328" y="77"/>
                  </a:cubicBezTo>
                  <a:cubicBezTo>
                    <a:pt x="333" y="79"/>
                    <a:pt x="338" y="81"/>
                    <a:pt x="343" y="83"/>
                  </a:cubicBezTo>
                  <a:cubicBezTo>
                    <a:pt x="345" y="84"/>
                    <a:pt x="347" y="85"/>
                    <a:pt x="349" y="86"/>
                  </a:cubicBezTo>
                  <a:cubicBezTo>
                    <a:pt x="354" y="89"/>
                    <a:pt x="359" y="91"/>
                    <a:pt x="364" y="94"/>
                  </a:cubicBezTo>
                  <a:cubicBezTo>
                    <a:pt x="366" y="95"/>
                    <a:pt x="368" y="95"/>
                    <a:pt x="370" y="96"/>
                  </a:cubicBezTo>
                  <a:cubicBezTo>
                    <a:pt x="375" y="99"/>
                    <a:pt x="381" y="102"/>
                    <a:pt x="387" y="105"/>
                  </a:cubicBezTo>
                  <a:cubicBezTo>
                    <a:pt x="388" y="106"/>
                    <a:pt x="389" y="106"/>
                    <a:pt x="391" y="107"/>
                  </a:cubicBezTo>
                  <a:cubicBezTo>
                    <a:pt x="397" y="110"/>
                    <a:pt x="403" y="114"/>
                    <a:pt x="410" y="117"/>
                  </a:cubicBezTo>
                  <a:cubicBezTo>
                    <a:pt x="410" y="118"/>
                    <a:pt x="410" y="118"/>
                    <a:pt x="411" y="118"/>
                  </a:cubicBezTo>
                  <a:cubicBezTo>
                    <a:pt x="411" y="117"/>
                    <a:pt x="411" y="117"/>
                    <a:pt x="411" y="117"/>
                  </a:cubicBezTo>
                  <a:cubicBezTo>
                    <a:pt x="408" y="116"/>
                    <a:pt x="406" y="114"/>
                    <a:pt x="403" y="113"/>
                  </a:cubicBezTo>
                  <a:cubicBezTo>
                    <a:pt x="399" y="111"/>
                    <a:pt x="395" y="109"/>
                    <a:pt x="391" y="107"/>
                  </a:cubicBezTo>
                  <a:cubicBezTo>
                    <a:pt x="388" y="105"/>
                    <a:pt x="385" y="103"/>
                    <a:pt x="381" y="102"/>
                  </a:cubicBezTo>
                  <a:cubicBezTo>
                    <a:pt x="378" y="100"/>
                    <a:pt x="374" y="98"/>
                    <a:pt x="370" y="96"/>
                  </a:cubicBezTo>
                  <a:cubicBezTo>
                    <a:pt x="367" y="94"/>
                    <a:pt x="364" y="93"/>
                    <a:pt x="361" y="91"/>
                  </a:cubicBezTo>
                  <a:cubicBezTo>
                    <a:pt x="357" y="89"/>
                    <a:pt x="353" y="87"/>
                    <a:pt x="349" y="86"/>
                  </a:cubicBezTo>
                  <a:cubicBezTo>
                    <a:pt x="346" y="84"/>
                    <a:pt x="343" y="83"/>
                    <a:pt x="339" y="81"/>
                  </a:cubicBezTo>
                  <a:cubicBezTo>
                    <a:pt x="336" y="79"/>
                    <a:pt x="332" y="78"/>
                    <a:pt x="328" y="76"/>
                  </a:cubicBezTo>
                  <a:cubicBezTo>
                    <a:pt x="325" y="74"/>
                    <a:pt x="321" y="73"/>
                    <a:pt x="318" y="72"/>
                  </a:cubicBezTo>
                  <a:cubicBezTo>
                    <a:pt x="314" y="70"/>
                    <a:pt x="311" y="69"/>
                    <a:pt x="308" y="67"/>
                  </a:cubicBezTo>
                  <a:cubicBezTo>
                    <a:pt x="304" y="66"/>
                    <a:pt x="301" y="65"/>
                    <a:pt x="297" y="63"/>
                  </a:cubicBezTo>
                  <a:cubicBezTo>
                    <a:pt x="294" y="62"/>
                    <a:pt x="291" y="61"/>
                    <a:pt x="287" y="60"/>
                  </a:cubicBezTo>
                  <a:cubicBezTo>
                    <a:pt x="284" y="58"/>
                    <a:pt x="280" y="57"/>
                    <a:pt x="277" y="56"/>
                  </a:cubicBezTo>
                  <a:cubicBezTo>
                    <a:pt x="274" y="55"/>
                    <a:pt x="270" y="54"/>
                    <a:pt x="267" y="53"/>
                  </a:cubicBezTo>
                  <a:cubicBezTo>
                    <a:pt x="264" y="52"/>
                    <a:pt x="260" y="51"/>
                    <a:pt x="256" y="50"/>
                  </a:cubicBezTo>
                  <a:cubicBezTo>
                    <a:pt x="253" y="49"/>
                    <a:pt x="250" y="48"/>
                    <a:pt x="247" y="47"/>
                  </a:cubicBezTo>
                  <a:cubicBezTo>
                    <a:pt x="243" y="46"/>
                    <a:pt x="240" y="45"/>
                    <a:pt x="236" y="44"/>
                  </a:cubicBezTo>
                  <a:cubicBezTo>
                    <a:pt x="233" y="44"/>
                    <a:pt x="230" y="43"/>
                    <a:pt x="228" y="42"/>
                  </a:cubicBezTo>
                  <a:cubicBezTo>
                    <a:pt x="224" y="41"/>
                    <a:pt x="220" y="41"/>
                    <a:pt x="216" y="40"/>
                  </a:cubicBezTo>
                  <a:cubicBezTo>
                    <a:pt x="213" y="40"/>
                    <a:pt x="211" y="39"/>
                    <a:pt x="208" y="39"/>
                  </a:cubicBezTo>
                  <a:cubicBezTo>
                    <a:pt x="206" y="39"/>
                    <a:pt x="204" y="38"/>
                    <a:pt x="201" y="38"/>
                  </a:cubicBezTo>
                  <a:moveTo>
                    <a:pt x="411" y="574"/>
                  </a:moveTo>
                  <a:cubicBezTo>
                    <a:pt x="411" y="574"/>
                    <a:pt x="411" y="574"/>
                    <a:pt x="411" y="574"/>
                  </a:cubicBezTo>
                  <a:cubicBezTo>
                    <a:pt x="418" y="575"/>
                    <a:pt x="426" y="576"/>
                    <a:pt x="433" y="577"/>
                  </a:cubicBezTo>
                  <a:cubicBezTo>
                    <a:pt x="434" y="577"/>
                    <a:pt x="434" y="577"/>
                    <a:pt x="434" y="577"/>
                  </a:cubicBezTo>
                  <a:cubicBezTo>
                    <a:pt x="452" y="579"/>
                    <a:pt x="469" y="580"/>
                    <a:pt x="487" y="581"/>
                  </a:cubicBezTo>
                  <a:cubicBezTo>
                    <a:pt x="496" y="582"/>
                    <a:pt x="506" y="583"/>
                    <a:pt x="515" y="583"/>
                  </a:cubicBezTo>
                  <a:cubicBezTo>
                    <a:pt x="516" y="583"/>
                    <a:pt x="517" y="583"/>
                    <a:pt x="519" y="583"/>
                  </a:cubicBezTo>
                  <a:cubicBezTo>
                    <a:pt x="527" y="584"/>
                    <a:pt x="535" y="584"/>
                    <a:pt x="543" y="584"/>
                  </a:cubicBezTo>
                  <a:cubicBezTo>
                    <a:pt x="546" y="585"/>
                    <a:pt x="549" y="585"/>
                    <a:pt x="552" y="585"/>
                  </a:cubicBezTo>
                  <a:cubicBezTo>
                    <a:pt x="559" y="585"/>
                    <a:pt x="565" y="585"/>
                    <a:pt x="572" y="585"/>
                  </a:cubicBezTo>
                  <a:cubicBezTo>
                    <a:pt x="576" y="586"/>
                    <a:pt x="580" y="586"/>
                    <a:pt x="584" y="586"/>
                  </a:cubicBezTo>
                  <a:cubicBezTo>
                    <a:pt x="589" y="586"/>
                    <a:pt x="595" y="586"/>
                    <a:pt x="601" y="586"/>
                  </a:cubicBezTo>
                  <a:cubicBezTo>
                    <a:pt x="606" y="586"/>
                    <a:pt x="610" y="586"/>
                    <a:pt x="615" y="586"/>
                  </a:cubicBezTo>
                  <a:cubicBezTo>
                    <a:pt x="617" y="586"/>
                    <a:pt x="618" y="586"/>
                    <a:pt x="620" y="586"/>
                  </a:cubicBezTo>
                  <a:cubicBezTo>
                    <a:pt x="620" y="586"/>
                    <a:pt x="620" y="586"/>
                    <a:pt x="620" y="586"/>
                  </a:cubicBezTo>
                  <a:cubicBezTo>
                    <a:pt x="614" y="586"/>
                    <a:pt x="608" y="586"/>
                    <a:pt x="603" y="585"/>
                  </a:cubicBezTo>
                  <a:cubicBezTo>
                    <a:pt x="602" y="585"/>
                    <a:pt x="602" y="585"/>
                    <a:pt x="602" y="585"/>
                  </a:cubicBezTo>
                  <a:cubicBezTo>
                    <a:pt x="532" y="584"/>
                    <a:pt x="469" y="580"/>
                    <a:pt x="411" y="574"/>
                  </a:cubicBezTo>
                  <a:moveTo>
                    <a:pt x="62" y="595"/>
                  </a:moveTo>
                  <a:cubicBezTo>
                    <a:pt x="62" y="594"/>
                    <a:pt x="62" y="593"/>
                    <a:pt x="61" y="593"/>
                  </a:cubicBezTo>
                  <a:cubicBezTo>
                    <a:pt x="60" y="590"/>
                    <a:pt x="59" y="587"/>
                    <a:pt x="57" y="584"/>
                  </a:cubicBezTo>
                  <a:cubicBezTo>
                    <a:pt x="55" y="580"/>
                    <a:pt x="54" y="576"/>
                    <a:pt x="52" y="573"/>
                  </a:cubicBezTo>
                  <a:cubicBezTo>
                    <a:pt x="51" y="570"/>
                    <a:pt x="50" y="567"/>
                    <a:pt x="48" y="564"/>
                  </a:cubicBezTo>
                  <a:cubicBezTo>
                    <a:pt x="47" y="562"/>
                    <a:pt x="47" y="560"/>
                    <a:pt x="46" y="558"/>
                  </a:cubicBezTo>
                  <a:cubicBezTo>
                    <a:pt x="46" y="557"/>
                    <a:pt x="46" y="557"/>
                    <a:pt x="46" y="557"/>
                  </a:cubicBezTo>
                  <a:cubicBezTo>
                    <a:pt x="47" y="558"/>
                    <a:pt x="47" y="559"/>
                    <a:pt x="47" y="559"/>
                  </a:cubicBezTo>
                  <a:cubicBezTo>
                    <a:pt x="48" y="561"/>
                    <a:pt x="50" y="563"/>
                    <a:pt x="51" y="564"/>
                  </a:cubicBezTo>
                  <a:cubicBezTo>
                    <a:pt x="52" y="566"/>
                    <a:pt x="53" y="567"/>
                    <a:pt x="54" y="569"/>
                  </a:cubicBezTo>
                  <a:cubicBezTo>
                    <a:pt x="55" y="573"/>
                    <a:pt x="57" y="578"/>
                    <a:pt x="58" y="582"/>
                  </a:cubicBezTo>
                  <a:cubicBezTo>
                    <a:pt x="58" y="583"/>
                    <a:pt x="58" y="583"/>
                    <a:pt x="58" y="583"/>
                  </a:cubicBezTo>
                  <a:cubicBezTo>
                    <a:pt x="60" y="587"/>
                    <a:pt x="61" y="591"/>
                    <a:pt x="62" y="595"/>
                  </a:cubicBezTo>
                  <a:moveTo>
                    <a:pt x="53" y="566"/>
                  </a:moveTo>
                  <a:cubicBezTo>
                    <a:pt x="53" y="566"/>
                    <a:pt x="53" y="566"/>
                    <a:pt x="53" y="566"/>
                  </a:cubicBezTo>
                  <a:cubicBezTo>
                    <a:pt x="52" y="565"/>
                    <a:pt x="51" y="564"/>
                    <a:pt x="50" y="562"/>
                  </a:cubicBezTo>
                  <a:cubicBezTo>
                    <a:pt x="49" y="561"/>
                    <a:pt x="48" y="559"/>
                    <a:pt x="47" y="557"/>
                  </a:cubicBezTo>
                  <a:cubicBezTo>
                    <a:pt x="48" y="556"/>
                    <a:pt x="49" y="555"/>
                    <a:pt x="49" y="554"/>
                  </a:cubicBezTo>
                  <a:cubicBezTo>
                    <a:pt x="50" y="558"/>
                    <a:pt x="52" y="562"/>
                    <a:pt x="53" y="566"/>
                  </a:cubicBezTo>
                  <a:moveTo>
                    <a:pt x="35" y="548"/>
                  </a:moveTo>
                  <a:cubicBezTo>
                    <a:pt x="35" y="546"/>
                    <a:pt x="34" y="544"/>
                    <a:pt x="34" y="543"/>
                  </a:cubicBezTo>
                  <a:cubicBezTo>
                    <a:pt x="35" y="542"/>
                    <a:pt x="36" y="542"/>
                    <a:pt x="37" y="541"/>
                  </a:cubicBezTo>
                  <a:cubicBezTo>
                    <a:pt x="38" y="542"/>
                    <a:pt x="38" y="543"/>
                    <a:pt x="39" y="544"/>
                  </a:cubicBezTo>
                  <a:cubicBezTo>
                    <a:pt x="37" y="545"/>
                    <a:pt x="36" y="546"/>
                    <a:pt x="35" y="548"/>
                  </a:cubicBezTo>
                  <a:moveTo>
                    <a:pt x="38" y="540"/>
                  </a:moveTo>
                  <a:cubicBezTo>
                    <a:pt x="38" y="540"/>
                    <a:pt x="38" y="540"/>
                    <a:pt x="38" y="540"/>
                  </a:cubicBezTo>
                  <a:cubicBezTo>
                    <a:pt x="38" y="540"/>
                    <a:pt x="38" y="540"/>
                    <a:pt x="38" y="540"/>
                  </a:cubicBezTo>
                  <a:cubicBezTo>
                    <a:pt x="38" y="540"/>
                    <a:pt x="38" y="540"/>
                    <a:pt x="38" y="540"/>
                  </a:cubicBezTo>
                  <a:moveTo>
                    <a:pt x="39" y="540"/>
                  </a:moveTo>
                  <a:cubicBezTo>
                    <a:pt x="38" y="539"/>
                    <a:pt x="38" y="539"/>
                    <a:pt x="38" y="539"/>
                  </a:cubicBezTo>
                  <a:cubicBezTo>
                    <a:pt x="38" y="539"/>
                    <a:pt x="38" y="539"/>
                    <a:pt x="38" y="539"/>
                  </a:cubicBezTo>
                  <a:cubicBezTo>
                    <a:pt x="39" y="540"/>
                    <a:pt x="39" y="540"/>
                    <a:pt x="39" y="540"/>
                  </a:cubicBezTo>
                  <a:moveTo>
                    <a:pt x="40" y="543"/>
                  </a:moveTo>
                  <a:cubicBezTo>
                    <a:pt x="40" y="542"/>
                    <a:pt x="40" y="541"/>
                    <a:pt x="40" y="540"/>
                  </a:cubicBezTo>
                  <a:cubicBezTo>
                    <a:pt x="39" y="539"/>
                    <a:pt x="39" y="538"/>
                    <a:pt x="39" y="538"/>
                  </a:cubicBezTo>
                  <a:cubicBezTo>
                    <a:pt x="39" y="537"/>
                    <a:pt x="39" y="537"/>
                    <a:pt x="39" y="536"/>
                  </a:cubicBezTo>
                  <a:cubicBezTo>
                    <a:pt x="39" y="539"/>
                    <a:pt x="40" y="541"/>
                    <a:pt x="40" y="543"/>
                  </a:cubicBezTo>
                  <a:moveTo>
                    <a:pt x="33" y="528"/>
                  </a:moveTo>
                  <a:cubicBezTo>
                    <a:pt x="32" y="528"/>
                    <a:pt x="32" y="528"/>
                    <a:pt x="32" y="528"/>
                  </a:cubicBezTo>
                  <a:cubicBezTo>
                    <a:pt x="32" y="527"/>
                    <a:pt x="32" y="527"/>
                    <a:pt x="32" y="527"/>
                  </a:cubicBezTo>
                  <a:cubicBezTo>
                    <a:pt x="32" y="527"/>
                    <a:pt x="32" y="527"/>
                    <a:pt x="32" y="527"/>
                  </a:cubicBezTo>
                  <a:cubicBezTo>
                    <a:pt x="32" y="526"/>
                    <a:pt x="32" y="526"/>
                    <a:pt x="32" y="525"/>
                  </a:cubicBezTo>
                  <a:cubicBezTo>
                    <a:pt x="32" y="526"/>
                    <a:pt x="33" y="527"/>
                    <a:pt x="33" y="528"/>
                  </a:cubicBezTo>
                  <a:moveTo>
                    <a:pt x="35" y="529"/>
                  </a:moveTo>
                  <a:cubicBezTo>
                    <a:pt x="34" y="528"/>
                    <a:pt x="34" y="528"/>
                    <a:pt x="34" y="528"/>
                  </a:cubicBezTo>
                  <a:cubicBezTo>
                    <a:pt x="34" y="526"/>
                    <a:pt x="33" y="524"/>
                    <a:pt x="32" y="522"/>
                  </a:cubicBezTo>
                  <a:cubicBezTo>
                    <a:pt x="32" y="521"/>
                    <a:pt x="32" y="520"/>
                    <a:pt x="32" y="519"/>
                  </a:cubicBezTo>
                  <a:cubicBezTo>
                    <a:pt x="33" y="522"/>
                    <a:pt x="34" y="525"/>
                    <a:pt x="35" y="527"/>
                  </a:cubicBezTo>
                  <a:cubicBezTo>
                    <a:pt x="35" y="528"/>
                    <a:pt x="35" y="528"/>
                    <a:pt x="35" y="529"/>
                  </a:cubicBezTo>
                  <a:moveTo>
                    <a:pt x="29" y="516"/>
                  </a:moveTo>
                  <a:cubicBezTo>
                    <a:pt x="29" y="516"/>
                    <a:pt x="29" y="515"/>
                    <a:pt x="29" y="514"/>
                  </a:cubicBezTo>
                  <a:cubicBezTo>
                    <a:pt x="29" y="516"/>
                    <a:pt x="29" y="516"/>
                    <a:pt x="29" y="516"/>
                  </a:cubicBezTo>
                  <a:cubicBezTo>
                    <a:pt x="29" y="516"/>
                    <a:pt x="29" y="516"/>
                    <a:pt x="29" y="516"/>
                  </a:cubicBezTo>
                  <a:moveTo>
                    <a:pt x="38" y="531"/>
                  </a:moveTo>
                  <a:cubicBezTo>
                    <a:pt x="37" y="531"/>
                    <a:pt x="37" y="530"/>
                    <a:pt x="36" y="529"/>
                  </a:cubicBezTo>
                  <a:cubicBezTo>
                    <a:pt x="35" y="525"/>
                    <a:pt x="34" y="521"/>
                    <a:pt x="32" y="517"/>
                  </a:cubicBezTo>
                  <a:cubicBezTo>
                    <a:pt x="32" y="515"/>
                    <a:pt x="32" y="513"/>
                    <a:pt x="32" y="511"/>
                  </a:cubicBezTo>
                  <a:cubicBezTo>
                    <a:pt x="33" y="510"/>
                    <a:pt x="33" y="508"/>
                    <a:pt x="33" y="506"/>
                  </a:cubicBezTo>
                  <a:cubicBezTo>
                    <a:pt x="33" y="506"/>
                    <a:pt x="33" y="506"/>
                    <a:pt x="33" y="506"/>
                  </a:cubicBezTo>
                  <a:cubicBezTo>
                    <a:pt x="33" y="508"/>
                    <a:pt x="33" y="510"/>
                    <a:pt x="34" y="512"/>
                  </a:cubicBezTo>
                  <a:cubicBezTo>
                    <a:pt x="35" y="517"/>
                    <a:pt x="36" y="521"/>
                    <a:pt x="37" y="526"/>
                  </a:cubicBezTo>
                  <a:cubicBezTo>
                    <a:pt x="37" y="528"/>
                    <a:pt x="38" y="529"/>
                    <a:pt x="38" y="531"/>
                  </a:cubicBezTo>
                  <a:moveTo>
                    <a:pt x="73" y="589"/>
                  </a:moveTo>
                  <a:cubicBezTo>
                    <a:pt x="72" y="588"/>
                    <a:pt x="71" y="588"/>
                    <a:pt x="71" y="587"/>
                  </a:cubicBezTo>
                  <a:cubicBezTo>
                    <a:pt x="70" y="586"/>
                    <a:pt x="68" y="585"/>
                    <a:pt x="67" y="583"/>
                  </a:cubicBezTo>
                  <a:cubicBezTo>
                    <a:pt x="65" y="581"/>
                    <a:pt x="63" y="579"/>
                    <a:pt x="62" y="577"/>
                  </a:cubicBezTo>
                  <a:cubicBezTo>
                    <a:pt x="60" y="576"/>
                    <a:pt x="59" y="575"/>
                    <a:pt x="58" y="573"/>
                  </a:cubicBezTo>
                  <a:cubicBezTo>
                    <a:pt x="57" y="572"/>
                    <a:pt x="56" y="570"/>
                    <a:pt x="54" y="568"/>
                  </a:cubicBezTo>
                  <a:cubicBezTo>
                    <a:pt x="53" y="564"/>
                    <a:pt x="52" y="560"/>
                    <a:pt x="51" y="556"/>
                  </a:cubicBezTo>
                  <a:cubicBezTo>
                    <a:pt x="50" y="555"/>
                    <a:pt x="50" y="555"/>
                    <a:pt x="50" y="554"/>
                  </a:cubicBezTo>
                  <a:cubicBezTo>
                    <a:pt x="50" y="553"/>
                    <a:pt x="50" y="552"/>
                    <a:pt x="50" y="551"/>
                  </a:cubicBezTo>
                  <a:cubicBezTo>
                    <a:pt x="50" y="548"/>
                    <a:pt x="49" y="546"/>
                    <a:pt x="47" y="544"/>
                  </a:cubicBezTo>
                  <a:cubicBezTo>
                    <a:pt x="47" y="544"/>
                    <a:pt x="47" y="543"/>
                    <a:pt x="47" y="543"/>
                  </a:cubicBezTo>
                  <a:cubicBezTo>
                    <a:pt x="45" y="538"/>
                    <a:pt x="43" y="533"/>
                    <a:pt x="42" y="527"/>
                  </a:cubicBezTo>
                  <a:cubicBezTo>
                    <a:pt x="41" y="523"/>
                    <a:pt x="39" y="518"/>
                    <a:pt x="38" y="514"/>
                  </a:cubicBezTo>
                  <a:cubicBezTo>
                    <a:pt x="37" y="511"/>
                    <a:pt x="37" y="508"/>
                    <a:pt x="36" y="504"/>
                  </a:cubicBezTo>
                  <a:cubicBezTo>
                    <a:pt x="36" y="505"/>
                    <a:pt x="36" y="506"/>
                    <a:pt x="37" y="507"/>
                  </a:cubicBezTo>
                  <a:cubicBezTo>
                    <a:pt x="37" y="509"/>
                    <a:pt x="38" y="512"/>
                    <a:pt x="39" y="514"/>
                  </a:cubicBezTo>
                  <a:cubicBezTo>
                    <a:pt x="40" y="517"/>
                    <a:pt x="41" y="520"/>
                    <a:pt x="42" y="523"/>
                  </a:cubicBezTo>
                  <a:cubicBezTo>
                    <a:pt x="43" y="525"/>
                    <a:pt x="44" y="528"/>
                    <a:pt x="45" y="530"/>
                  </a:cubicBezTo>
                  <a:cubicBezTo>
                    <a:pt x="46" y="533"/>
                    <a:pt x="47" y="536"/>
                    <a:pt x="49" y="538"/>
                  </a:cubicBezTo>
                  <a:cubicBezTo>
                    <a:pt x="50" y="541"/>
                    <a:pt x="51" y="543"/>
                    <a:pt x="52" y="546"/>
                  </a:cubicBezTo>
                  <a:cubicBezTo>
                    <a:pt x="53" y="549"/>
                    <a:pt x="54" y="551"/>
                    <a:pt x="55" y="554"/>
                  </a:cubicBezTo>
                  <a:cubicBezTo>
                    <a:pt x="57" y="557"/>
                    <a:pt x="58" y="559"/>
                    <a:pt x="59" y="562"/>
                  </a:cubicBezTo>
                  <a:cubicBezTo>
                    <a:pt x="60" y="564"/>
                    <a:pt x="61" y="567"/>
                    <a:pt x="63" y="570"/>
                  </a:cubicBezTo>
                  <a:cubicBezTo>
                    <a:pt x="64" y="572"/>
                    <a:pt x="65" y="575"/>
                    <a:pt x="67" y="577"/>
                  </a:cubicBezTo>
                  <a:cubicBezTo>
                    <a:pt x="68" y="580"/>
                    <a:pt x="69" y="582"/>
                    <a:pt x="71" y="585"/>
                  </a:cubicBezTo>
                  <a:cubicBezTo>
                    <a:pt x="71" y="586"/>
                    <a:pt x="72" y="587"/>
                    <a:pt x="73" y="589"/>
                  </a:cubicBezTo>
                  <a:moveTo>
                    <a:pt x="41" y="543"/>
                  </a:moveTo>
                  <a:cubicBezTo>
                    <a:pt x="40" y="538"/>
                    <a:pt x="39" y="533"/>
                    <a:pt x="38" y="528"/>
                  </a:cubicBezTo>
                  <a:cubicBezTo>
                    <a:pt x="38" y="526"/>
                    <a:pt x="37" y="524"/>
                    <a:pt x="37" y="522"/>
                  </a:cubicBezTo>
                  <a:cubicBezTo>
                    <a:pt x="36" y="517"/>
                    <a:pt x="34" y="512"/>
                    <a:pt x="33" y="506"/>
                  </a:cubicBezTo>
                  <a:cubicBezTo>
                    <a:pt x="33" y="505"/>
                    <a:pt x="33" y="504"/>
                    <a:pt x="33" y="502"/>
                  </a:cubicBezTo>
                  <a:cubicBezTo>
                    <a:pt x="33" y="502"/>
                    <a:pt x="33" y="501"/>
                    <a:pt x="33" y="501"/>
                  </a:cubicBezTo>
                  <a:cubicBezTo>
                    <a:pt x="33" y="501"/>
                    <a:pt x="34" y="501"/>
                    <a:pt x="34" y="501"/>
                  </a:cubicBezTo>
                  <a:cubicBezTo>
                    <a:pt x="35" y="505"/>
                    <a:pt x="36" y="509"/>
                    <a:pt x="37" y="514"/>
                  </a:cubicBezTo>
                  <a:cubicBezTo>
                    <a:pt x="38" y="517"/>
                    <a:pt x="39" y="520"/>
                    <a:pt x="40" y="524"/>
                  </a:cubicBezTo>
                  <a:cubicBezTo>
                    <a:pt x="42" y="530"/>
                    <a:pt x="44" y="537"/>
                    <a:pt x="46" y="544"/>
                  </a:cubicBezTo>
                  <a:cubicBezTo>
                    <a:pt x="45" y="543"/>
                    <a:pt x="44" y="543"/>
                    <a:pt x="43" y="543"/>
                  </a:cubicBezTo>
                  <a:cubicBezTo>
                    <a:pt x="42" y="543"/>
                    <a:pt x="42" y="543"/>
                    <a:pt x="41" y="543"/>
                  </a:cubicBezTo>
                  <a:moveTo>
                    <a:pt x="32" y="514"/>
                  </a:moveTo>
                  <a:cubicBezTo>
                    <a:pt x="31" y="513"/>
                    <a:pt x="31" y="512"/>
                    <a:pt x="31" y="511"/>
                  </a:cubicBezTo>
                  <a:cubicBezTo>
                    <a:pt x="30" y="510"/>
                    <a:pt x="30" y="509"/>
                    <a:pt x="30" y="508"/>
                  </a:cubicBezTo>
                  <a:cubicBezTo>
                    <a:pt x="29" y="505"/>
                    <a:pt x="28" y="502"/>
                    <a:pt x="27" y="499"/>
                  </a:cubicBezTo>
                  <a:cubicBezTo>
                    <a:pt x="29" y="500"/>
                    <a:pt x="30" y="501"/>
                    <a:pt x="32" y="501"/>
                  </a:cubicBezTo>
                  <a:cubicBezTo>
                    <a:pt x="32" y="501"/>
                    <a:pt x="32" y="502"/>
                    <a:pt x="32" y="502"/>
                  </a:cubicBezTo>
                  <a:cubicBezTo>
                    <a:pt x="32" y="503"/>
                    <a:pt x="32" y="504"/>
                    <a:pt x="32" y="505"/>
                  </a:cubicBezTo>
                  <a:cubicBezTo>
                    <a:pt x="32" y="506"/>
                    <a:pt x="32" y="507"/>
                    <a:pt x="32" y="508"/>
                  </a:cubicBezTo>
                  <a:cubicBezTo>
                    <a:pt x="32" y="511"/>
                    <a:pt x="32" y="512"/>
                    <a:pt x="32" y="514"/>
                  </a:cubicBezTo>
                  <a:moveTo>
                    <a:pt x="112" y="613"/>
                  </a:moveTo>
                  <a:cubicBezTo>
                    <a:pt x="110" y="613"/>
                    <a:pt x="109" y="613"/>
                    <a:pt x="107" y="612"/>
                  </a:cubicBezTo>
                  <a:cubicBezTo>
                    <a:pt x="105" y="611"/>
                    <a:pt x="104" y="610"/>
                    <a:pt x="102" y="609"/>
                  </a:cubicBezTo>
                  <a:cubicBezTo>
                    <a:pt x="100" y="608"/>
                    <a:pt x="98" y="608"/>
                    <a:pt x="97" y="607"/>
                  </a:cubicBezTo>
                  <a:cubicBezTo>
                    <a:pt x="95" y="606"/>
                    <a:pt x="93" y="604"/>
                    <a:pt x="91" y="603"/>
                  </a:cubicBezTo>
                  <a:cubicBezTo>
                    <a:pt x="89" y="602"/>
                    <a:pt x="88" y="601"/>
                    <a:pt x="86" y="600"/>
                  </a:cubicBezTo>
                  <a:cubicBezTo>
                    <a:pt x="84" y="599"/>
                    <a:pt x="83" y="597"/>
                    <a:pt x="81" y="596"/>
                  </a:cubicBezTo>
                  <a:cubicBezTo>
                    <a:pt x="79" y="595"/>
                    <a:pt x="78" y="594"/>
                    <a:pt x="76" y="592"/>
                  </a:cubicBezTo>
                  <a:cubicBezTo>
                    <a:pt x="76" y="592"/>
                    <a:pt x="75" y="591"/>
                    <a:pt x="75" y="591"/>
                  </a:cubicBezTo>
                  <a:cubicBezTo>
                    <a:pt x="59" y="562"/>
                    <a:pt x="46" y="532"/>
                    <a:pt x="35" y="500"/>
                  </a:cubicBezTo>
                  <a:cubicBezTo>
                    <a:pt x="38" y="500"/>
                    <a:pt x="39" y="497"/>
                    <a:pt x="40" y="495"/>
                  </a:cubicBezTo>
                  <a:cubicBezTo>
                    <a:pt x="40" y="496"/>
                    <a:pt x="41" y="497"/>
                    <a:pt x="41" y="498"/>
                  </a:cubicBezTo>
                  <a:cubicBezTo>
                    <a:pt x="43" y="502"/>
                    <a:pt x="45" y="505"/>
                    <a:pt x="47" y="509"/>
                  </a:cubicBezTo>
                  <a:cubicBezTo>
                    <a:pt x="49" y="512"/>
                    <a:pt x="50" y="515"/>
                    <a:pt x="51" y="517"/>
                  </a:cubicBezTo>
                  <a:cubicBezTo>
                    <a:pt x="54" y="521"/>
                    <a:pt x="56" y="525"/>
                    <a:pt x="58" y="529"/>
                  </a:cubicBezTo>
                  <a:cubicBezTo>
                    <a:pt x="60" y="532"/>
                    <a:pt x="61" y="534"/>
                    <a:pt x="63" y="537"/>
                  </a:cubicBezTo>
                  <a:cubicBezTo>
                    <a:pt x="65" y="541"/>
                    <a:pt x="68" y="545"/>
                    <a:pt x="70" y="549"/>
                  </a:cubicBezTo>
                  <a:cubicBezTo>
                    <a:pt x="72" y="551"/>
                    <a:pt x="73" y="554"/>
                    <a:pt x="75" y="557"/>
                  </a:cubicBezTo>
                  <a:cubicBezTo>
                    <a:pt x="78" y="561"/>
                    <a:pt x="81" y="565"/>
                    <a:pt x="84" y="569"/>
                  </a:cubicBezTo>
                  <a:cubicBezTo>
                    <a:pt x="85" y="572"/>
                    <a:pt x="87" y="574"/>
                    <a:pt x="88" y="577"/>
                  </a:cubicBezTo>
                  <a:cubicBezTo>
                    <a:pt x="93" y="583"/>
                    <a:pt x="98" y="590"/>
                    <a:pt x="103" y="596"/>
                  </a:cubicBezTo>
                  <a:cubicBezTo>
                    <a:pt x="105" y="599"/>
                    <a:pt x="107" y="602"/>
                    <a:pt x="109" y="605"/>
                  </a:cubicBezTo>
                  <a:cubicBezTo>
                    <a:pt x="111" y="607"/>
                    <a:pt x="112" y="608"/>
                    <a:pt x="114" y="610"/>
                  </a:cubicBezTo>
                  <a:cubicBezTo>
                    <a:pt x="113" y="611"/>
                    <a:pt x="112" y="612"/>
                    <a:pt x="112" y="613"/>
                  </a:cubicBezTo>
                  <a:moveTo>
                    <a:pt x="25" y="490"/>
                  </a:moveTo>
                  <a:cubicBezTo>
                    <a:pt x="25" y="489"/>
                    <a:pt x="24" y="488"/>
                    <a:pt x="24" y="486"/>
                  </a:cubicBezTo>
                  <a:cubicBezTo>
                    <a:pt x="25" y="487"/>
                    <a:pt x="25" y="487"/>
                    <a:pt x="25" y="487"/>
                  </a:cubicBezTo>
                  <a:cubicBezTo>
                    <a:pt x="25" y="487"/>
                    <a:pt x="26" y="488"/>
                    <a:pt x="26" y="489"/>
                  </a:cubicBezTo>
                  <a:cubicBezTo>
                    <a:pt x="26" y="489"/>
                    <a:pt x="25" y="490"/>
                    <a:pt x="25" y="490"/>
                  </a:cubicBezTo>
                  <a:moveTo>
                    <a:pt x="29" y="528"/>
                  </a:moveTo>
                  <a:cubicBezTo>
                    <a:pt x="28" y="524"/>
                    <a:pt x="27" y="520"/>
                    <a:pt x="26" y="516"/>
                  </a:cubicBezTo>
                  <a:cubicBezTo>
                    <a:pt x="25" y="515"/>
                    <a:pt x="25" y="514"/>
                    <a:pt x="24" y="512"/>
                  </a:cubicBezTo>
                  <a:cubicBezTo>
                    <a:pt x="23" y="507"/>
                    <a:pt x="22" y="502"/>
                    <a:pt x="20" y="497"/>
                  </a:cubicBezTo>
                  <a:cubicBezTo>
                    <a:pt x="20" y="495"/>
                    <a:pt x="19" y="494"/>
                    <a:pt x="19" y="492"/>
                  </a:cubicBezTo>
                  <a:cubicBezTo>
                    <a:pt x="19" y="490"/>
                    <a:pt x="18" y="488"/>
                    <a:pt x="18" y="486"/>
                  </a:cubicBezTo>
                  <a:cubicBezTo>
                    <a:pt x="18" y="486"/>
                    <a:pt x="18" y="486"/>
                    <a:pt x="18" y="486"/>
                  </a:cubicBezTo>
                  <a:cubicBezTo>
                    <a:pt x="19" y="491"/>
                    <a:pt x="20" y="496"/>
                    <a:pt x="22" y="500"/>
                  </a:cubicBezTo>
                  <a:cubicBezTo>
                    <a:pt x="22" y="502"/>
                    <a:pt x="23" y="503"/>
                    <a:pt x="23" y="504"/>
                  </a:cubicBezTo>
                  <a:cubicBezTo>
                    <a:pt x="25" y="509"/>
                    <a:pt x="26" y="514"/>
                    <a:pt x="28" y="519"/>
                  </a:cubicBezTo>
                  <a:cubicBezTo>
                    <a:pt x="28" y="520"/>
                    <a:pt x="29" y="520"/>
                    <a:pt x="29" y="521"/>
                  </a:cubicBezTo>
                  <a:cubicBezTo>
                    <a:pt x="30" y="523"/>
                    <a:pt x="31" y="525"/>
                    <a:pt x="31" y="527"/>
                  </a:cubicBezTo>
                  <a:cubicBezTo>
                    <a:pt x="31" y="527"/>
                    <a:pt x="31" y="527"/>
                    <a:pt x="31" y="527"/>
                  </a:cubicBezTo>
                  <a:cubicBezTo>
                    <a:pt x="31" y="527"/>
                    <a:pt x="31" y="527"/>
                    <a:pt x="31" y="527"/>
                  </a:cubicBezTo>
                  <a:cubicBezTo>
                    <a:pt x="31" y="527"/>
                    <a:pt x="30" y="528"/>
                    <a:pt x="29" y="528"/>
                  </a:cubicBezTo>
                  <a:moveTo>
                    <a:pt x="27" y="488"/>
                  </a:moveTo>
                  <a:cubicBezTo>
                    <a:pt x="26" y="488"/>
                    <a:pt x="26" y="487"/>
                    <a:pt x="25" y="487"/>
                  </a:cubicBezTo>
                  <a:cubicBezTo>
                    <a:pt x="25" y="486"/>
                    <a:pt x="25" y="486"/>
                    <a:pt x="25" y="486"/>
                  </a:cubicBezTo>
                  <a:cubicBezTo>
                    <a:pt x="24" y="486"/>
                    <a:pt x="24" y="485"/>
                    <a:pt x="24" y="485"/>
                  </a:cubicBezTo>
                  <a:cubicBezTo>
                    <a:pt x="23" y="483"/>
                    <a:pt x="23" y="482"/>
                    <a:pt x="23" y="481"/>
                  </a:cubicBezTo>
                  <a:cubicBezTo>
                    <a:pt x="22" y="480"/>
                    <a:pt x="22" y="480"/>
                    <a:pt x="22" y="480"/>
                  </a:cubicBezTo>
                  <a:cubicBezTo>
                    <a:pt x="24" y="483"/>
                    <a:pt x="25" y="485"/>
                    <a:pt x="27" y="488"/>
                  </a:cubicBezTo>
                  <a:cubicBezTo>
                    <a:pt x="27" y="488"/>
                    <a:pt x="27" y="488"/>
                    <a:pt x="27" y="488"/>
                  </a:cubicBezTo>
                  <a:moveTo>
                    <a:pt x="32" y="520"/>
                  </a:moveTo>
                  <a:cubicBezTo>
                    <a:pt x="31" y="519"/>
                    <a:pt x="31" y="519"/>
                    <a:pt x="31" y="518"/>
                  </a:cubicBezTo>
                  <a:cubicBezTo>
                    <a:pt x="30" y="516"/>
                    <a:pt x="29" y="513"/>
                    <a:pt x="28" y="511"/>
                  </a:cubicBezTo>
                  <a:cubicBezTo>
                    <a:pt x="27" y="507"/>
                    <a:pt x="26" y="504"/>
                    <a:pt x="25" y="500"/>
                  </a:cubicBezTo>
                  <a:cubicBezTo>
                    <a:pt x="24" y="498"/>
                    <a:pt x="24" y="495"/>
                    <a:pt x="23" y="493"/>
                  </a:cubicBezTo>
                  <a:cubicBezTo>
                    <a:pt x="22" y="489"/>
                    <a:pt x="21" y="486"/>
                    <a:pt x="20" y="482"/>
                  </a:cubicBezTo>
                  <a:cubicBezTo>
                    <a:pt x="20" y="481"/>
                    <a:pt x="20" y="480"/>
                    <a:pt x="19" y="480"/>
                  </a:cubicBezTo>
                  <a:cubicBezTo>
                    <a:pt x="20" y="480"/>
                    <a:pt x="20" y="480"/>
                    <a:pt x="20" y="481"/>
                  </a:cubicBezTo>
                  <a:cubicBezTo>
                    <a:pt x="21" y="482"/>
                    <a:pt x="22" y="483"/>
                    <a:pt x="23" y="484"/>
                  </a:cubicBezTo>
                  <a:cubicBezTo>
                    <a:pt x="23" y="485"/>
                    <a:pt x="23" y="485"/>
                    <a:pt x="23" y="485"/>
                  </a:cubicBezTo>
                  <a:cubicBezTo>
                    <a:pt x="23" y="487"/>
                    <a:pt x="24" y="489"/>
                    <a:pt x="24" y="491"/>
                  </a:cubicBezTo>
                  <a:cubicBezTo>
                    <a:pt x="25" y="492"/>
                    <a:pt x="25" y="492"/>
                    <a:pt x="25" y="492"/>
                  </a:cubicBezTo>
                  <a:cubicBezTo>
                    <a:pt x="25" y="492"/>
                    <a:pt x="24" y="493"/>
                    <a:pt x="24" y="493"/>
                  </a:cubicBezTo>
                  <a:cubicBezTo>
                    <a:pt x="24" y="495"/>
                    <a:pt x="25" y="497"/>
                    <a:pt x="26" y="498"/>
                  </a:cubicBezTo>
                  <a:cubicBezTo>
                    <a:pt x="27" y="499"/>
                    <a:pt x="27" y="499"/>
                    <a:pt x="27" y="499"/>
                  </a:cubicBezTo>
                  <a:cubicBezTo>
                    <a:pt x="27" y="502"/>
                    <a:pt x="28" y="505"/>
                    <a:pt x="29" y="509"/>
                  </a:cubicBezTo>
                  <a:cubicBezTo>
                    <a:pt x="30" y="512"/>
                    <a:pt x="31" y="514"/>
                    <a:pt x="32" y="517"/>
                  </a:cubicBezTo>
                  <a:cubicBezTo>
                    <a:pt x="32" y="518"/>
                    <a:pt x="32" y="519"/>
                    <a:pt x="32" y="520"/>
                  </a:cubicBezTo>
                  <a:cubicBezTo>
                    <a:pt x="32" y="520"/>
                    <a:pt x="32" y="520"/>
                    <a:pt x="32" y="520"/>
                  </a:cubicBezTo>
                  <a:moveTo>
                    <a:pt x="28" y="513"/>
                  </a:moveTo>
                  <a:cubicBezTo>
                    <a:pt x="28" y="512"/>
                    <a:pt x="28" y="512"/>
                    <a:pt x="28" y="511"/>
                  </a:cubicBezTo>
                  <a:cubicBezTo>
                    <a:pt x="26" y="507"/>
                    <a:pt x="25" y="503"/>
                    <a:pt x="24" y="499"/>
                  </a:cubicBezTo>
                  <a:cubicBezTo>
                    <a:pt x="23" y="497"/>
                    <a:pt x="23" y="495"/>
                    <a:pt x="22" y="493"/>
                  </a:cubicBezTo>
                  <a:cubicBezTo>
                    <a:pt x="21" y="489"/>
                    <a:pt x="20" y="486"/>
                    <a:pt x="19" y="482"/>
                  </a:cubicBezTo>
                  <a:cubicBezTo>
                    <a:pt x="19" y="480"/>
                    <a:pt x="18" y="479"/>
                    <a:pt x="18" y="477"/>
                  </a:cubicBezTo>
                  <a:cubicBezTo>
                    <a:pt x="18" y="477"/>
                    <a:pt x="18" y="477"/>
                    <a:pt x="18" y="477"/>
                  </a:cubicBezTo>
                  <a:cubicBezTo>
                    <a:pt x="18" y="478"/>
                    <a:pt x="19" y="479"/>
                    <a:pt x="19" y="481"/>
                  </a:cubicBezTo>
                  <a:cubicBezTo>
                    <a:pt x="20" y="484"/>
                    <a:pt x="21" y="488"/>
                    <a:pt x="22" y="491"/>
                  </a:cubicBezTo>
                  <a:cubicBezTo>
                    <a:pt x="22" y="494"/>
                    <a:pt x="23" y="496"/>
                    <a:pt x="24" y="498"/>
                  </a:cubicBezTo>
                  <a:cubicBezTo>
                    <a:pt x="25" y="502"/>
                    <a:pt x="26" y="505"/>
                    <a:pt x="27" y="509"/>
                  </a:cubicBezTo>
                  <a:cubicBezTo>
                    <a:pt x="28" y="510"/>
                    <a:pt x="28" y="512"/>
                    <a:pt x="28" y="513"/>
                  </a:cubicBezTo>
                  <a:moveTo>
                    <a:pt x="31" y="526"/>
                  </a:moveTo>
                  <a:cubicBezTo>
                    <a:pt x="31" y="524"/>
                    <a:pt x="30" y="523"/>
                    <a:pt x="30" y="521"/>
                  </a:cubicBezTo>
                  <a:cubicBezTo>
                    <a:pt x="29" y="518"/>
                    <a:pt x="28" y="516"/>
                    <a:pt x="27" y="513"/>
                  </a:cubicBezTo>
                  <a:cubicBezTo>
                    <a:pt x="26" y="511"/>
                    <a:pt x="25" y="509"/>
                    <a:pt x="25" y="508"/>
                  </a:cubicBezTo>
                  <a:cubicBezTo>
                    <a:pt x="24" y="504"/>
                    <a:pt x="23" y="501"/>
                    <a:pt x="22" y="498"/>
                  </a:cubicBezTo>
                  <a:cubicBezTo>
                    <a:pt x="21" y="496"/>
                    <a:pt x="21" y="495"/>
                    <a:pt x="21" y="494"/>
                  </a:cubicBezTo>
                  <a:cubicBezTo>
                    <a:pt x="19" y="489"/>
                    <a:pt x="18" y="484"/>
                    <a:pt x="17" y="479"/>
                  </a:cubicBezTo>
                  <a:cubicBezTo>
                    <a:pt x="16" y="478"/>
                    <a:pt x="16" y="477"/>
                    <a:pt x="16" y="477"/>
                  </a:cubicBezTo>
                  <a:cubicBezTo>
                    <a:pt x="16" y="474"/>
                    <a:pt x="15" y="472"/>
                    <a:pt x="15" y="470"/>
                  </a:cubicBezTo>
                  <a:cubicBezTo>
                    <a:pt x="15" y="470"/>
                    <a:pt x="15" y="471"/>
                    <a:pt x="15" y="472"/>
                  </a:cubicBezTo>
                  <a:cubicBezTo>
                    <a:pt x="16" y="472"/>
                    <a:pt x="16" y="473"/>
                    <a:pt x="16" y="474"/>
                  </a:cubicBezTo>
                  <a:cubicBezTo>
                    <a:pt x="17" y="478"/>
                    <a:pt x="18" y="482"/>
                    <a:pt x="20" y="486"/>
                  </a:cubicBezTo>
                  <a:cubicBezTo>
                    <a:pt x="20" y="488"/>
                    <a:pt x="21" y="490"/>
                    <a:pt x="21" y="492"/>
                  </a:cubicBezTo>
                  <a:cubicBezTo>
                    <a:pt x="23" y="500"/>
                    <a:pt x="26" y="508"/>
                    <a:pt x="28" y="515"/>
                  </a:cubicBezTo>
                  <a:cubicBezTo>
                    <a:pt x="29" y="516"/>
                    <a:pt x="29" y="516"/>
                    <a:pt x="29" y="516"/>
                  </a:cubicBezTo>
                  <a:cubicBezTo>
                    <a:pt x="30" y="518"/>
                    <a:pt x="31" y="521"/>
                    <a:pt x="32" y="524"/>
                  </a:cubicBezTo>
                  <a:cubicBezTo>
                    <a:pt x="31" y="524"/>
                    <a:pt x="31" y="525"/>
                    <a:pt x="31" y="526"/>
                  </a:cubicBezTo>
                  <a:moveTo>
                    <a:pt x="26" y="530"/>
                  </a:moveTo>
                  <a:cubicBezTo>
                    <a:pt x="21" y="508"/>
                    <a:pt x="16" y="487"/>
                    <a:pt x="13" y="465"/>
                  </a:cubicBezTo>
                  <a:cubicBezTo>
                    <a:pt x="17" y="488"/>
                    <a:pt x="22" y="509"/>
                    <a:pt x="29" y="528"/>
                  </a:cubicBezTo>
                  <a:cubicBezTo>
                    <a:pt x="28" y="528"/>
                    <a:pt x="27" y="529"/>
                    <a:pt x="26" y="530"/>
                  </a:cubicBezTo>
                  <a:moveTo>
                    <a:pt x="29" y="486"/>
                  </a:moveTo>
                  <a:cubicBezTo>
                    <a:pt x="29" y="485"/>
                    <a:pt x="29" y="484"/>
                    <a:pt x="29" y="483"/>
                  </a:cubicBezTo>
                  <a:cubicBezTo>
                    <a:pt x="28" y="479"/>
                    <a:pt x="27" y="474"/>
                    <a:pt x="26" y="470"/>
                  </a:cubicBezTo>
                  <a:cubicBezTo>
                    <a:pt x="26" y="468"/>
                    <a:pt x="26" y="467"/>
                    <a:pt x="26" y="465"/>
                  </a:cubicBezTo>
                  <a:cubicBezTo>
                    <a:pt x="26" y="465"/>
                    <a:pt x="26" y="465"/>
                    <a:pt x="26" y="465"/>
                  </a:cubicBezTo>
                  <a:cubicBezTo>
                    <a:pt x="27" y="467"/>
                    <a:pt x="28" y="469"/>
                    <a:pt x="29" y="470"/>
                  </a:cubicBezTo>
                  <a:cubicBezTo>
                    <a:pt x="30" y="473"/>
                    <a:pt x="31" y="476"/>
                    <a:pt x="32" y="479"/>
                  </a:cubicBezTo>
                  <a:cubicBezTo>
                    <a:pt x="33" y="481"/>
                    <a:pt x="34" y="484"/>
                    <a:pt x="36" y="486"/>
                  </a:cubicBezTo>
                  <a:cubicBezTo>
                    <a:pt x="35" y="486"/>
                    <a:pt x="34" y="485"/>
                    <a:pt x="32" y="485"/>
                  </a:cubicBezTo>
                  <a:cubicBezTo>
                    <a:pt x="31" y="485"/>
                    <a:pt x="30" y="486"/>
                    <a:pt x="29" y="486"/>
                  </a:cubicBezTo>
                  <a:moveTo>
                    <a:pt x="27" y="487"/>
                  </a:moveTo>
                  <a:cubicBezTo>
                    <a:pt x="25" y="484"/>
                    <a:pt x="23" y="481"/>
                    <a:pt x="22" y="477"/>
                  </a:cubicBezTo>
                  <a:cubicBezTo>
                    <a:pt x="20" y="472"/>
                    <a:pt x="19" y="468"/>
                    <a:pt x="18" y="463"/>
                  </a:cubicBezTo>
                  <a:cubicBezTo>
                    <a:pt x="20" y="465"/>
                    <a:pt x="22" y="466"/>
                    <a:pt x="24" y="466"/>
                  </a:cubicBezTo>
                  <a:cubicBezTo>
                    <a:pt x="24" y="466"/>
                    <a:pt x="25" y="466"/>
                    <a:pt x="25" y="466"/>
                  </a:cubicBezTo>
                  <a:cubicBezTo>
                    <a:pt x="26" y="471"/>
                    <a:pt x="27" y="476"/>
                    <a:pt x="28" y="481"/>
                  </a:cubicBezTo>
                  <a:cubicBezTo>
                    <a:pt x="28" y="483"/>
                    <a:pt x="28" y="485"/>
                    <a:pt x="29" y="486"/>
                  </a:cubicBezTo>
                  <a:cubicBezTo>
                    <a:pt x="28" y="487"/>
                    <a:pt x="28" y="487"/>
                    <a:pt x="27" y="487"/>
                  </a:cubicBezTo>
                  <a:moveTo>
                    <a:pt x="17" y="474"/>
                  </a:moveTo>
                  <a:cubicBezTo>
                    <a:pt x="17" y="473"/>
                    <a:pt x="17" y="473"/>
                    <a:pt x="17" y="473"/>
                  </a:cubicBezTo>
                  <a:cubicBezTo>
                    <a:pt x="16" y="470"/>
                    <a:pt x="15" y="467"/>
                    <a:pt x="15" y="464"/>
                  </a:cubicBezTo>
                  <a:cubicBezTo>
                    <a:pt x="14" y="463"/>
                    <a:pt x="14" y="461"/>
                    <a:pt x="14" y="460"/>
                  </a:cubicBezTo>
                  <a:cubicBezTo>
                    <a:pt x="14" y="461"/>
                    <a:pt x="14" y="462"/>
                    <a:pt x="14" y="463"/>
                  </a:cubicBezTo>
                  <a:cubicBezTo>
                    <a:pt x="15" y="467"/>
                    <a:pt x="16" y="470"/>
                    <a:pt x="17" y="474"/>
                  </a:cubicBezTo>
                  <a:cubicBezTo>
                    <a:pt x="17" y="474"/>
                    <a:pt x="17" y="474"/>
                    <a:pt x="17" y="474"/>
                  </a:cubicBezTo>
                  <a:moveTo>
                    <a:pt x="15" y="470"/>
                  </a:moveTo>
                  <a:cubicBezTo>
                    <a:pt x="15" y="468"/>
                    <a:pt x="14" y="467"/>
                    <a:pt x="13" y="465"/>
                  </a:cubicBezTo>
                  <a:cubicBezTo>
                    <a:pt x="13" y="465"/>
                    <a:pt x="13" y="464"/>
                    <a:pt x="13" y="464"/>
                  </a:cubicBezTo>
                  <a:cubicBezTo>
                    <a:pt x="13" y="462"/>
                    <a:pt x="13" y="460"/>
                    <a:pt x="12" y="459"/>
                  </a:cubicBezTo>
                  <a:cubicBezTo>
                    <a:pt x="12" y="457"/>
                    <a:pt x="12" y="456"/>
                    <a:pt x="12" y="455"/>
                  </a:cubicBezTo>
                  <a:cubicBezTo>
                    <a:pt x="11" y="452"/>
                    <a:pt x="11" y="448"/>
                    <a:pt x="10" y="445"/>
                  </a:cubicBezTo>
                  <a:cubicBezTo>
                    <a:pt x="10" y="445"/>
                    <a:pt x="10" y="445"/>
                    <a:pt x="10" y="445"/>
                  </a:cubicBezTo>
                  <a:cubicBezTo>
                    <a:pt x="11" y="450"/>
                    <a:pt x="12" y="456"/>
                    <a:pt x="13" y="462"/>
                  </a:cubicBezTo>
                  <a:cubicBezTo>
                    <a:pt x="14" y="464"/>
                    <a:pt x="14" y="465"/>
                    <a:pt x="15" y="467"/>
                  </a:cubicBezTo>
                  <a:cubicBezTo>
                    <a:pt x="15" y="468"/>
                    <a:pt x="15" y="469"/>
                    <a:pt x="15" y="470"/>
                  </a:cubicBezTo>
                  <a:moveTo>
                    <a:pt x="114" y="610"/>
                  </a:moveTo>
                  <a:cubicBezTo>
                    <a:pt x="112" y="608"/>
                    <a:pt x="111" y="605"/>
                    <a:pt x="109" y="603"/>
                  </a:cubicBezTo>
                  <a:cubicBezTo>
                    <a:pt x="106" y="600"/>
                    <a:pt x="104" y="597"/>
                    <a:pt x="102" y="594"/>
                  </a:cubicBezTo>
                  <a:cubicBezTo>
                    <a:pt x="99" y="590"/>
                    <a:pt x="97" y="587"/>
                    <a:pt x="94" y="583"/>
                  </a:cubicBezTo>
                  <a:cubicBezTo>
                    <a:pt x="92" y="580"/>
                    <a:pt x="90" y="577"/>
                    <a:pt x="88" y="574"/>
                  </a:cubicBezTo>
                  <a:cubicBezTo>
                    <a:pt x="85" y="571"/>
                    <a:pt x="83" y="567"/>
                    <a:pt x="80" y="563"/>
                  </a:cubicBezTo>
                  <a:cubicBezTo>
                    <a:pt x="78" y="560"/>
                    <a:pt x="76" y="557"/>
                    <a:pt x="74" y="555"/>
                  </a:cubicBezTo>
                  <a:cubicBezTo>
                    <a:pt x="72" y="551"/>
                    <a:pt x="70" y="547"/>
                    <a:pt x="68" y="544"/>
                  </a:cubicBezTo>
                  <a:cubicBezTo>
                    <a:pt x="66" y="541"/>
                    <a:pt x="64" y="538"/>
                    <a:pt x="62" y="535"/>
                  </a:cubicBezTo>
                  <a:cubicBezTo>
                    <a:pt x="60" y="531"/>
                    <a:pt x="58" y="527"/>
                    <a:pt x="56" y="524"/>
                  </a:cubicBezTo>
                  <a:cubicBezTo>
                    <a:pt x="54" y="521"/>
                    <a:pt x="53" y="518"/>
                    <a:pt x="51" y="515"/>
                  </a:cubicBezTo>
                  <a:cubicBezTo>
                    <a:pt x="49" y="512"/>
                    <a:pt x="47" y="508"/>
                    <a:pt x="45" y="504"/>
                  </a:cubicBezTo>
                  <a:cubicBezTo>
                    <a:pt x="44" y="501"/>
                    <a:pt x="42" y="499"/>
                    <a:pt x="41" y="496"/>
                  </a:cubicBezTo>
                  <a:cubicBezTo>
                    <a:pt x="41" y="495"/>
                    <a:pt x="40" y="495"/>
                    <a:pt x="40" y="494"/>
                  </a:cubicBezTo>
                  <a:cubicBezTo>
                    <a:pt x="40" y="493"/>
                    <a:pt x="40" y="493"/>
                    <a:pt x="40" y="493"/>
                  </a:cubicBezTo>
                  <a:cubicBezTo>
                    <a:pt x="40" y="490"/>
                    <a:pt x="39" y="488"/>
                    <a:pt x="37" y="487"/>
                  </a:cubicBezTo>
                  <a:cubicBezTo>
                    <a:pt x="36" y="486"/>
                    <a:pt x="36" y="484"/>
                    <a:pt x="35" y="483"/>
                  </a:cubicBezTo>
                  <a:cubicBezTo>
                    <a:pt x="34" y="481"/>
                    <a:pt x="33" y="479"/>
                    <a:pt x="32" y="477"/>
                  </a:cubicBezTo>
                  <a:cubicBezTo>
                    <a:pt x="30" y="473"/>
                    <a:pt x="29" y="469"/>
                    <a:pt x="27" y="465"/>
                  </a:cubicBezTo>
                  <a:cubicBezTo>
                    <a:pt x="30" y="464"/>
                    <a:pt x="32" y="461"/>
                    <a:pt x="32" y="458"/>
                  </a:cubicBezTo>
                  <a:cubicBezTo>
                    <a:pt x="32" y="454"/>
                    <a:pt x="28" y="450"/>
                    <a:pt x="24" y="450"/>
                  </a:cubicBezTo>
                  <a:cubicBezTo>
                    <a:pt x="25" y="448"/>
                    <a:pt x="25" y="446"/>
                    <a:pt x="25" y="445"/>
                  </a:cubicBezTo>
                  <a:cubicBezTo>
                    <a:pt x="26" y="445"/>
                    <a:pt x="26" y="444"/>
                    <a:pt x="27" y="444"/>
                  </a:cubicBezTo>
                  <a:cubicBezTo>
                    <a:pt x="28" y="446"/>
                    <a:pt x="29" y="448"/>
                    <a:pt x="30" y="450"/>
                  </a:cubicBezTo>
                  <a:cubicBezTo>
                    <a:pt x="31" y="452"/>
                    <a:pt x="32" y="455"/>
                    <a:pt x="33" y="458"/>
                  </a:cubicBezTo>
                  <a:cubicBezTo>
                    <a:pt x="35" y="463"/>
                    <a:pt x="38" y="469"/>
                    <a:pt x="40" y="475"/>
                  </a:cubicBezTo>
                  <a:cubicBezTo>
                    <a:pt x="41" y="477"/>
                    <a:pt x="42" y="479"/>
                    <a:pt x="43" y="481"/>
                  </a:cubicBezTo>
                  <a:cubicBezTo>
                    <a:pt x="46" y="487"/>
                    <a:pt x="49" y="493"/>
                    <a:pt x="52" y="500"/>
                  </a:cubicBezTo>
                  <a:cubicBezTo>
                    <a:pt x="53" y="502"/>
                    <a:pt x="55" y="505"/>
                    <a:pt x="56" y="507"/>
                  </a:cubicBezTo>
                  <a:cubicBezTo>
                    <a:pt x="58" y="512"/>
                    <a:pt x="61" y="517"/>
                    <a:pt x="63" y="522"/>
                  </a:cubicBezTo>
                  <a:cubicBezTo>
                    <a:pt x="65" y="525"/>
                    <a:pt x="66" y="527"/>
                    <a:pt x="68" y="530"/>
                  </a:cubicBezTo>
                  <a:cubicBezTo>
                    <a:pt x="70" y="535"/>
                    <a:pt x="73" y="539"/>
                    <a:pt x="75" y="544"/>
                  </a:cubicBezTo>
                  <a:cubicBezTo>
                    <a:pt x="77" y="547"/>
                    <a:pt x="79" y="550"/>
                    <a:pt x="80" y="553"/>
                  </a:cubicBezTo>
                  <a:cubicBezTo>
                    <a:pt x="83" y="558"/>
                    <a:pt x="86" y="562"/>
                    <a:pt x="88" y="567"/>
                  </a:cubicBezTo>
                  <a:cubicBezTo>
                    <a:pt x="90" y="570"/>
                    <a:pt x="92" y="573"/>
                    <a:pt x="94" y="577"/>
                  </a:cubicBezTo>
                  <a:cubicBezTo>
                    <a:pt x="97" y="581"/>
                    <a:pt x="99" y="586"/>
                    <a:pt x="102" y="590"/>
                  </a:cubicBezTo>
                  <a:cubicBezTo>
                    <a:pt x="104" y="594"/>
                    <a:pt x="106" y="597"/>
                    <a:pt x="108" y="600"/>
                  </a:cubicBezTo>
                  <a:cubicBezTo>
                    <a:pt x="110" y="604"/>
                    <a:pt x="112" y="607"/>
                    <a:pt x="114" y="610"/>
                  </a:cubicBezTo>
                  <a:cubicBezTo>
                    <a:pt x="114" y="610"/>
                    <a:pt x="114" y="610"/>
                    <a:pt x="114" y="610"/>
                  </a:cubicBezTo>
                  <a:moveTo>
                    <a:pt x="117" y="609"/>
                  </a:moveTo>
                  <a:cubicBezTo>
                    <a:pt x="116" y="604"/>
                    <a:pt x="115" y="600"/>
                    <a:pt x="114" y="595"/>
                  </a:cubicBezTo>
                  <a:cubicBezTo>
                    <a:pt x="114" y="593"/>
                    <a:pt x="113" y="591"/>
                    <a:pt x="113" y="588"/>
                  </a:cubicBezTo>
                  <a:cubicBezTo>
                    <a:pt x="112" y="584"/>
                    <a:pt x="111" y="580"/>
                    <a:pt x="110" y="575"/>
                  </a:cubicBezTo>
                  <a:cubicBezTo>
                    <a:pt x="109" y="572"/>
                    <a:pt x="109" y="570"/>
                    <a:pt x="108" y="567"/>
                  </a:cubicBezTo>
                  <a:cubicBezTo>
                    <a:pt x="107" y="563"/>
                    <a:pt x="106" y="559"/>
                    <a:pt x="106" y="555"/>
                  </a:cubicBezTo>
                  <a:cubicBezTo>
                    <a:pt x="105" y="551"/>
                    <a:pt x="104" y="548"/>
                    <a:pt x="104" y="545"/>
                  </a:cubicBezTo>
                  <a:cubicBezTo>
                    <a:pt x="103" y="541"/>
                    <a:pt x="102" y="537"/>
                    <a:pt x="101" y="533"/>
                  </a:cubicBezTo>
                  <a:cubicBezTo>
                    <a:pt x="100" y="530"/>
                    <a:pt x="100" y="526"/>
                    <a:pt x="99" y="522"/>
                  </a:cubicBezTo>
                  <a:cubicBezTo>
                    <a:pt x="98" y="519"/>
                    <a:pt x="97" y="515"/>
                    <a:pt x="97" y="512"/>
                  </a:cubicBezTo>
                  <a:cubicBezTo>
                    <a:pt x="96" y="508"/>
                    <a:pt x="95" y="503"/>
                    <a:pt x="94" y="499"/>
                  </a:cubicBezTo>
                  <a:cubicBezTo>
                    <a:pt x="94" y="496"/>
                    <a:pt x="93" y="492"/>
                    <a:pt x="92" y="489"/>
                  </a:cubicBezTo>
                  <a:cubicBezTo>
                    <a:pt x="92" y="487"/>
                    <a:pt x="92" y="486"/>
                    <a:pt x="92" y="484"/>
                  </a:cubicBezTo>
                  <a:cubicBezTo>
                    <a:pt x="89" y="473"/>
                    <a:pt x="87" y="461"/>
                    <a:pt x="85" y="448"/>
                  </a:cubicBezTo>
                  <a:cubicBezTo>
                    <a:pt x="87" y="448"/>
                    <a:pt x="89" y="446"/>
                    <a:pt x="90" y="444"/>
                  </a:cubicBezTo>
                  <a:cubicBezTo>
                    <a:pt x="91" y="444"/>
                    <a:pt x="92" y="444"/>
                    <a:pt x="93" y="445"/>
                  </a:cubicBezTo>
                  <a:cubicBezTo>
                    <a:pt x="95" y="445"/>
                    <a:pt x="98" y="446"/>
                    <a:pt x="100" y="446"/>
                  </a:cubicBezTo>
                  <a:cubicBezTo>
                    <a:pt x="101" y="447"/>
                    <a:pt x="103" y="447"/>
                    <a:pt x="104" y="448"/>
                  </a:cubicBezTo>
                  <a:cubicBezTo>
                    <a:pt x="108" y="448"/>
                    <a:pt x="111" y="449"/>
                    <a:pt x="115" y="450"/>
                  </a:cubicBezTo>
                  <a:cubicBezTo>
                    <a:pt x="117" y="450"/>
                    <a:pt x="118" y="451"/>
                    <a:pt x="119" y="451"/>
                  </a:cubicBezTo>
                  <a:cubicBezTo>
                    <a:pt x="120" y="451"/>
                    <a:pt x="120" y="451"/>
                    <a:pt x="120" y="451"/>
                  </a:cubicBezTo>
                  <a:cubicBezTo>
                    <a:pt x="120" y="451"/>
                    <a:pt x="120" y="452"/>
                    <a:pt x="120" y="452"/>
                  </a:cubicBezTo>
                  <a:cubicBezTo>
                    <a:pt x="120" y="456"/>
                    <a:pt x="123" y="460"/>
                    <a:pt x="127" y="460"/>
                  </a:cubicBezTo>
                  <a:cubicBezTo>
                    <a:pt x="125" y="484"/>
                    <a:pt x="124" y="508"/>
                    <a:pt x="123" y="532"/>
                  </a:cubicBezTo>
                  <a:cubicBezTo>
                    <a:pt x="122" y="535"/>
                    <a:pt x="122" y="538"/>
                    <a:pt x="122" y="541"/>
                  </a:cubicBezTo>
                  <a:cubicBezTo>
                    <a:pt x="122" y="552"/>
                    <a:pt x="121" y="562"/>
                    <a:pt x="120" y="573"/>
                  </a:cubicBezTo>
                  <a:cubicBezTo>
                    <a:pt x="120" y="579"/>
                    <a:pt x="120" y="586"/>
                    <a:pt x="120" y="592"/>
                  </a:cubicBezTo>
                  <a:cubicBezTo>
                    <a:pt x="119" y="598"/>
                    <a:pt x="119" y="603"/>
                    <a:pt x="119" y="609"/>
                  </a:cubicBezTo>
                  <a:cubicBezTo>
                    <a:pt x="119" y="609"/>
                    <a:pt x="119" y="609"/>
                    <a:pt x="119" y="609"/>
                  </a:cubicBezTo>
                  <a:cubicBezTo>
                    <a:pt x="118" y="609"/>
                    <a:pt x="118" y="609"/>
                    <a:pt x="117" y="609"/>
                  </a:cubicBezTo>
                  <a:moveTo>
                    <a:pt x="22" y="450"/>
                  </a:moveTo>
                  <a:cubicBezTo>
                    <a:pt x="21" y="448"/>
                    <a:pt x="20" y="445"/>
                    <a:pt x="19" y="442"/>
                  </a:cubicBezTo>
                  <a:cubicBezTo>
                    <a:pt x="20" y="444"/>
                    <a:pt x="22" y="444"/>
                    <a:pt x="24" y="444"/>
                  </a:cubicBezTo>
                  <a:cubicBezTo>
                    <a:pt x="24" y="446"/>
                    <a:pt x="24" y="448"/>
                    <a:pt x="24" y="450"/>
                  </a:cubicBezTo>
                  <a:cubicBezTo>
                    <a:pt x="23" y="450"/>
                    <a:pt x="22" y="450"/>
                    <a:pt x="22" y="450"/>
                  </a:cubicBezTo>
                  <a:moveTo>
                    <a:pt x="115" y="610"/>
                  </a:moveTo>
                  <a:cubicBezTo>
                    <a:pt x="113" y="607"/>
                    <a:pt x="111" y="604"/>
                    <a:pt x="110" y="601"/>
                  </a:cubicBezTo>
                  <a:cubicBezTo>
                    <a:pt x="108" y="598"/>
                    <a:pt x="106" y="595"/>
                    <a:pt x="104" y="591"/>
                  </a:cubicBezTo>
                  <a:cubicBezTo>
                    <a:pt x="101" y="586"/>
                    <a:pt x="98" y="582"/>
                    <a:pt x="95" y="577"/>
                  </a:cubicBezTo>
                  <a:cubicBezTo>
                    <a:pt x="93" y="574"/>
                    <a:pt x="91" y="571"/>
                    <a:pt x="90" y="568"/>
                  </a:cubicBezTo>
                  <a:cubicBezTo>
                    <a:pt x="86" y="562"/>
                    <a:pt x="84" y="557"/>
                    <a:pt x="81" y="552"/>
                  </a:cubicBezTo>
                  <a:cubicBezTo>
                    <a:pt x="79" y="550"/>
                    <a:pt x="78" y="547"/>
                    <a:pt x="76" y="545"/>
                  </a:cubicBezTo>
                  <a:cubicBezTo>
                    <a:pt x="72" y="537"/>
                    <a:pt x="68" y="530"/>
                    <a:pt x="65" y="523"/>
                  </a:cubicBezTo>
                  <a:cubicBezTo>
                    <a:pt x="64" y="522"/>
                    <a:pt x="64" y="522"/>
                    <a:pt x="64" y="522"/>
                  </a:cubicBezTo>
                  <a:cubicBezTo>
                    <a:pt x="60" y="515"/>
                    <a:pt x="57" y="507"/>
                    <a:pt x="53" y="500"/>
                  </a:cubicBezTo>
                  <a:cubicBezTo>
                    <a:pt x="52" y="498"/>
                    <a:pt x="51" y="496"/>
                    <a:pt x="50" y="493"/>
                  </a:cubicBezTo>
                  <a:cubicBezTo>
                    <a:pt x="47" y="488"/>
                    <a:pt x="45" y="483"/>
                    <a:pt x="43" y="479"/>
                  </a:cubicBezTo>
                  <a:cubicBezTo>
                    <a:pt x="41" y="476"/>
                    <a:pt x="40" y="473"/>
                    <a:pt x="39" y="470"/>
                  </a:cubicBezTo>
                  <a:cubicBezTo>
                    <a:pt x="37" y="466"/>
                    <a:pt x="35" y="462"/>
                    <a:pt x="34" y="458"/>
                  </a:cubicBezTo>
                  <a:cubicBezTo>
                    <a:pt x="32" y="454"/>
                    <a:pt x="31" y="451"/>
                    <a:pt x="30" y="448"/>
                  </a:cubicBezTo>
                  <a:cubicBezTo>
                    <a:pt x="29" y="447"/>
                    <a:pt x="28" y="445"/>
                    <a:pt x="28" y="444"/>
                  </a:cubicBezTo>
                  <a:cubicBezTo>
                    <a:pt x="29" y="443"/>
                    <a:pt x="30" y="442"/>
                    <a:pt x="31" y="441"/>
                  </a:cubicBezTo>
                  <a:cubicBezTo>
                    <a:pt x="31" y="442"/>
                    <a:pt x="31" y="442"/>
                    <a:pt x="31" y="442"/>
                  </a:cubicBezTo>
                  <a:cubicBezTo>
                    <a:pt x="32" y="442"/>
                    <a:pt x="33" y="443"/>
                    <a:pt x="35" y="443"/>
                  </a:cubicBezTo>
                  <a:cubicBezTo>
                    <a:pt x="36" y="444"/>
                    <a:pt x="37" y="444"/>
                    <a:pt x="38" y="445"/>
                  </a:cubicBezTo>
                  <a:cubicBezTo>
                    <a:pt x="39" y="445"/>
                    <a:pt x="41" y="445"/>
                    <a:pt x="43" y="446"/>
                  </a:cubicBezTo>
                  <a:cubicBezTo>
                    <a:pt x="44" y="446"/>
                    <a:pt x="44" y="446"/>
                    <a:pt x="45" y="446"/>
                  </a:cubicBezTo>
                  <a:cubicBezTo>
                    <a:pt x="48" y="447"/>
                    <a:pt x="51" y="447"/>
                    <a:pt x="54" y="447"/>
                  </a:cubicBezTo>
                  <a:cubicBezTo>
                    <a:pt x="54" y="447"/>
                    <a:pt x="54" y="447"/>
                    <a:pt x="54" y="447"/>
                  </a:cubicBezTo>
                  <a:cubicBezTo>
                    <a:pt x="54" y="447"/>
                    <a:pt x="54" y="447"/>
                    <a:pt x="54" y="447"/>
                  </a:cubicBezTo>
                  <a:cubicBezTo>
                    <a:pt x="56" y="447"/>
                    <a:pt x="59" y="447"/>
                    <a:pt x="61" y="447"/>
                  </a:cubicBezTo>
                  <a:cubicBezTo>
                    <a:pt x="62" y="447"/>
                    <a:pt x="62" y="446"/>
                    <a:pt x="63" y="446"/>
                  </a:cubicBezTo>
                  <a:cubicBezTo>
                    <a:pt x="65" y="446"/>
                    <a:pt x="66" y="446"/>
                    <a:pt x="68" y="446"/>
                  </a:cubicBezTo>
                  <a:cubicBezTo>
                    <a:pt x="69" y="445"/>
                    <a:pt x="70" y="445"/>
                    <a:pt x="71" y="445"/>
                  </a:cubicBezTo>
                  <a:cubicBezTo>
                    <a:pt x="72" y="445"/>
                    <a:pt x="74" y="444"/>
                    <a:pt x="75" y="444"/>
                  </a:cubicBezTo>
                  <a:cubicBezTo>
                    <a:pt x="76" y="444"/>
                    <a:pt x="76" y="444"/>
                    <a:pt x="76" y="444"/>
                  </a:cubicBezTo>
                  <a:cubicBezTo>
                    <a:pt x="77" y="447"/>
                    <a:pt x="80" y="449"/>
                    <a:pt x="83" y="449"/>
                  </a:cubicBezTo>
                  <a:cubicBezTo>
                    <a:pt x="83" y="449"/>
                    <a:pt x="84" y="449"/>
                    <a:pt x="84" y="448"/>
                  </a:cubicBezTo>
                  <a:cubicBezTo>
                    <a:pt x="88" y="471"/>
                    <a:pt x="92" y="492"/>
                    <a:pt x="96" y="512"/>
                  </a:cubicBezTo>
                  <a:cubicBezTo>
                    <a:pt x="96" y="513"/>
                    <a:pt x="97" y="515"/>
                    <a:pt x="97" y="516"/>
                  </a:cubicBezTo>
                  <a:cubicBezTo>
                    <a:pt x="98" y="522"/>
                    <a:pt x="99" y="528"/>
                    <a:pt x="101" y="534"/>
                  </a:cubicBezTo>
                  <a:cubicBezTo>
                    <a:pt x="101" y="536"/>
                    <a:pt x="101" y="538"/>
                    <a:pt x="102" y="540"/>
                  </a:cubicBezTo>
                  <a:cubicBezTo>
                    <a:pt x="103" y="545"/>
                    <a:pt x="104" y="550"/>
                    <a:pt x="105" y="555"/>
                  </a:cubicBezTo>
                  <a:cubicBezTo>
                    <a:pt x="105" y="557"/>
                    <a:pt x="106" y="560"/>
                    <a:pt x="106" y="562"/>
                  </a:cubicBezTo>
                  <a:cubicBezTo>
                    <a:pt x="107" y="567"/>
                    <a:pt x="108" y="571"/>
                    <a:pt x="109" y="576"/>
                  </a:cubicBezTo>
                  <a:cubicBezTo>
                    <a:pt x="110" y="578"/>
                    <a:pt x="110" y="580"/>
                    <a:pt x="111" y="582"/>
                  </a:cubicBezTo>
                  <a:cubicBezTo>
                    <a:pt x="112" y="587"/>
                    <a:pt x="113" y="591"/>
                    <a:pt x="114" y="596"/>
                  </a:cubicBezTo>
                  <a:cubicBezTo>
                    <a:pt x="114" y="598"/>
                    <a:pt x="115" y="600"/>
                    <a:pt x="115" y="602"/>
                  </a:cubicBezTo>
                  <a:cubicBezTo>
                    <a:pt x="116" y="604"/>
                    <a:pt x="116" y="607"/>
                    <a:pt x="117" y="609"/>
                  </a:cubicBezTo>
                  <a:cubicBezTo>
                    <a:pt x="116" y="609"/>
                    <a:pt x="116" y="609"/>
                    <a:pt x="115" y="610"/>
                  </a:cubicBezTo>
                  <a:moveTo>
                    <a:pt x="22" y="483"/>
                  </a:moveTo>
                  <a:cubicBezTo>
                    <a:pt x="21" y="481"/>
                    <a:pt x="20" y="479"/>
                    <a:pt x="19" y="477"/>
                  </a:cubicBezTo>
                  <a:cubicBezTo>
                    <a:pt x="18" y="476"/>
                    <a:pt x="18" y="476"/>
                    <a:pt x="18" y="475"/>
                  </a:cubicBezTo>
                  <a:cubicBezTo>
                    <a:pt x="17" y="471"/>
                    <a:pt x="16" y="467"/>
                    <a:pt x="15" y="463"/>
                  </a:cubicBezTo>
                  <a:cubicBezTo>
                    <a:pt x="15" y="461"/>
                    <a:pt x="14" y="459"/>
                    <a:pt x="14" y="458"/>
                  </a:cubicBezTo>
                  <a:cubicBezTo>
                    <a:pt x="13" y="452"/>
                    <a:pt x="12" y="447"/>
                    <a:pt x="11" y="442"/>
                  </a:cubicBezTo>
                  <a:cubicBezTo>
                    <a:pt x="11" y="441"/>
                    <a:pt x="10" y="441"/>
                    <a:pt x="10" y="440"/>
                  </a:cubicBezTo>
                  <a:cubicBezTo>
                    <a:pt x="10" y="436"/>
                    <a:pt x="9" y="433"/>
                    <a:pt x="8" y="429"/>
                  </a:cubicBezTo>
                  <a:cubicBezTo>
                    <a:pt x="9" y="429"/>
                    <a:pt x="9" y="429"/>
                    <a:pt x="9" y="429"/>
                  </a:cubicBezTo>
                  <a:cubicBezTo>
                    <a:pt x="12" y="447"/>
                    <a:pt x="15" y="464"/>
                    <a:pt x="21" y="477"/>
                  </a:cubicBezTo>
                  <a:cubicBezTo>
                    <a:pt x="21" y="478"/>
                    <a:pt x="21" y="479"/>
                    <a:pt x="22" y="480"/>
                  </a:cubicBezTo>
                  <a:cubicBezTo>
                    <a:pt x="22" y="481"/>
                    <a:pt x="22" y="482"/>
                    <a:pt x="22" y="483"/>
                  </a:cubicBezTo>
                  <a:moveTo>
                    <a:pt x="20" y="473"/>
                  </a:moveTo>
                  <a:cubicBezTo>
                    <a:pt x="15" y="460"/>
                    <a:pt x="12" y="445"/>
                    <a:pt x="10" y="429"/>
                  </a:cubicBezTo>
                  <a:cubicBezTo>
                    <a:pt x="10" y="429"/>
                    <a:pt x="10" y="429"/>
                    <a:pt x="10" y="429"/>
                  </a:cubicBezTo>
                  <a:cubicBezTo>
                    <a:pt x="11" y="432"/>
                    <a:pt x="11" y="436"/>
                    <a:pt x="12" y="439"/>
                  </a:cubicBezTo>
                  <a:cubicBezTo>
                    <a:pt x="13" y="441"/>
                    <a:pt x="13" y="443"/>
                    <a:pt x="13" y="445"/>
                  </a:cubicBezTo>
                  <a:cubicBezTo>
                    <a:pt x="14" y="449"/>
                    <a:pt x="15" y="452"/>
                    <a:pt x="16" y="456"/>
                  </a:cubicBezTo>
                  <a:cubicBezTo>
                    <a:pt x="16" y="457"/>
                    <a:pt x="16" y="457"/>
                    <a:pt x="16" y="457"/>
                  </a:cubicBezTo>
                  <a:cubicBezTo>
                    <a:pt x="16" y="458"/>
                    <a:pt x="16" y="458"/>
                    <a:pt x="16" y="458"/>
                  </a:cubicBezTo>
                  <a:cubicBezTo>
                    <a:pt x="16" y="459"/>
                    <a:pt x="16" y="461"/>
                    <a:pt x="17" y="462"/>
                  </a:cubicBezTo>
                  <a:cubicBezTo>
                    <a:pt x="17" y="463"/>
                    <a:pt x="17" y="463"/>
                    <a:pt x="17" y="463"/>
                  </a:cubicBezTo>
                  <a:cubicBezTo>
                    <a:pt x="18" y="466"/>
                    <a:pt x="19" y="469"/>
                    <a:pt x="20" y="473"/>
                  </a:cubicBezTo>
                  <a:moveTo>
                    <a:pt x="9" y="450"/>
                  </a:moveTo>
                  <a:cubicBezTo>
                    <a:pt x="8" y="443"/>
                    <a:pt x="7" y="436"/>
                    <a:pt x="6" y="429"/>
                  </a:cubicBezTo>
                  <a:cubicBezTo>
                    <a:pt x="7" y="429"/>
                    <a:pt x="7" y="429"/>
                    <a:pt x="7" y="429"/>
                  </a:cubicBezTo>
                  <a:cubicBezTo>
                    <a:pt x="7" y="430"/>
                    <a:pt x="7" y="430"/>
                    <a:pt x="7" y="430"/>
                  </a:cubicBezTo>
                  <a:cubicBezTo>
                    <a:pt x="8" y="436"/>
                    <a:pt x="9" y="443"/>
                    <a:pt x="9" y="450"/>
                  </a:cubicBezTo>
                  <a:moveTo>
                    <a:pt x="16" y="456"/>
                  </a:moveTo>
                  <a:cubicBezTo>
                    <a:pt x="16" y="454"/>
                    <a:pt x="16" y="452"/>
                    <a:pt x="15" y="450"/>
                  </a:cubicBezTo>
                  <a:cubicBezTo>
                    <a:pt x="15" y="449"/>
                    <a:pt x="14" y="447"/>
                    <a:pt x="14" y="445"/>
                  </a:cubicBezTo>
                  <a:cubicBezTo>
                    <a:pt x="13" y="440"/>
                    <a:pt x="12" y="434"/>
                    <a:pt x="11" y="428"/>
                  </a:cubicBezTo>
                  <a:cubicBezTo>
                    <a:pt x="12" y="428"/>
                    <a:pt x="12" y="428"/>
                    <a:pt x="12" y="428"/>
                  </a:cubicBezTo>
                  <a:cubicBezTo>
                    <a:pt x="12" y="429"/>
                    <a:pt x="12" y="430"/>
                    <a:pt x="13" y="432"/>
                  </a:cubicBezTo>
                  <a:cubicBezTo>
                    <a:pt x="13" y="433"/>
                    <a:pt x="14" y="434"/>
                    <a:pt x="14" y="436"/>
                  </a:cubicBezTo>
                  <a:cubicBezTo>
                    <a:pt x="15" y="438"/>
                    <a:pt x="16" y="441"/>
                    <a:pt x="17" y="444"/>
                  </a:cubicBezTo>
                  <a:cubicBezTo>
                    <a:pt x="18" y="445"/>
                    <a:pt x="18" y="446"/>
                    <a:pt x="19" y="447"/>
                  </a:cubicBezTo>
                  <a:cubicBezTo>
                    <a:pt x="19" y="448"/>
                    <a:pt x="20" y="450"/>
                    <a:pt x="20" y="451"/>
                  </a:cubicBezTo>
                  <a:cubicBezTo>
                    <a:pt x="18" y="452"/>
                    <a:pt x="17" y="454"/>
                    <a:pt x="16" y="456"/>
                  </a:cubicBezTo>
                  <a:moveTo>
                    <a:pt x="54" y="446"/>
                  </a:moveTo>
                  <a:cubicBezTo>
                    <a:pt x="51" y="446"/>
                    <a:pt x="48" y="446"/>
                    <a:pt x="45" y="446"/>
                  </a:cubicBezTo>
                  <a:cubicBezTo>
                    <a:pt x="45" y="446"/>
                    <a:pt x="44" y="445"/>
                    <a:pt x="43" y="445"/>
                  </a:cubicBezTo>
                  <a:cubicBezTo>
                    <a:pt x="41" y="445"/>
                    <a:pt x="39" y="444"/>
                    <a:pt x="38" y="444"/>
                  </a:cubicBezTo>
                  <a:cubicBezTo>
                    <a:pt x="37" y="444"/>
                    <a:pt x="36" y="443"/>
                    <a:pt x="35" y="443"/>
                  </a:cubicBezTo>
                  <a:cubicBezTo>
                    <a:pt x="34" y="442"/>
                    <a:pt x="32" y="442"/>
                    <a:pt x="31" y="441"/>
                  </a:cubicBezTo>
                  <a:cubicBezTo>
                    <a:pt x="31" y="441"/>
                    <a:pt x="31" y="441"/>
                    <a:pt x="31" y="441"/>
                  </a:cubicBezTo>
                  <a:cubicBezTo>
                    <a:pt x="32" y="440"/>
                    <a:pt x="32" y="439"/>
                    <a:pt x="32" y="438"/>
                  </a:cubicBezTo>
                  <a:cubicBezTo>
                    <a:pt x="33" y="438"/>
                    <a:pt x="33" y="438"/>
                    <a:pt x="34" y="438"/>
                  </a:cubicBezTo>
                  <a:cubicBezTo>
                    <a:pt x="34" y="438"/>
                    <a:pt x="35" y="438"/>
                    <a:pt x="35" y="438"/>
                  </a:cubicBezTo>
                  <a:cubicBezTo>
                    <a:pt x="36" y="437"/>
                    <a:pt x="37" y="437"/>
                    <a:pt x="37" y="437"/>
                  </a:cubicBezTo>
                  <a:cubicBezTo>
                    <a:pt x="38" y="437"/>
                    <a:pt x="38" y="437"/>
                    <a:pt x="39" y="437"/>
                  </a:cubicBezTo>
                  <a:cubicBezTo>
                    <a:pt x="40" y="436"/>
                    <a:pt x="40" y="436"/>
                    <a:pt x="41" y="436"/>
                  </a:cubicBezTo>
                  <a:cubicBezTo>
                    <a:pt x="42" y="436"/>
                    <a:pt x="42" y="435"/>
                    <a:pt x="43" y="435"/>
                  </a:cubicBezTo>
                  <a:cubicBezTo>
                    <a:pt x="43" y="435"/>
                    <a:pt x="44" y="435"/>
                    <a:pt x="45" y="434"/>
                  </a:cubicBezTo>
                  <a:cubicBezTo>
                    <a:pt x="45" y="434"/>
                    <a:pt x="46" y="434"/>
                    <a:pt x="47" y="433"/>
                  </a:cubicBezTo>
                  <a:cubicBezTo>
                    <a:pt x="47" y="433"/>
                    <a:pt x="48" y="433"/>
                    <a:pt x="49" y="432"/>
                  </a:cubicBezTo>
                  <a:cubicBezTo>
                    <a:pt x="49" y="432"/>
                    <a:pt x="50" y="431"/>
                    <a:pt x="51" y="431"/>
                  </a:cubicBezTo>
                  <a:cubicBezTo>
                    <a:pt x="51" y="430"/>
                    <a:pt x="52" y="430"/>
                    <a:pt x="53" y="430"/>
                  </a:cubicBezTo>
                  <a:cubicBezTo>
                    <a:pt x="53" y="429"/>
                    <a:pt x="54" y="429"/>
                    <a:pt x="55" y="428"/>
                  </a:cubicBezTo>
                  <a:cubicBezTo>
                    <a:pt x="55" y="428"/>
                    <a:pt x="55" y="428"/>
                    <a:pt x="55" y="428"/>
                  </a:cubicBezTo>
                  <a:cubicBezTo>
                    <a:pt x="56" y="430"/>
                    <a:pt x="58" y="431"/>
                    <a:pt x="61" y="431"/>
                  </a:cubicBezTo>
                  <a:cubicBezTo>
                    <a:pt x="63" y="431"/>
                    <a:pt x="65" y="430"/>
                    <a:pt x="67" y="428"/>
                  </a:cubicBezTo>
                  <a:cubicBezTo>
                    <a:pt x="68" y="429"/>
                    <a:pt x="70" y="431"/>
                    <a:pt x="71" y="432"/>
                  </a:cubicBezTo>
                  <a:cubicBezTo>
                    <a:pt x="72" y="433"/>
                    <a:pt x="73" y="434"/>
                    <a:pt x="74" y="434"/>
                  </a:cubicBezTo>
                  <a:cubicBezTo>
                    <a:pt x="75" y="435"/>
                    <a:pt x="76" y="436"/>
                    <a:pt x="77" y="436"/>
                  </a:cubicBezTo>
                  <a:cubicBezTo>
                    <a:pt x="76" y="438"/>
                    <a:pt x="75" y="439"/>
                    <a:pt x="75" y="441"/>
                  </a:cubicBezTo>
                  <a:cubicBezTo>
                    <a:pt x="75" y="442"/>
                    <a:pt x="75" y="442"/>
                    <a:pt x="75" y="443"/>
                  </a:cubicBezTo>
                  <a:cubicBezTo>
                    <a:pt x="75" y="443"/>
                    <a:pt x="75" y="443"/>
                    <a:pt x="75" y="443"/>
                  </a:cubicBezTo>
                  <a:cubicBezTo>
                    <a:pt x="74" y="443"/>
                    <a:pt x="73" y="444"/>
                    <a:pt x="72" y="444"/>
                  </a:cubicBezTo>
                  <a:cubicBezTo>
                    <a:pt x="70" y="444"/>
                    <a:pt x="69" y="445"/>
                    <a:pt x="68" y="445"/>
                  </a:cubicBezTo>
                  <a:cubicBezTo>
                    <a:pt x="66" y="445"/>
                    <a:pt x="65" y="445"/>
                    <a:pt x="64" y="446"/>
                  </a:cubicBezTo>
                  <a:cubicBezTo>
                    <a:pt x="63" y="446"/>
                    <a:pt x="62" y="446"/>
                    <a:pt x="61" y="446"/>
                  </a:cubicBezTo>
                  <a:cubicBezTo>
                    <a:pt x="58" y="446"/>
                    <a:pt x="56" y="446"/>
                    <a:pt x="54" y="446"/>
                  </a:cubicBezTo>
                  <a:moveTo>
                    <a:pt x="21" y="451"/>
                  </a:moveTo>
                  <a:cubicBezTo>
                    <a:pt x="21" y="450"/>
                    <a:pt x="20" y="449"/>
                    <a:pt x="20" y="449"/>
                  </a:cubicBezTo>
                  <a:cubicBezTo>
                    <a:pt x="19" y="447"/>
                    <a:pt x="19" y="446"/>
                    <a:pt x="18" y="444"/>
                  </a:cubicBezTo>
                  <a:cubicBezTo>
                    <a:pt x="17" y="442"/>
                    <a:pt x="16" y="439"/>
                    <a:pt x="15" y="437"/>
                  </a:cubicBezTo>
                  <a:cubicBezTo>
                    <a:pt x="15" y="435"/>
                    <a:pt x="14" y="434"/>
                    <a:pt x="14" y="432"/>
                  </a:cubicBezTo>
                  <a:cubicBezTo>
                    <a:pt x="13" y="431"/>
                    <a:pt x="13" y="429"/>
                    <a:pt x="12" y="428"/>
                  </a:cubicBezTo>
                  <a:cubicBezTo>
                    <a:pt x="13" y="427"/>
                    <a:pt x="13" y="427"/>
                    <a:pt x="14" y="427"/>
                  </a:cubicBezTo>
                  <a:cubicBezTo>
                    <a:pt x="14" y="427"/>
                    <a:pt x="14" y="427"/>
                    <a:pt x="14" y="428"/>
                  </a:cubicBezTo>
                  <a:cubicBezTo>
                    <a:pt x="14" y="429"/>
                    <a:pt x="15" y="429"/>
                    <a:pt x="15" y="430"/>
                  </a:cubicBezTo>
                  <a:cubicBezTo>
                    <a:pt x="15" y="432"/>
                    <a:pt x="16" y="435"/>
                    <a:pt x="17" y="437"/>
                  </a:cubicBezTo>
                  <a:cubicBezTo>
                    <a:pt x="17" y="438"/>
                    <a:pt x="17" y="439"/>
                    <a:pt x="18" y="440"/>
                  </a:cubicBezTo>
                  <a:cubicBezTo>
                    <a:pt x="19" y="444"/>
                    <a:pt x="20" y="447"/>
                    <a:pt x="21" y="451"/>
                  </a:cubicBezTo>
                  <a:cubicBezTo>
                    <a:pt x="21" y="451"/>
                    <a:pt x="21" y="451"/>
                    <a:pt x="21" y="451"/>
                  </a:cubicBezTo>
                  <a:moveTo>
                    <a:pt x="17" y="435"/>
                  </a:moveTo>
                  <a:cubicBezTo>
                    <a:pt x="17" y="435"/>
                    <a:pt x="16" y="434"/>
                    <a:pt x="16" y="433"/>
                  </a:cubicBezTo>
                  <a:cubicBezTo>
                    <a:pt x="16" y="430"/>
                    <a:pt x="15" y="428"/>
                    <a:pt x="14" y="426"/>
                  </a:cubicBezTo>
                  <a:cubicBezTo>
                    <a:pt x="15" y="425"/>
                    <a:pt x="15" y="424"/>
                    <a:pt x="16" y="423"/>
                  </a:cubicBezTo>
                  <a:cubicBezTo>
                    <a:pt x="16" y="424"/>
                    <a:pt x="16" y="424"/>
                    <a:pt x="16" y="424"/>
                  </a:cubicBezTo>
                  <a:cubicBezTo>
                    <a:pt x="17" y="426"/>
                    <a:pt x="18" y="427"/>
                    <a:pt x="19" y="429"/>
                  </a:cubicBezTo>
                  <a:cubicBezTo>
                    <a:pt x="19" y="429"/>
                    <a:pt x="19" y="430"/>
                    <a:pt x="20" y="431"/>
                  </a:cubicBezTo>
                  <a:cubicBezTo>
                    <a:pt x="18" y="432"/>
                    <a:pt x="17" y="433"/>
                    <a:pt x="17" y="435"/>
                  </a:cubicBezTo>
                  <a:moveTo>
                    <a:pt x="116" y="420"/>
                  </a:moveTo>
                  <a:cubicBezTo>
                    <a:pt x="115" y="420"/>
                    <a:pt x="115" y="420"/>
                    <a:pt x="115" y="420"/>
                  </a:cubicBezTo>
                  <a:cubicBezTo>
                    <a:pt x="117" y="425"/>
                    <a:pt x="119" y="430"/>
                    <a:pt x="120" y="435"/>
                  </a:cubicBezTo>
                  <a:cubicBezTo>
                    <a:pt x="122" y="438"/>
                    <a:pt x="123" y="442"/>
                    <a:pt x="124" y="445"/>
                  </a:cubicBezTo>
                  <a:cubicBezTo>
                    <a:pt x="122" y="446"/>
                    <a:pt x="121" y="448"/>
                    <a:pt x="120" y="450"/>
                  </a:cubicBezTo>
                  <a:cubicBezTo>
                    <a:pt x="118" y="450"/>
                    <a:pt x="117" y="450"/>
                    <a:pt x="115" y="450"/>
                  </a:cubicBezTo>
                  <a:cubicBezTo>
                    <a:pt x="113" y="449"/>
                    <a:pt x="111" y="448"/>
                    <a:pt x="109" y="448"/>
                  </a:cubicBezTo>
                  <a:cubicBezTo>
                    <a:pt x="107" y="448"/>
                    <a:pt x="105" y="447"/>
                    <a:pt x="104" y="447"/>
                  </a:cubicBezTo>
                  <a:cubicBezTo>
                    <a:pt x="102" y="446"/>
                    <a:pt x="99" y="446"/>
                    <a:pt x="97" y="445"/>
                  </a:cubicBezTo>
                  <a:cubicBezTo>
                    <a:pt x="95" y="444"/>
                    <a:pt x="93" y="444"/>
                    <a:pt x="90" y="443"/>
                  </a:cubicBezTo>
                  <a:cubicBezTo>
                    <a:pt x="91" y="442"/>
                    <a:pt x="91" y="442"/>
                    <a:pt x="91" y="441"/>
                  </a:cubicBezTo>
                  <a:cubicBezTo>
                    <a:pt x="91" y="437"/>
                    <a:pt x="87" y="433"/>
                    <a:pt x="83" y="433"/>
                  </a:cubicBezTo>
                  <a:cubicBezTo>
                    <a:pt x="83" y="429"/>
                    <a:pt x="83" y="424"/>
                    <a:pt x="83" y="420"/>
                  </a:cubicBezTo>
                  <a:cubicBezTo>
                    <a:pt x="83" y="420"/>
                    <a:pt x="83" y="420"/>
                    <a:pt x="83" y="420"/>
                  </a:cubicBezTo>
                  <a:cubicBezTo>
                    <a:pt x="83" y="424"/>
                    <a:pt x="83" y="429"/>
                    <a:pt x="83" y="433"/>
                  </a:cubicBezTo>
                  <a:cubicBezTo>
                    <a:pt x="80" y="433"/>
                    <a:pt x="78" y="434"/>
                    <a:pt x="77" y="436"/>
                  </a:cubicBezTo>
                  <a:cubicBezTo>
                    <a:pt x="76" y="435"/>
                    <a:pt x="76" y="435"/>
                    <a:pt x="75" y="434"/>
                  </a:cubicBezTo>
                  <a:cubicBezTo>
                    <a:pt x="74" y="433"/>
                    <a:pt x="73" y="432"/>
                    <a:pt x="72" y="431"/>
                  </a:cubicBezTo>
                  <a:cubicBezTo>
                    <a:pt x="70" y="430"/>
                    <a:pt x="69" y="429"/>
                    <a:pt x="67" y="428"/>
                  </a:cubicBezTo>
                  <a:cubicBezTo>
                    <a:pt x="68" y="426"/>
                    <a:pt x="69" y="425"/>
                    <a:pt x="69" y="423"/>
                  </a:cubicBezTo>
                  <a:cubicBezTo>
                    <a:pt x="69" y="422"/>
                    <a:pt x="69" y="421"/>
                    <a:pt x="68" y="420"/>
                  </a:cubicBezTo>
                  <a:cubicBezTo>
                    <a:pt x="54" y="420"/>
                    <a:pt x="54" y="420"/>
                    <a:pt x="54" y="420"/>
                  </a:cubicBezTo>
                  <a:cubicBezTo>
                    <a:pt x="53" y="421"/>
                    <a:pt x="53" y="422"/>
                    <a:pt x="53" y="423"/>
                  </a:cubicBezTo>
                  <a:cubicBezTo>
                    <a:pt x="53" y="425"/>
                    <a:pt x="54" y="426"/>
                    <a:pt x="55" y="427"/>
                  </a:cubicBezTo>
                  <a:cubicBezTo>
                    <a:pt x="54" y="428"/>
                    <a:pt x="54" y="428"/>
                    <a:pt x="54" y="428"/>
                  </a:cubicBezTo>
                  <a:cubicBezTo>
                    <a:pt x="54" y="428"/>
                    <a:pt x="53" y="429"/>
                    <a:pt x="52" y="429"/>
                  </a:cubicBezTo>
                  <a:cubicBezTo>
                    <a:pt x="52" y="430"/>
                    <a:pt x="51" y="430"/>
                    <a:pt x="50" y="430"/>
                  </a:cubicBezTo>
                  <a:cubicBezTo>
                    <a:pt x="50" y="431"/>
                    <a:pt x="49" y="431"/>
                    <a:pt x="48" y="432"/>
                  </a:cubicBezTo>
                  <a:cubicBezTo>
                    <a:pt x="48" y="432"/>
                    <a:pt x="47" y="432"/>
                    <a:pt x="46" y="433"/>
                  </a:cubicBezTo>
                  <a:cubicBezTo>
                    <a:pt x="46" y="433"/>
                    <a:pt x="45" y="433"/>
                    <a:pt x="44" y="434"/>
                  </a:cubicBezTo>
                  <a:cubicBezTo>
                    <a:pt x="44" y="434"/>
                    <a:pt x="43" y="434"/>
                    <a:pt x="43" y="435"/>
                  </a:cubicBezTo>
                  <a:cubicBezTo>
                    <a:pt x="42" y="435"/>
                    <a:pt x="41" y="435"/>
                    <a:pt x="41" y="435"/>
                  </a:cubicBezTo>
                  <a:cubicBezTo>
                    <a:pt x="40" y="436"/>
                    <a:pt x="39" y="436"/>
                    <a:pt x="39" y="436"/>
                  </a:cubicBezTo>
                  <a:cubicBezTo>
                    <a:pt x="38" y="436"/>
                    <a:pt x="38" y="436"/>
                    <a:pt x="37" y="436"/>
                  </a:cubicBezTo>
                  <a:cubicBezTo>
                    <a:pt x="36" y="437"/>
                    <a:pt x="36" y="437"/>
                    <a:pt x="35" y="437"/>
                  </a:cubicBezTo>
                  <a:cubicBezTo>
                    <a:pt x="35" y="437"/>
                    <a:pt x="34" y="437"/>
                    <a:pt x="34" y="437"/>
                  </a:cubicBezTo>
                  <a:cubicBezTo>
                    <a:pt x="33" y="437"/>
                    <a:pt x="33" y="437"/>
                    <a:pt x="32" y="437"/>
                  </a:cubicBezTo>
                  <a:cubicBezTo>
                    <a:pt x="32" y="437"/>
                    <a:pt x="32" y="437"/>
                    <a:pt x="32" y="437"/>
                  </a:cubicBezTo>
                  <a:cubicBezTo>
                    <a:pt x="32" y="434"/>
                    <a:pt x="31" y="432"/>
                    <a:pt x="29" y="430"/>
                  </a:cubicBezTo>
                  <a:cubicBezTo>
                    <a:pt x="30" y="429"/>
                    <a:pt x="30" y="428"/>
                    <a:pt x="31" y="427"/>
                  </a:cubicBezTo>
                  <a:cubicBezTo>
                    <a:pt x="31" y="426"/>
                    <a:pt x="31" y="426"/>
                    <a:pt x="31" y="426"/>
                  </a:cubicBezTo>
                  <a:cubicBezTo>
                    <a:pt x="32" y="425"/>
                    <a:pt x="33" y="423"/>
                    <a:pt x="34" y="421"/>
                  </a:cubicBezTo>
                  <a:cubicBezTo>
                    <a:pt x="34" y="420"/>
                    <a:pt x="34" y="420"/>
                    <a:pt x="34" y="420"/>
                  </a:cubicBezTo>
                  <a:cubicBezTo>
                    <a:pt x="33" y="420"/>
                    <a:pt x="33" y="420"/>
                    <a:pt x="33" y="420"/>
                  </a:cubicBezTo>
                  <a:cubicBezTo>
                    <a:pt x="33" y="422"/>
                    <a:pt x="32" y="424"/>
                    <a:pt x="31" y="426"/>
                  </a:cubicBezTo>
                  <a:cubicBezTo>
                    <a:pt x="30" y="426"/>
                    <a:pt x="30" y="426"/>
                    <a:pt x="30" y="426"/>
                  </a:cubicBezTo>
                  <a:cubicBezTo>
                    <a:pt x="30" y="428"/>
                    <a:pt x="29" y="429"/>
                    <a:pt x="28" y="430"/>
                  </a:cubicBezTo>
                  <a:cubicBezTo>
                    <a:pt x="27" y="429"/>
                    <a:pt x="26" y="429"/>
                    <a:pt x="25" y="429"/>
                  </a:cubicBezTo>
                  <a:cubicBezTo>
                    <a:pt x="24" y="426"/>
                    <a:pt x="24" y="423"/>
                    <a:pt x="24" y="420"/>
                  </a:cubicBezTo>
                  <a:cubicBezTo>
                    <a:pt x="24" y="420"/>
                    <a:pt x="24" y="420"/>
                    <a:pt x="24" y="420"/>
                  </a:cubicBezTo>
                  <a:cubicBezTo>
                    <a:pt x="24" y="421"/>
                    <a:pt x="24" y="423"/>
                    <a:pt x="24" y="424"/>
                  </a:cubicBezTo>
                  <a:cubicBezTo>
                    <a:pt x="24" y="425"/>
                    <a:pt x="24" y="426"/>
                    <a:pt x="24" y="427"/>
                  </a:cubicBezTo>
                  <a:cubicBezTo>
                    <a:pt x="24" y="428"/>
                    <a:pt x="24" y="428"/>
                    <a:pt x="24" y="429"/>
                  </a:cubicBezTo>
                  <a:cubicBezTo>
                    <a:pt x="23" y="429"/>
                    <a:pt x="23" y="429"/>
                    <a:pt x="23" y="429"/>
                  </a:cubicBezTo>
                  <a:cubicBezTo>
                    <a:pt x="22" y="428"/>
                    <a:pt x="21" y="426"/>
                    <a:pt x="21" y="425"/>
                  </a:cubicBezTo>
                  <a:cubicBezTo>
                    <a:pt x="21" y="423"/>
                    <a:pt x="20" y="422"/>
                    <a:pt x="20" y="420"/>
                  </a:cubicBezTo>
                  <a:cubicBezTo>
                    <a:pt x="19" y="420"/>
                    <a:pt x="19" y="420"/>
                    <a:pt x="19" y="420"/>
                  </a:cubicBezTo>
                  <a:cubicBezTo>
                    <a:pt x="19" y="421"/>
                    <a:pt x="19" y="421"/>
                    <a:pt x="19" y="422"/>
                  </a:cubicBezTo>
                  <a:cubicBezTo>
                    <a:pt x="20" y="424"/>
                    <a:pt x="21" y="427"/>
                    <a:pt x="22" y="429"/>
                  </a:cubicBezTo>
                  <a:cubicBezTo>
                    <a:pt x="21" y="430"/>
                    <a:pt x="21" y="430"/>
                    <a:pt x="20" y="430"/>
                  </a:cubicBezTo>
                  <a:cubicBezTo>
                    <a:pt x="20" y="429"/>
                    <a:pt x="20" y="429"/>
                    <a:pt x="20" y="429"/>
                  </a:cubicBezTo>
                  <a:cubicBezTo>
                    <a:pt x="19" y="428"/>
                    <a:pt x="18" y="426"/>
                    <a:pt x="17" y="425"/>
                  </a:cubicBezTo>
                  <a:cubicBezTo>
                    <a:pt x="17" y="424"/>
                    <a:pt x="16" y="423"/>
                    <a:pt x="16" y="422"/>
                  </a:cubicBezTo>
                  <a:cubicBezTo>
                    <a:pt x="16" y="422"/>
                    <a:pt x="16" y="421"/>
                    <a:pt x="16" y="421"/>
                  </a:cubicBezTo>
                  <a:cubicBezTo>
                    <a:pt x="16" y="421"/>
                    <a:pt x="16" y="421"/>
                    <a:pt x="16" y="420"/>
                  </a:cubicBezTo>
                  <a:cubicBezTo>
                    <a:pt x="0" y="420"/>
                    <a:pt x="0" y="420"/>
                    <a:pt x="0" y="420"/>
                  </a:cubicBezTo>
                  <a:cubicBezTo>
                    <a:pt x="0" y="421"/>
                    <a:pt x="0" y="421"/>
                    <a:pt x="0" y="421"/>
                  </a:cubicBezTo>
                  <a:cubicBezTo>
                    <a:pt x="0" y="424"/>
                    <a:pt x="2" y="427"/>
                    <a:pt x="5" y="428"/>
                  </a:cubicBezTo>
                  <a:cubicBezTo>
                    <a:pt x="6" y="435"/>
                    <a:pt x="7" y="441"/>
                    <a:pt x="8" y="447"/>
                  </a:cubicBezTo>
                  <a:cubicBezTo>
                    <a:pt x="8" y="448"/>
                    <a:pt x="9" y="449"/>
                    <a:pt x="9" y="449"/>
                  </a:cubicBezTo>
                  <a:cubicBezTo>
                    <a:pt x="9" y="452"/>
                    <a:pt x="10" y="454"/>
                    <a:pt x="10" y="456"/>
                  </a:cubicBezTo>
                  <a:cubicBezTo>
                    <a:pt x="10" y="457"/>
                    <a:pt x="11" y="457"/>
                    <a:pt x="11" y="458"/>
                  </a:cubicBezTo>
                  <a:cubicBezTo>
                    <a:pt x="11" y="459"/>
                    <a:pt x="11" y="460"/>
                    <a:pt x="11" y="462"/>
                  </a:cubicBezTo>
                  <a:cubicBezTo>
                    <a:pt x="13" y="471"/>
                    <a:pt x="14" y="480"/>
                    <a:pt x="16" y="489"/>
                  </a:cubicBezTo>
                  <a:cubicBezTo>
                    <a:pt x="16" y="491"/>
                    <a:pt x="17" y="493"/>
                    <a:pt x="17" y="495"/>
                  </a:cubicBezTo>
                  <a:cubicBezTo>
                    <a:pt x="18" y="498"/>
                    <a:pt x="19" y="502"/>
                    <a:pt x="20" y="506"/>
                  </a:cubicBezTo>
                  <a:cubicBezTo>
                    <a:pt x="20" y="510"/>
                    <a:pt x="21" y="514"/>
                    <a:pt x="22" y="518"/>
                  </a:cubicBezTo>
                  <a:cubicBezTo>
                    <a:pt x="23" y="520"/>
                    <a:pt x="23" y="522"/>
                    <a:pt x="24" y="524"/>
                  </a:cubicBezTo>
                  <a:cubicBezTo>
                    <a:pt x="24" y="526"/>
                    <a:pt x="25" y="528"/>
                    <a:pt x="25" y="530"/>
                  </a:cubicBezTo>
                  <a:cubicBezTo>
                    <a:pt x="24" y="532"/>
                    <a:pt x="23" y="533"/>
                    <a:pt x="23" y="535"/>
                  </a:cubicBezTo>
                  <a:cubicBezTo>
                    <a:pt x="23" y="539"/>
                    <a:pt x="26" y="541"/>
                    <a:pt x="28" y="543"/>
                  </a:cubicBezTo>
                  <a:cubicBezTo>
                    <a:pt x="29" y="545"/>
                    <a:pt x="30" y="547"/>
                    <a:pt x="30" y="550"/>
                  </a:cubicBezTo>
                  <a:cubicBezTo>
                    <a:pt x="31" y="553"/>
                    <a:pt x="32" y="555"/>
                    <a:pt x="33" y="558"/>
                  </a:cubicBezTo>
                  <a:cubicBezTo>
                    <a:pt x="35" y="567"/>
                    <a:pt x="38" y="575"/>
                    <a:pt x="40" y="584"/>
                  </a:cubicBezTo>
                  <a:cubicBezTo>
                    <a:pt x="41" y="586"/>
                    <a:pt x="42" y="588"/>
                    <a:pt x="43" y="590"/>
                  </a:cubicBezTo>
                  <a:cubicBezTo>
                    <a:pt x="45" y="597"/>
                    <a:pt x="47" y="604"/>
                    <a:pt x="49" y="611"/>
                  </a:cubicBezTo>
                  <a:cubicBezTo>
                    <a:pt x="51" y="614"/>
                    <a:pt x="52" y="617"/>
                    <a:pt x="53" y="620"/>
                  </a:cubicBezTo>
                  <a:cubicBezTo>
                    <a:pt x="54" y="623"/>
                    <a:pt x="55" y="627"/>
                    <a:pt x="56" y="630"/>
                  </a:cubicBezTo>
                  <a:cubicBezTo>
                    <a:pt x="57" y="630"/>
                    <a:pt x="57" y="630"/>
                    <a:pt x="57" y="630"/>
                  </a:cubicBezTo>
                  <a:cubicBezTo>
                    <a:pt x="56" y="628"/>
                    <a:pt x="56" y="627"/>
                    <a:pt x="55" y="625"/>
                  </a:cubicBezTo>
                  <a:cubicBezTo>
                    <a:pt x="54" y="622"/>
                    <a:pt x="53" y="618"/>
                    <a:pt x="51" y="615"/>
                  </a:cubicBezTo>
                  <a:cubicBezTo>
                    <a:pt x="45" y="596"/>
                    <a:pt x="39" y="577"/>
                    <a:pt x="33" y="558"/>
                  </a:cubicBezTo>
                  <a:cubicBezTo>
                    <a:pt x="33" y="556"/>
                    <a:pt x="33" y="555"/>
                    <a:pt x="32" y="553"/>
                  </a:cubicBezTo>
                  <a:cubicBezTo>
                    <a:pt x="31" y="550"/>
                    <a:pt x="30" y="546"/>
                    <a:pt x="29" y="543"/>
                  </a:cubicBezTo>
                  <a:cubicBezTo>
                    <a:pt x="30" y="543"/>
                    <a:pt x="31" y="543"/>
                    <a:pt x="31" y="543"/>
                  </a:cubicBezTo>
                  <a:cubicBezTo>
                    <a:pt x="32" y="543"/>
                    <a:pt x="32" y="543"/>
                    <a:pt x="33" y="543"/>
                  </a:cubicBezTo>
                  <a:cubicBezTo>
                    <a:pt x="33" y="545"/>
                    <a:pt x="34" y="548"/>
                    <a:pt x="35" y="550"/>
                  </a:cubicBezTo>
                  <a:cubicBezTo>
                    <a:pt x="35" y="551"/>
                    <a:pt x="35" y="551"/>
                    <a:pt x="35" y="551"/>
                  </a:cubicBezTo>
                  <a:cubicBezTo>
                    <a:pt x="35" y="552"/>
                    <a:pt x="35" y="553"/>
                    <a:pt x="36" y="554"/>
                  </a:cubicBezTo>
                  <a:cubicBezTo>
                    <a:pt x="36" y="557"/>
                    <a:pt x="37" y="559"/>
                    <a:pt x="38" y="561"/>
                  </a:cubicBezTo>
                  <a:cubicBezTo>
                    <a:pt x="38" y="564"/>
                    <a:pt x="39" y="567"/>
                    <a:pt x="40" y="569"/>
                  </a:cubicBezTo>
                  <a:cubicBezTo>
                    <a:pt x="41" y="575"/>
                    <a:pt x="43" y="581"/>
                    <a:pt x="45" y="587"/>
                  </a:cubicBezTo>
                  <a:cubicBezTo>
                    <a:pt x="45" y="590"/>
                    <a:pt x="46" y="593"/>
                    <a:pt x="47" y="596"/>
                  </a:cubicBezTo>
                  <a:cubicBezTo>
                    <a:pt x="49" y="602"/>
                    <a:pt x="51" y="608"/>
                    <a:pt x="53" y="614"/>
                  </a:cubicBezTo>
                  <a:cubicBezTo>
                    <a:pt x="53" y="616"/>
                    <a:pt x="54" y="619"/>
                    <a:pt x="55" y="621"/>
                  </a:cubicBezTo>
                  <a:cubicBezTo>
                    <a:pt x="56" y="624"/>
                    <a:pt x="57" y="627"/>
                    <a:pt x="58" y="630"/>
                  </a:cubicBezTo>
                  <a:cubicBezTo>
                    <a:pt x="59" y="630"/>
                    <a:pt x="59" y="630"/>
                    <a:pt x="59" y="630"/>
                  </a:cubicBezTo>
                  <a:cubicBezTo>
                    <a:pt x="58" y="628"/>
                    <a:pt x="57" y="625"/>
                    <a:pt x="56" y="623"/>
                  </a:cubicBezTo>
                  <a:cubicBezTo>
                    <a:pt x="54" y="618"/>
                    <a:pt x="53" y="612"/>
                    <a:pt x="51" y="606"/>
                  </a:cubicBezTo>
                  <a:cubicBezTo>
                    <a:pt x="50" y="603"/>
                    <a:pt x="49" y="600"/>
                    <a:pt x="48" y="597"/>
                  </a:cubicBezTo>
                  <a:cubicBezTo>
                    <a:pt x="46" y="588"/>
                    <a:pt x="43" y="579"/>
                    <a:pt x="41" y="570"/>
                  </a:cubicBezTo>
                  <a:cubicBezTo>
                    <a:pt x="40" y="568"/>
                    <a:pt x="39" y="566"/>
                    <a:pt x="39" y="563"/>
                  </a:cubicBezTo>
                  <a:cubicBezTo>
                    <a:pt x="38" y="561"/>
                    <a:pt x="38" y="558"/>
                    <a:pt x="37" y="556"/>
                  </a:cubicBezTo>
                  <a:cubicBezTo>
                    <a:pt x="37" y="556"/>
                    <a:pt x="37" y="556"/>
                    <a:pt x="37" y="556"/>
                  </a:cubicBezTo>
                  <a:cubicBezTo>
                    <a:pt x="37" y="557"/>
                    <a:pt x="37" y="557"/>
                    <a:pt x="37" y="557"/>
                  </a:cubicBezTo>
                  <a:cubicBezTo>
                    <a:pt x="38" y="561"/>
                    <a:pt x="40" y="564"/>
                    <a:pt x="41" y="568"/>
                  </a:cubicBezTo>
                  <a:cubicBezTo>
                    <a:pt x="42" y="573"/>
                    <a:pt x="44" y="577"/>
                    <a:pt x="45" y="582"/>
                  </a:cubicBezTo>
                  <a:cubicBezTo>
                    <a:pt x="47" y="585"/>
                    <a:pt x="48" y="589"/>
                    <a:pt x="49" y="593"/>
                  </a:cubicBezTo>
                  <a:cubicBezTo>
                    <a:pt x="51" y="597"/>
                    <a:pt x="52" y="602"/>
                    <a:pt x="54" y="606"/>
                  </a:cubicBezTo>
                  <a:cubicBezTo>
                    <a:pt x="56" y="610"/>
                    <a:pt x="57" y="613"/>
                    <a:pt x="58" y="616"/>
                  </a:cubicBezTo>
                  <a:cubicBezTo>
                    <a:pt x="60" y="621"/>
                    <a:pt x="62" y="625"/>
                    <a:pt x="64" y="630"/>
                  </a:cubicBezTo>
                  <a:cubicBezTo>
                    <a:pt x="64" y="630"/>
                    <a:pt x="64" y="630"/>
                    <a:pt x="64" y="630"/>
                  </a:cubicBezTo>
                  <a:cubicBezTo>
                    <a:pt x="64" y="630"/>
                    <a:pt x="64" y="630"/>
                    <a:pt x="64" y="630"/>
                  </a:cubicBezTo>
                  <a:cubicBezTo>
                    <a:pt x="63" y="627"/>
                    <a:pt x="62" y="624"/>
                    <a:pt x="61" y="621"/>
                  </a:cubicBezTo>
                  <a:cubicBezTo>
                    <a:pt x="60" y="618"/>
                    <a:pt x="58" y="614"/>
                    <a:pt x="57" y="611"/>
                  </a:cubicBezTo>
                  <a:cubicBezTo>
                    <a:pt x="55" y="606"/>
                    <a:pt x="53" y="601"/>
                    <a:pt x="51" y="596"/>
                  </a:cubicBezTo>
                  <a:cubicBezTo>
                    <a:pt x="50" y="593"/>
                    <a:pt x="49" y="590"/>
                    <a:pt x="48" y="586"/>
                  </a:cubicBezTo>
                  <a:cubicBezTo>
                    <a:pt x="46" y="581"/>
                    <a:pt x="44" y="575"/>
                    <a:pt x="42" y="570"/>
                  </a:cubicBezTo>
                  <a:cubicBezTo>
                    <a:pt x="41" y="567"/>
                    <a:pt x="40" y="564"/>
                    <a:pt x="39" y="561"/>
                  </a:cubicBezTo>
                  <a:cubicBezTo>
                    <a:pt x="39" y="560"/>
                    <a:pt x="38" y="558"/>
                    <a:pt x="38" y="557"/>
                  </a:cubicBezTo>
                  <a:cubicBezTo>
                    <a:pt x="39" y="558"/>
                    <a:pt x="41" y="558"/>
                    <a:pt x="43" y="558"/>
                  </a:cubicBezTo>
                  <a:cubicBezTo>
                    <a:pt x="43" y="558"/>
                    <a:pt x="44" y="558"/>
                    <a:pt x="45" y="558"/>
                  </a:cubicBezTo>
                  <a:cubicBezTo>
                    <a:pt x="47" y="564"/>
                    <a:pt x="48" y="570"/>
                    <a:pt x="51" y="576"/>
                  </a:cubicBezTo>
                  <a:cubicBezTo>
                    <a:pt x="51" y="579"/>
                    <a:pt x="52" y="582"/>
                    <a:pt x="53" y="584"/>
                  </a:cubicBezTo>
                  <a:cubicBezTo>
                    <a:pt x="55" y="590"/>
                    <a:pt x="57" y="596"/>
                    <a:pt x="59" y="601"/>
                  </a:cubicBezTo>
                  <a:cubicBezTo>
                    <a:pt x="60" y="604"/>
                    <a:pt x="61" y="608"/>
                    <a:pt x="63" y="611"/>
                  </a:cubicBezTo>
                  <a:cubicBezTo>
                    <a:pt x="64" y="616"/>
                    <a:pt x="66" y="621"/>
                    <a:pt x="68" y="626"/>
                  </a:cubicBezTo>
                  <a:cubicBezTo>
                    <a:pt x="69" y="627"/>
                    <a:pt x="69" y="629"/>
                    <a:pt x="70" y="630"/>
                  </a:cubicBezTo>
                  <a:cubicBezTo>
                    <a:pt x="70" y="630"/>
                    <a:pt x="70" y="630"/>
                    <a:pt x="70" y="630"/>
                  </a:cubicBezTo>
                  <a:cubicBezTo>
                    <a:pt x="69" y="626"/>
                    <a:pt x="67" y="622"/>
                    <a:pt x="66" y="618"/>
                  </a:cubicBezTo>
                  <a:cubicBezTo>
                    <a:pt x="64" y="614"/>
                    <a:pt x="63" y="610"/>
                    <a:pt x="61" y="606"/>
                  </a:cubicBezTo>
                  <a:cubicBezTo>
                    <a:pt x="60" y="601"/>
                    <a:pt x="58" y="597"/>
                    <a:pt x="57" y="593"/>
                  </a:cubicBezTo>
                  <a:cubicBezTo>
                    <a:pt x="55" y="589"/>
                    <a:pt x="54" y="585"/>
                    <a:pt x="53" y="581"/>
                  </a:cubicBezTo>
                  <a:cubicBezTo>
                    <a:pt x="51" y="576"/>
                    <a:pt x="50" y="572"/>
                    <a:pt x="48" y="567"/>
                  </a:cubicBezTo>
                  <a:cubicBezTo>
                    <a:pt x="47" y="564"/>
                    <a:pt x="47" y="562"/>
                    <a:pt x="46" y="559"/>
                  </a:cubicBezTo>
                  <a:cubicBezTo>
                    <a:pt x="46" y="561"/>
                    <a:pt x="47" y="563"/>
                    <a:pt x="48" y="565"/>
                  </a:cubicBezTo>
                  <a:cubicBezTo>
                    <a:pt x="50" y="568"/>
                    <a:pt x="51" y="572"/>
                    <a:pt x="52" y="575"/>
                  </a:cubicBezTo>
                  <a:cubicBezTo>
                    <a:pt x="54" y="578"/>
                    <a:pt x="56" y="582"/>
                    <a:pt x="57" y="585"/>
                  </a:cubicBezTo>
                  <a:cubicBezTo>
                    <a:pt x="59" y="588"/>
                    <a:pt x="60" y="592"/>
                    <a:pt x="62" y="595"/>
                  </a:cubicBezTo>
                  <a:cubicBezTo>
                    <a:pt x="62" y="596"/>
                    <a:pt x="63" y="598"/>
                    <a:pt x="64" y="600"/>
                  </a:cubicBezTo>
                  <a:cubicBezTo>
                    <a:pt x="65" y="604"/>
                    <a:pt x="67" y="607"/>
                    <a:pt x="68" y="611"/>
                  </a:cubicBezTo>
                  <a:cubicBezTo>
                    <a:pt x="69" y="614"/>
                    <a:pt x="70" y="616"/>
                    <a:pt x="71" y="619"/>
                  </a:cubicBezTo>
                  <a:cubicBezTo>
                    <a:pt x="72" y="623"/>
                    <a:pt x="73" y="626"/>
                    <a:pt x="75" y="630"/>
                  </a:cubicBezTo>
                  <a:cubicBezTo>
                    <a:pt x="75" y="630"/>
                    <a:pt x="75" y="630"/>
                    <a:pt x="75" y="630"/>
                  </a:cubicBezTo>
                  <a:cubicBezTo>
                    <a:pt x="75" y="630"/>
                    <a:pt x="75" y="630"/>
                    <a:pt x="75" y="630"/>
                  </a:cubicBezTo>
                  <a:cubicBezTo>
                    <a:pt x="73" y="624"/>
                    <a:pt x="71" y="619"/>
                    <a:pt x="70" y="614"/>
                  </a:cubicBezTo>
                  <a:cubicBezTo>
                    <a:pt x="68" y="611"/>
                    <a:pt x="67" y="608"/>
                    <a:pt x="66" y="604"/>
                  </a:cubicBezTo>
                  <a:cubicBezTo>
                    <a:pt x="67" y="605"/>
                    <a:pt x="67" y="605"/>
                    <a:pt x="67" y="605"/>
                  </a:cubicBezTo>
                  <a:cubicBezTo>
                    <a:pt x="68" y="608"/>
                    <a:pt x="70" y="611"/>
                    <a:pt x="72" y="615"/>
                  </a:cubicBezTo>
                  <a:cubicBezTo>
                    <a:pt x="73" y="618"/>
                    <a:pt x="75" y="622"/>
                    <a:pt x="77" y="625"/>
                  </a:cubicBezTo>
                  <a:cubicBezTo>
                    <a:pt x="78" y="627"/>
                    <a:pt x="79" y="628"/>
                    <a:pt x="80" y="630"/>
                  </a:cubicBezTo>
                  <a:cubicBezTo>
                    <a:pt x="80" y="630"/>
                    <a:pt x="80" y="630"/>
                    <a:pt x="80" y="630"/>
                  </a:cubicBezTo>
                  <a:cubicBezTo>
                    <a:pt x="79" y="628"/>
                    <a:pt x="78" y="626"/>
                    <a:pt x="77" y="623"/>
                  </a:cubicBezTo>
                  <a:cubicBezTo>
                    <a:pt x="75" y="620"/>
                    <a:pt x="73" y="616"/>
                    <a:pt x="71" y="613"/>
                  </a:cubicBezTo>
                  <a:cubicBezTo>
                    <a:pt x="70" y="610"/>
                    <a:pt x="68" y="607"/>
                    <a:pt x="67" y="604"/>
                  </a:cubicBezTo>
                  <a:cubicBezTo>
                    <a:pt x="66" y="602"/>
                    <a:pt x="65" y="601"/>
                    <a:pt x="65" y="599"/>
                  </a:cubicBezTo>
                  <a:cubicBezTo>
                    <a:pt x="63" y="595"/>
                    <a:pt x="61" y="590"/>
                    <a:pt x="60" y="585"/>
                  </a:cubicBezTo>
                  <a:cubicBezTo>
                    <a:pt x="58" y="581"/>
                    <a:pt x="57" y="576"/>
                    <a:pt x="56" y="572"/>
                  </a:cubicBezTo>
                  <a:cubicBezTo>
                    <a:pt x="55" y="571"/>
                    <a:pt x="55" y="571"/>
                    <a:pt x="55" y="570"/>
                  </a:cubicBezTo>
                  <a:cubicBezTo>
                    <a:pt x="55" y="570"/>
                    <a:pt x="55" y="570"/>
                    <a:pt x="55" y="570"/>
                  </a:cubicBezTo>
                  <a:cubicBezTo>
                    <a:pt x="56" y="572"/>
                    <a:pt x="58" y="574"/>
                    <a:pt x="59" y="575"/>
                  </a:cubicBezTo>
                  <a:cubicBezTo>
                    <a:pt x="60" y="577"/>
                    <a:pt x="62" y="579"/>
                    <a:pt x="64" y="581"/>
                  </a:cubicBezTo>
                  <a:cubicBezTo>
                    <a:pt x="65" y="582"/>
                    <a:pt x="66" y="584"/>
                    <a:pt x="68" y="585"/>
                  </a:cubicBezTo>
                  <a:cubicBezTo>
                    <a:pt x="69" y="587"/>
                    <a:pt x="71" y="588"/>
                    <a:pt x="73" y="590"/>
                  </a:cubicBezTo>
                  <a:cubicBezTo>
                    <a:pt x="74" y="591"/>
                    <a:pt x="74" y="591"/>
                    <a:pt x="74" y="591"/>
                  </a:cubicBezTo>
                  <a:cubicBezTo>
                    <a:pt x="74" y="591"/>
                    <a:pt x="74" y="592"/>
                    <a:pt x="75" y="592"/>
                  </a:cubicBezTo>
                  <a:cubicBezTo>
                    <a:pt x="76" y="595"/>
                    <a:pt x="77" y="598"/>
                    <a:pt x="79" y="600"/>
                  </a:cubicBezTo>
                  <a:cubicBezTo>
                    <a:pt x="80" y="603"/>
                    <a:pt x="82" y="605"/>
                    <a:pt x="83" y="607"/>
                  </a:cubicBezTo>
                  <a:cubicBezTo>
                    <a:pt x="85" y="610"/>
                    <a:pt x="86" y="613"/>
                    <a:pt x="88" y="615"/>
                  </a:cubicBezTo>
                  <a:cubicBezTo>
                    <a:pt x="89" y="617"/>
                    <a:pt x="91" y="620"/>
                    <a:pt x="92" y="622"/>
                  </a:cubicBezTo>
                  <a:cubicBezTo>
                    <a:pt x="94" y="625"/>
                    <a:pt x="95" y="627"/>
                    <a:pt x="97" y="630"/>
                  </a:cubicBezTo>
                  <a:cubicBezTo>
                    <a:pt x="97" y="630"/>
                    <a:pt x="97" y="630"/>
                    <a:pt x="97" y="630"/>
                  </a:cubicBezTo>
                  <a:cubicBezTo>
                    <a:pt x="97" y="630"/>
                    <a:pt x="97" y="630"/>
                    <a:pt x="97" y="630"/>
                  </a:cubicBezTo>
                  <a:cubicBezTo>
                    <a:pt x="97" y="629"/>
                    <a:pt x="96" y="628"/>
                    <a:pt x="96" y="628"/>
                  </a:cubicBezTo>
                  <a:cubicBezTo>
                    <a:pt x="92" y="622"/>
                    <a:pt x="88" y="616"/>
                    <a:pt x="85" y="610"/>
                  </a:cubicBezTo>
                  <a:cubicBezTo>
                    <a:pt x="89" y="617"/>
                    <a:pt x="93" y="623"/>
                    <a:pt x="98" y="630"/>
                  </a:cubicBezTo>
                  <a:cubicBezTo>
                    <a:pt x="98" y="630"/>
                    <a:pt x="98" y="630"/>
                    <a:pt x="98" y="630"/>
                  </a:cubicBezTo>
                  <a:cubicBezTo>
                    <a:pt x="90" y="618"/>
                    <a:pt x="83" y="606"/>
                    <a:pt x="76" y="593"/>
                  </a:cubicBezTo>
                  <a:cubicBezTo>
                    <a:pt x="77" y="594"/>
                    <a:pt x="77" y="594"/>
                    <a:pt x="77" y="594"/>
                  </a:cubicBezTo>
                  <a:cubicBezTo>
                    <a:pt x="79" y="595"/>
                    <a:pt x="81" y="597"/>
                    <a:pt x="83" y="598"/>
                  </a:cubicBezTo>
                  <a:cubicBezTo>
                    <a:pt x="84" y="599"/>
                    <a:pt x="85" y="600"/>
                    <a:pt x="87" y="601"/>
                  </a:cubicBezTo>
                  <a:cubicBezTo>
                    <a:pt x="89" y="603"/>
                    <a:pt x="91" y="604"/>
                    <a:pt x="93" y="605"/>
                  </a:cubicBezTo>
                  <a:cubicBezTo>
                    <a:pt x="94" y="606"/>
                    <a:pt x="96" y="607"/>
                    <a:pt x="97" y="608"/>
                  </a:cubicBezTo>
                  <a:cubicBezTo>
                    <a:pt x="100" y="609"/>
                    <a:pt x="102" y="610"/>
                    <a:pt x="105" y="611"/>
                  </a:cubicBezTo>
                  <a:cubicBezTo>
                    <a:pt x="106" y="612"/>
                    <a:pt x="107" y="612"/>
                    <a:pt x="108" y="613"/>
                  </a:cubicBezTo>
                  <a:cubicBezTo>
                    <a:pt x="109" y="613"/>
                    <a:pt x="110" y="614"/>
                    <a:pt x="111" y="614"/>
                  </a:cubicBezTo>
                  <a:cubicBezTo>
                    <a:pt x="111" y="615"/>
                    <a:pt x="111" y="616"/>
                    <a:pt x="111" y="616"/>
                  </a:cubicBezTo>
                  <a:cubicBezTo>
                    <a:pt x="111" y="621"/>
                    <a:pt x="114" y="624"/>
                    <a:pt x="119" y="624"/>
                  </a:cubicBezTo>
                  <a:cubicBezTo>
                    <a:pt x="120" y="624"/>
                    <a:pt x="121" y="624"/>
                    <a:pt x="122" y="624"/>
                  </a:cubicBezTo>
                  <a:cubicBezTo>
                    <a:pt x="123" y="626"/>
                    <a:pt x="124" y="628"/>
                    <a:pt x="125" y="630"/>
                  </a:cubicBezTo>
                  <a:cubicBezTo>
                    <a:pt x="126" y="630"/>
                    <a:pt x="126" y="630"/>
                    <a:pt x="126" y="630"/>
                  </a:cubicBezTo>
                  <a:cubicBezTo>
                    <a:pt x="125" y="628"/>
                    <a:pt x="124" y="625"/>
                    <a:pt x="123" y="623"/>
                  </a:cubicBezTo>
                  <a:cubicBezTo>
                    <a:pt x="124" y="622"/>
                    <a:pt x="125" y="621"/>
                    <a:pt x="126" y="620"/>
                  </a:cubicBezTo>
                  <a:cubicBezTo>
                    <a:pt x="127" y="621"/>
                    <a:pt x="128" y="621"/>
                    <a:pt x="129" y="622"/>
                  </a:cubicBezTo>
                  <a:cubicBezTo>
                    <a:pt x="131" y="622"/>
                    <a:pt x="133" y="623"/>
                    <a:pt x="135" y="624"/>
                  </a:cubicBezTo>
                  <a:cubicBezTo>
                    <a:pt x="137" y="624"/>
                    <a:pt x="138" y="625"/>
                    <a:pt x="140" y="626"/>
                  </a:cubicBezTo>
                  <a:cubicBezTo>
                    <a:pt x="142" y="626"/>
                    <a:pt x="144" y="627"/>
                    <a:pt x="146" y="628"/>
                  </a:cubicBezTo>
                  <a:cubicBezTo>
                    <a:pt x="148" y="628"/>
                    <a:pt x="150" y="629"/>
                    <a:pt x="151" y="629"/>
                  </a:cubicBezTo>
                  <a:cubicBezTo>
                    <a:pt x="152" y="629"/>
                    <a:pt x="153" y="630"/>
                    <a:pt x="154" y="630"/>
                  </a:cubicBezTo>
                  <a:cubicBezTo>
                    <a:pt x="157" y="630"/>
                    <a:pt x="157" y="630"/>
                    <a:pt x="157" y="630"/>
                  </a:cubicBezTo>
                  <a:cubicBezTo>
                    <a:pt x="155" y="629"/>
                    <a:pt x="153" y="629"/>
                    <a:pt x="151" y="629"/>
                  </a:cubicBezTo>
                  <a:cubicBezTo>
                    <a:pt x="150" y="628"/>
                    <a:pt x="148" y="628"/>
                    <a:pt x="147" y="627"/>
                  </a:cubicBezTo>
                  <a:cubicBezTo>
                    <a:pt x="144" y="626"/>
                    <a:pt x="142" y="626"/>
                    <a:pt x="140" y="625"/>
                  </a:cubicBezTo>
                  <a:cubicBezTo>
                    <a:pt x="138" y="624"/>
                    <a:pt x="137" y="624"/>
                    <a:pt x="135" y="623"/>
                  </a:cubicBezTo>
                  <a:cubicBezTo>
                    <a:pt x="133" y="622"/>
                    <a:pt x="131" y="622"/>
                    <a:pt x="129" y="621"/>
                  </a:cubicBezTo>
                  <a:cubicBezTo>
                    <a:pt x="128" y="620"/>
                    <a:pt x="127" y="620"/>
                    <a:pt x="126" y="619"/>
                  </a:cubicBezTo>
                  <a:cubicBezTo>
                    <a:pt x="126" y="618"/>
                    <a:pt x="127" y="617"/>
                    <a:pt x="127" y="616"/>
                  </a:cubicBezTo>
                  <a:cubicBezTo>
                    <a:pt x="127" y="612"/>
                    <a:pt x="124" y="609"/>
                    <a:pt x="120" y="609"/>
                  </a:cubicBezTo>
                  <a:cubicBezTo>
                    <a:pt x="120" y="598"/>
                    <a:pt x="120" y="587"/>
                    <a:pt x="121" y="577"/>
                  </a:cubicBezTo>
                  <a:cubicBezTo>
                    <a:pt x="121" y="576"/>
                    <a:pt x="121" y="575"/>
                    <a:pt x="121" y="574"/>
                  </a:cubicBezTo>
                  <a:cubicBezTo>
                    <a:pt x="121" y="573"/>
                    <a:pt x="121" y="572"/>
                    <a:pt x="121" y="571"/>
                  </a:cubicBezTo>
                  <a:cubicBezTo>
                    <a:pt x="123" y="533"/>
                    <a:pt x="125" y="496"/>
                    <a:pt x="127" y="460"/>
                  </a:cubicBezTo>
                  <a:cubicBezTo>
                    <a:pt x="127" y="460"/>
                    <a:pt x="127" y="460"/>
                    <a:pt x="127" y="460"/>
                  </a:cubicBezTo>
                  <a:cubicBezTo>
                    <a:pt x="129" y="460"/>
                    <a:pt x="130" y="460"/>
                    <a:pt x="131" y="459"/>
                  </a:cubicBezTo>
                  <a:cubicBezTo>
                    <a:pt x="154" y="501"/>
                    <a:pt x="177" y="542"/>
                    <a:pt x="201" y="584"/>
                  </a:cubicBezTo>
                  <a:cubicBezTo>
                    <a:pt x="201" y="583"/>
                    <a:pt x="201" y="583"/>
                    <a:pt x="201" y="583"/>
                  </a:cubicBezTo>
                  <a:cubicBezTo>
                    <a:pt x="198" y="577"/>
                    <a:pt x="194" y="570"/>
                    <a:pt x="190" y="564"/>
                  </a:cubicBezTo>
                  <a:cubicBezTo>
                    <a:pt x="180" y="545"/>
                    <a:pt x="169" y="527"/>
                    <a:pt x="159" y="509"/>
                  </a:cubicBezTo>
                  <a:cubicBezTo>
                    <a:pt x="157" y="505"/>
                    <a:pt x="155" y="502"/>
                    <a:pt x="153" y="499"/>
                  </a:cubicBezTo>
                  <a:cubicBezTo>
                    <a:pt x="146" y="485"/>
                    <a:pt x="139" y="472"/>
                    <a:pt x="131" y="459"/>
                  </a:cubicBezTo>
                  <a:cubicBezTo>
                    <a:pt x="132" y="458"/>
                    <a:pt x="133" y="458"/>
                    <a:pt x="133" y="458"/>
                  </a:cubicBezTo>
                  <a:cubicBezTo>
                    <a:pt x="135" y="459"/>
                    <a:pt x="137" y="461"/>
                    <a:pt x="138" y="463"/>
                  </a:cubicBezTo>
                  <a:cubicBezTo>
                    <a:pt x="143" y="467"/>
                    <a:pt x="147" y="471"/>
                    <a:pt x="152" y="475"/>
                  </a:cubicBezTo>
                  <a:cubicBezTo>
                    <a:pt x="157" y="479"/>
                    <a:pt x="162" y="484"/>
                    <a:pt x="168" y="488"/>
                  </a:cubicBezTo>
                  <a:cubicBezTo>
                    <a:pt x="171" y="491"/>
                    <a:pt x="173" y="493"/>
                    <a:pt x="176" y="496"/>
                  </a:cubicBezTo>
                  <a:cubicBezTo>
                    <a:pt x="184" y="502"/>
                    <a:pt x="191" y="508"/>
                    <a:pt x="198" y="515"/>
                  </a:cubicBezTo>
                  <a:cubicBezTo>
                    <a:pt x="199" y="515"/>
                    <a:pt x="200" y="516"/>
                    <a:pt x="201" y="517"/>
                  </a:cubicBezTo>
                  <a:cubicBezTo>
                    <a:pt x="201" y="516"/>
                    <a:pt x="201" y="516"/>
                    <a:pt x="201" y="516"/>
                  </a:cubicBezTo>
                  <a:cubicBezTo>
                    <a:pt x="196" y="511"/>
                    <a:pt x="190" y="507"/>
                    <a:pt x="184" y="502"/>
                  </a:cubicBezTo>
                  <a:cubicBezTo>
                    <a:pt x="182" y="500"/>
                    <a:pt x="179" y="497"/>
                    <a:pt x="176" y="495"/>
                  </a:cubicBezTo>
                  <a:cubicBezTo>
                    <a:pt x="169" y="489"/>
                    <a:pt x="162" y="483"/>
                    <a:pt x="155" y="477"/>
                  </a:cubicBezTo>
                  <a:cubicBezTo>
                    <a:pt x="154" y="476"/>
                    <a:pt x="153" y="475"/>
                    <a:pt x="152" y="474"/>
                  </a:cubicBezTo>
                  <a:cubicBezTo>
                    <a:pt x="146" y="468"/>
                    <a:pt x="139" y="463"/>
                    <a:pt x="133" y="457"/>
                  </a:cubicBezTo>
                  <a:cubicBezTo>
                    <a:pt x="135" y="456"/>
                    <a:pt x="135" y="454"/>
                    <a:pt x="135" y="452"/>
                  </a:cubicBezTo>
                  <a:cubicBezTo>
                    <a:pt x="135" y="448"/>
                    <a:pt x="132" y="444"/>
                    <a:pt x="127" y="444"/>
                  </a:cubicBezTo>
                  <a:cubicBezTo>
                    <a:pt x="127" y="444"/>
                    <a:pt x="126" y="445"/>
                    <a:pt x="125" y="445"/>
                  </a:cubicBezTo>
                  <a:cubicBezTo>
                    <a:pt x="124" y="441"/>
                    <a:pt x="122" y="437"/>
                    <a:pt x="121" y="433"/>
                  </a:cubicBezTo>
                  <a:cubicBezTo>
                    <a:pt x="119" y="429"/>
                    <a:pt x="117" y="425"/>
                    <a:pt x="116" y="420"/>
                  </a:cubicBezTo>
                  <a:moveTo>
                    <a:pt x="145" y="420"/>
                  </a:moveTo>
                  <a:cubicBezTo>
                    <a:pt x="144" y="420"/>
                    <a:pt x="144" y="420"/>
                    <a:pt x="144" y="420"/>
                  </a:cubicBezTo>
                  <a:cubicBezTo>
                    <a:pt x="145" y="422"/>
                    <a:pt x="147" y="424"/>
                    <a:pt x="148" y="425"/>
                  </a:cubicBezTo>
                  <a:cubicBezTo>
                    <a:pt x="149" y="426"/>
                    <a:pt x="149" y="426"/>
                    <a:pt x="149" y="426"/>
                  </a:cubicBezTo>
                  <a:cubicBezTo>
                    <a:pt x="156" y="438"/>
                    <a:pt x="164" y="449"/>
                    <a:pt x="172" y="461"/>
                  </a:cubicBezTo>
                  <a:cubicBezTo>
                    <a:pt x="180" y="471"/>
                    <a:pt x="187" y="482"/>
                    <a:pt x="195" y="493"/>
                  </a:cubicBezTo>
                  <a:cubicBezTo>
                    <a:pt x="196" y="495"/>
                    <a:pt x="197" y="496"/>
                    <a:pt x="199" y="498"/>
                  </a:cubicBezTo>
                  <a:cubicBezTo>
                    <a:pt x="200" y="499"/>
                    <a:pt x="200" y="501"/>
                    <a:pt x="201" y="502"/>
                  </a:cubicBezTo>
                  <a:cubicBezTo>
                    <a:pt x="201" y="501"/>
                    <a:pt x="201" y="501"/>
                    <a:pt x="201" y="501"/>
                  </a:cubicBezTo>
                  <a:cubicBezTo>
                    <a:pt x="192" y="487"/>
                    <a:pt x="182" y="474"/>
                    <a:pt x="173" y="460"/>
                  </a:cubicBezTo>
                  <a:cubicBezTo>
                    <a:pt x="163" y="446"/>
                    <a:pt x="154" y="433"/>
                    <a:pt x="145" y="420"/>
                  </a:cubicBezTo>
                  <a:moveTo>
                    <a:pt x="573" y="420"/>
                  </a:moveTo>
                  <a:cubicBezTo>
                    <a:pt x="572" y="420"/>
                    <a:pt x="572" y="420"/>
                    <a:pt x="572" y="420"/>
                  </a:cubicBezTo>
                  <a:cubicBezTo>
                    <a:pt x="573" y="421"/>
                    <a:pt x="573" y="422"/>
                    <a:pt x="573" y="423"/>
                  </a:cubicBezTo>
                  <a:cubicBezTo>
                    <a:pt x="574" y="426"/>
                    <a:pt x="575" y="428"/>
                    <a:pt x="576" y="431"/>
                  </a:cubicBezTo>
                  <a:cubicBezTo>
                    <a:pt x="576" y="432"/>
                    <a:pt x="576" y="433"/>
                    <a:pt x="577" y="433"/>
                  </a:cubicBezTo>
                  <a:cubicBezTo>
                    <a:pt x="590" y="472"/>
                    <a:pt x="604" y="513"/>
                    <a:pt x="620" y="554"/>
                  </a:cubicBezTo>
                  <a:cubicBezTo>
                    <a:pt x="620" y="552"/>
                    <a:pt x="620" y="552"/>
                    <a:pt x="620" y="552"/>
                  </a:cubicBezTo>
                  <a:cubicBezTo>
                    <a:pt x="619" y="550"/>
                    <a:pt x="618" y="548"/>
                    <a:pt x="617" y="546"/>
                  </a:cubicBezTo>
                  <a:cubicBezTo>
                    <a:pt x="616" y="543"/>
                    <a:pt x="615" y="541"/>
                    <a:pt x="614" y="538"/>
                  </a:cubicBezTo>
                  <a:cubicBezTo>
                    <a:pt x="613" y="534"/>
                    <a:pt x="612" y="530"/>
                    <a:pt x="610" y="526"/>
                  </a:cubicBezTo>
                  <a:cubicBezTo>
                    <a:pt x="609" y="523"/>
                    <a:pt x="608" y="519"/>
                    <a:pt x="606" y="516"/>
                  </a:cubicBezTo>
                  <a:cubicBezTo>
                    <a:pt x="605" y="513"/>
                    <a:pt x="604" y="510"/>
                    <a:pt x="603" y="507"/>
                  </a:cubicBezTo>
                  <a:cubicBezTo>
                    <a:pt x="601" y="502"/>
                    <a:pt x="600" y="497"/>
                    <a:pt x="598" y="492"/>
                  </a:cubicBezTo>
                  <a:cubicBezTo>
                    <a:pt x="597" y="490"/>
                    <a:pt x="597" y="489"/>
                    <a:pt x="596" y="488"/>
                  </a:cubicBezTo>
                  <a:cubicBezTo>
                    <a:pt x="592" y="475"/>
                    <a:pt x="588" y="463"/>
                    <a:pt x="584" y="451"/>
                  </a:cubicBezTo>
                  <a:cubicBezTo>
                    <a:pt x="583" y="451"/>
                    <a:pt x="583" y="450"/>
                    <a:pt x="583" y="449"/>
                  </a:cubicBezTo>
                  <a:cubicBezTo>
                    <a:pt x="580" y="440"/>
                    <a:pt x="576" y="430"/>
                    <a:pt x="573" y="420"/>
                  </a:cubicBezTo>
                  <a:moveTo>
                    <a:pt x="411" y="402"/>
                  </a:moveTo>
                  <a:cubicBezTo>
                    <a:pt x="409" y="403"/>
                    <a:pt x="408" y="404"/>
                    <a:pt x="407" y="406"/>
                  </a:cubicBezTo>
                  <a:cubicBezTo>
                    <a:pt x="404" y="408"/>
                    <a:pt x="401" y="411"/>
                    <a:pt x="398" y="414"/>
                  </a:cubicBezTo>
                  <a:cubicBezTo>
                    <a:pt x="395" y="416"/>
                    <a:pt x="392" y="418"/>
                    <a:pt x="390" y="420"/>
                  </a:cubicBezTo>
                  <a:cubicBezTo>
                    <a:pt x="391" y="420"/>
                    <a:pt x="391" y="420"/>
                    <a:pt x="391" y="420"/>
                  </a:cubicBezTo>
                  <a:cubicBezTo>
                    <a:pt x="394" y="417"/>
                    <a:pt x="398" y="414"/>
                    <a:pt x="401" y="411"/>
                  </a:cubicBezTo>
                  <a:cubicBezTo>
                    <a:pt x="403" y="409"/>
                    <a:pt x="405" y="408"/>
                    <a:pt x="407" y="406"/>
                  </a:cubicBezTo>
                  <a:cubicBezTo>
                    <a:pt x="408" y="405"/>
                    <a:pt x="409" y="404"/>
                    <a:pt x="411" y="403"/>
                  </a:cubicBezTo>
                  <a:cubicBezTo>
                    <a:pt x="411" y="402"/>
                    <a:pt x="411" y="402"/>
                    <a:pt x="411" y="402"/>
                  </a:cubicBezTo>
                  <a:moveTo>
                    <a:pt x="411" y="292"/>
                  </a:moveTo>
                  <a:cubicBezTo>
                    <a:pt x="380" y="338"/>
                    <a:pt x="350" y="381"/>
                    <a:pt x="322" y="420"/>
                  </a:cubicBezTo>
                  <a:cubicBezTo>
                    <a:pt x="323" y="420"/>
                    <a:pt x="323" y="420"/>
                    <a:pt x="323" y="420"/>
                  </a:cubicBezTo>
                  <a:cubicBezTo>
                    <a:pt x="324" y="418"/>
                    <a:pt x="326" y="416"/>
                    <a:pt x="327" y="414"/>
                  </a:cubicBezTo>
                  <a:cubicBezTo>
                    <a:pt x="329" y="411"/>
                    <a:pt x="331" y="408"/>
                    <a:pt x="333" y="405"/>
                  </a:cubicBezTo>
                  <a:cubicBezTo>
                    <a:pt x="336" y="402"/>
                    <a:pt x="338" y="399"/>
                    <a:pt x="340" y="396"/>
                  </a:cubicBezTo>
                  <a:cubicBezTo>
                    <a:pt x="342" y="394"/>
                    <a:pt x="344" y="391"/>
                    <a:pt x="346" y="388"/>
                  </a:cubicBezTo>
                  <a:cubicBezTo>
                    <a:pt x="348" y="385"/>
                    <a:pt x="350" y="382"/>
                    <a:pt x="353" y="378"/>
                  </a:cubicBezTo>
                  <a:cubicBezTo>
                    <a:pt x="354" y="376"/>
                    <a:pt x="356" y="373"/>
                    <a:pt x="358" y="371"/>
                  </a:cubicBezTo>
                  <a:cubicBezTo>
                    <a:pt x="360" y="367"/>
                    <a:pt x="363" y="363"/>
                    <a:pt x="365" y="360"/>
                  </a:cubicBezTo>
                  <a:cubicBezTo>
                    <a:pt x="367" y="358"/>
                    <a:pt x="368" y="356"/>
                    <a:pt x="369" y="354"/>
                  </a:cubicBezTo>
                  <a:cubicBezTo>
                    <a:pt x="372" y="350"/>
                    <a:pt x="375" y="345"/>
                    <a:pt x="378" y="341"/>
                  </a:cubicBezTo>
                  <a:cubicBezTo>
                    <a:pt x="379" y="340"/>
                    <a:pt x="379" y="340"/>
                    <a:pt x="380" y="339"/>
                  </a:cubicBezTo>
                  <a:cubicBezTo>
                    <a:pt x="390" y="324"/>
                    <a:pt x="400" y="309"/>
                    <a:pt x="411" y="294"/>
                  </a:cubicBezTo>
                  <a:cubicBezTo>
                    <a:pt x="411" y="292"/>
                    <a:pt x="411" y="292"/>
                    <a:pt x="411" y="292"/>
                  </a:cubicBezTo>
                  <a:moveTo>
                    <a:pt x="396" y="210"/>
                  </a:moveTo>
                  <a:cubicBezTo>
                    <a:pt x="395" y="210"/>
                    <a:pt x="395" y="210"/>
                    <a:pt x="395" y="210"/>
                  </a:cubicBezTo>
                  <a:cubicBezTo>
                    <a:pt x="374" y="219"/>
                    <a:pt x="353" y="228"/>
                    <a:pt x="333" y="237"/>
                  </a:cubicBezTo>
                  <a:cubicBezTo>
                    <a:pt x="313" y="245"/>
                    <a:pt x="295" y="253"/>
                    <a:pt x="277" y="261"/>
                  </a:cubicBezTo>
                  <a:cubicBezTo>
                    <a:pt x="272" y="263"/>
                    <a:pt x="267" y="265"/>
                    <a:pt x="262" y="267"/>
                  </a:cubicBezTo>
                  <a:cubicBezTo>
                    <a:pt x="261" y="264"/>
                    <a:pt x="258" y="263"/>
                    <a:pt x="255" y="263"/>
                  </a:cubicBezTo>
                  <a:cubicBezTo>
                    <a:pt x="251" y="263"/>
                    <a:pt x="247" y="266"/>
                    <a:pt x="247" y="270"/>
                  </a:cubicBezTo>
                  <a:cubicBezTo>
                    <a:pt x="247" y="271"/>
                    <a:pt x="247" y="272"/>
                    <a:pt x="248" y="273"/>
                  </a:cubicBezTo>
                  <a:cubicBezTo>
                    <a:pt x="232" y="280"/>
                    <a:pt x="216" y="287"/>
                    <a:pt x="201" y="293"/>
                  </a:cubicBezTo>
                  <a:cubicBezTo>
                    <a:pt x="201" y="294"/>
                    <a:pt x="201" y="294"/>
                    <a:pt x="201" y="294"/>
                  </a:cubicBezTo>
                  <a:cubicBezTo>
                    <a:pt x="204" y="292"/>
                    <a:pt x="207" y="291"/>
                    <a:pt x="210" y="290"/>
                  </a:cubicBezTo>
                  <a:cubicBezTo>
                    <a:pt x="215" y="288"/>
                    <a:pt x="220" y="286"/>
                    <a:pt x="226" y="283"/>
                  </a:cubicBezTo>
                  <a:cubicBezTo>
                    <a:pt x="228" y="282"/>
                    <a:pt x="230" y="282"/>
                    <a:pt x="232" y="281"/>
                  </a:cubicBezTo>
                  <a:cubicBezTo>
                    <a:pt x="237" y="278"/>
                    <a:pt x="243" y="276"/>
                    <a:pt x="248" y="274"/>
                  </a:cubicBezTo>
                  <a:cubicBezTo>
                    <a:pt x="249" y="276"/>
                    <a:pt x="252" y="278"/>
                    <a:pt x="255" y="278"/>
                  </a:cubicBezTo>
                  <a:cubicBezTo>
                    <a:pt x="259" y="278"/>
                    <a:pt x="263" y="275"/>
                    <a:pt x="263" y="270"/>
                  </a:cubicBezTo>
                  <a:cubicBezTo>
                    <a:pt x="263" y="270"/>
                    <a:pt x="263" y="269"/>
                    <a:pt x="262" y="268"/>
                  </a:cubicBezTo>
                  <a:cubicBezTo>
                    <a:pt x="285" y="258"/>
                    <a:pt x="308" y="248"/>
                    <a:pt x="333" y="237"/>
                  </a:cubicBezTo>
                  <a:cubicBezTo>
                    <a:pt x="354" y="228"/>
                    <a:pt x="375" y="219"/>
                    <a:pt x="396" y="210"/>
                  </a:cubicBezTo>
                  <a:moveTo>
                    <a:pt x="620" y="116"/>
                  </a:moveTo>
                  <a:cubicBezTo>
                    <a:pt x="617" y="120"/>
                    <a:pt x="614" y="124"/>
                    <a:pt x="611" y="128"/>
                  </a:cubicBezTo>
                  <a:cubicBezTo>
                    <a:pt x="610" y="130"/>
                    <a:pt x="608" y="131"/>
                    <a:pt x="607" y="133"/>
                  </a:cubicBezTo>
                  <a:cubicBezTo>
                    <a:pt x="588" y="159"/>
                    <a:pt x="569" y="185"/>
                    <a:pt x="551" y="210"/>
                  </a:cubicBezTo>
                  <a:cubicBezTo>
                    <a:pt x="552" y="210"/>
                    <a:pt x="552" y="210"/>
                    <a:pt x="552" y="210"/>
                  </a:cubicBezTo>
                  <a:cubicBezTo>
                    <a:pt x="574" y="180"/>
                    <a:pt x="596" y="149"/>
                    <a:pt x="620" y="118"/>
                  </a:cubicBezTo>
                  <a:cubicBezTo>
                    <a:pt x="620" y="116"/>
                    <a:pt x="620" y="116"/>
                    <a:pt x="620" y="116"/>
                  </a:cubicBezTo>
                  <a:moveTo>
                    <a:pt x="14" y="158"/>
                  </a:moveTo>
                  <a:cubicBezTo>
                    <a:pt x="14" y="157"/>
                    <a:pt x="14" y="156"/>
                    <a:pt x="14" y="155"/>
                  </a:cubicBezTo>
                  <a:cubicBezTo>
                    <a:pt x="14" y="155"/>
                    <a:pt x="14" y="155"/>
                    <a:pt x="14" y="155"/>
                  </a:cubicBezTo>
                  <a:cubicBezTo>
                    <a:pt x="14" y="156"/>
                    <a:pt x="14" y="157"/>
                    <a:pt x="14" y="157"/>
                  </a:cubicBezTo>
                  <a:cubicBezTo>
                    <a:pt x="14" y="158"/>
                    <a:pt x="14" y="158"/>
                    <a:pt x="14" y="158"/>
                  </a:cubicBezTo>
                  <a:cubicBezTo>
                    <a:pt x="14" y="158"/>
                    <a:pt x="14" y="158"/>
                    <a:pt x="14" y="158"/>
                  </a:cubicBezTo>
                  <a:moveTo>
                    <a:pt x="15" y="156"/>
                  </a:moveTo>
                  <a:cubicBezTo>
                    <a:pt x="15" y="156"/>
                    <a:pt x="16" y="155"/>
                    <a:pt x="16" y="155"/>
                  </a:cubicBezTo>
                  <a:cubicBezTo>
                    <a:pt x="16" y="156"/>
                    <a:pt x="16" y="157"/>
                    <a:pt x="16" y="158"/>
                  </a:cubicBezTo>
                  <a:cubicBezTo>
                    <a:pt x="15" y="158"/>
                    <a:pt x="15" y="158"/>
                    <a:pt x="15" y="158"/>
                  </a:cubicBezTo>
                  <a:cubicBezTo>
                    <a:pt x="15" y="157"/>
                    <a:pt x="15" y="157"/>
                    <a:pt x="15" y="156"/>
                  </a:cubicBezTo>
                  <a:cubicBezTo>
                    <a:pt x="15" y="156"/>
                    <a:pt x="15" y="156"/>
                    <a:pt x="15" y="156"/>
                  </a:cubicBezTo>
                  <a:cubicBezTo>
                    <a:pt x="15" y="156"/>
                    <a:pt x="15" y="156"/>
                    <a:pt x="15" y="156"/>
                  </a:cubicBezTo>
                  <a:moveTo>
                    <a:pt x="10" y="160"/>
                  </a:moveTo>
                  <a:cubicBezTo>
                    <a:pt x="11" y="158"/>
                    <a:pt x="11" y="156"/>
                    <a:pt x="12" y="155"/>
                  </a:cubicBezTo>
                  <a:cubicBezTo>
                    <a:pt x="12" y="155"/>
                    <a:pt x="13" y="155"/>
                    <a:pt x="13" y="155"/>
                  </a:cubicBezTo>
                  <a:cubicBezTo>
                    <a:pt x="13" y="156"/>
                    <a:pt x="13" y="156"/>
                    <a:pt x="13" y="156"/>
                  </a:cubicBezTo>
                  <a:cubicBezTo>
                    <a:pt x="13" y="157"/>
                    <a:pt x="13" y="157"/>
                    <a:pt x="13" y="158"/>
                  </a:cubicBezTo>
                  <a:cubicBezTo>
                    <a:pt x="12" y="159"/>
                    <a:pt x="12" y="159"/>
                    <a:pt x="12" y="159"/>
                  </a:cubicBezTo>
                  <a:cubicBezTo>
                    <a:pt x="12" y="159"/>
                    <a:pt x="11" y="159"/>
                    <a:pt x="10" y="160"/>
                  </a:cubicBezTo>
                  <a:moveTo>
                    <a:pt x="23" y="138"/>
                  </a:moveTo>
                  <a:cubicBezTo>
                    <a:pt x="23" y="137"/>
                    <a:pt x="23" y="137"/>
                    <a:pt x="24" y="136"/>
                  </a:cubicBezTo>
                  <a:cubicBezTo>
                    <a:pt x="25" y="133"/>
                    <a:pt x="25" y="130"/>
                    <a:pt x="27" y="127"/>
                  </a:cubicBezTo>
                  <a:cubicBezTo>
                    <a:pt x="27" y="126"/>
                    <a:pt x="28" y="124"/>
                    <a:pt x="28" y="123"/>
                  </a:cubicBezTo>
                  <a:cubicBezTo>
                    <a:pt x="29" y="122"/>
                    <a:pt x="29" y="122"/>
                    <a:pt x="29" y="121"/>
                  </a:cubicBezTo>
                  <a:cubicBezTo>
                    <a:pt x="29" y="122"/>
                    <a:pt x="29" y="123"/>
                    <a:pt x="28" y="124"/>
                  </a:cubicBezTo>
                  <a:cubicBezTo>
                    <a:pt x="27" y="129"/>
                    <a:pt x="26" y="133"/>
                    <a:pt x="25" y="138"/>
                  </a:cubicBezTo>
                  <a:cubicBezTo>
                    <a:pt x="25" y="138"/>
                    <a:pt x="24" y="138"/>
                    <a:pt x="24" y="138"/>
                  </a:cubicBezTo>
                  <a:cubicBezTo>
                    <a:pt x="24" y="138"/>
                    <a:pt x="23" y="138"/>
                    <a:pt x="23" y="138"/>
                  </a:cubicBezTo>
                  <a:moveTo>
                    <a:pt x="27" y="134"/>
                  </a:moveTo>
                  <a:cubicBezTo>
                    <a:pt x="28" y="130"/>
                    <a:pt x="29" y="126"/>
                    <a:pt x="29" y="123"/>
                  </a:cubicBezTo>
                  <a:cubicBezTo>
                    <a:pt x="30" y="121"/>
                    <a:pt x="30" y="119"/>
                    <a:pt x="31" y="118"/>
                  </a:cubicBezTo>
                  <a:cubicBezTo>
                    <a:pt x="31" y="117"/>
                    <a:pt x="31" y="116"/>
                    <a:pt x="32" y="115"/>
                  </a:cubicBezTo>
                  <a:cubicBezTo>
                    <a:pt x="32" y="114"/>
                    <a:pt x="33" y="112"/>
                    <a:pt x="34" y="111"/>
                  </a:cubicBezTo>
                  <a:cubicBezTo>
                    <a:pt x="35" y="108"/>
                    <a:pt x="36" y="106"/>
                    <a:pt x="37" y="104"/>
                  </a:cubicBezTo>
                  <a:cubicBezTo>
                    <a:pt x="37" y="105"/>
                    <a:pt x="37" y="105"/>
                    <a:pt x="37" y="105"/>
                  </a:cubicBezTo>
                  <a:cubicBezTo>
                    <a:pt x="36" y="107"/>
                    <a:pt x="35" y="110"/>
                    <a:pt x="34" y="113"/>
                  </a:cubicBezTo>
                  <a:cubicBezTo>
                    <a:pt x="33" y="116"/>
                    <a:pt x="32" y="119"/>
                    <a:pt x="31" y="122"/>
                  </a:cubicBezTo>
                  <a:cubicBezTo>
                    <a:pt x="30" y="125"/>
                    <a:pt x="29" y="128"/>
                    <a:pt x="28" y="130"/>
                  </a:cubicBezTo>
                  <a:cubicBezTo>
                    <a:pt x="28" y="132"/>
                    <a:pt x="27" y="133"/>
                    <a:pt x="27" y="134"/>
                  </a:cubicBezTo>
                  <a:moveTo>
                    <a:pt x="113" y="84"/>
                  </a:moveTo>
                  <a:cubicBezTo>
                    <a:pt x="112" y="83"/>
                    <a:pt x="112" y="83"/>
                    <a:pt x="112" y="83"/>
                  </a:cubicBezTo>
                  <a:cubicBezTo>
                    <a:pt x="112" y="82"/>
                    <a:pt x="113" y="82"/>
                    <a:pt x="113" y="82"/>
                  </a:cubicBezTo>
                  <a:cubicBezTo>
                    <a:pt x="113" y="82"/>
                    <a:pt x="113" y="83"/>
                    <a:pt x="113" y="84"/>
                  </a:cubicBezTo>
                  <a:moveTo>
                    <a:pt x="111" y="82"/>
                  </a:moveTo>
                  <a:cubicBezTo>
                    <a:pt x="110" y="82"/>
                    <a:pt x="110" y="81"/>
                    <a:pt x="109" y="81"/>
                  </a:cubicBezTo>
                  <a:cubicBezTo>
                    <a:pt x="110" y="80"/>
                    <a:pt x="110" y="80"/>
                    <a:pt x="110" y="80"/>
                  </a:cubicBezTo>
                  <a:cubicBezTo>
                    <a:pt x="112" y="74"/>
                    <a:pt x="114" y="69"/>
                    <a:pt x="116" y="64"/>
                  </a:cubicBezTo>
                  <a:cubicBezTo>
                    <a:pt x="115" y="64"/>
                    <a:pt x="115" y="64"/>
                    <a:pt x="115" y="64"/>
                  </a:cubicBezTo>
                  <a:cubicBezTo>
                    <a:pt x="115" y="69"/>
                    <a:pt x="114" y="74"/>
                    <a:pt x="113" y="79"/>
                  </a:cubicBezTo>
                  <a:cubicBezTo>
                    <a:pt x="113" y="80"/>
                    <a:pt x="112" y="81"/>
                    <a:pt x="111" y="82"/>
                  </a:cubicBezTo>
                  <a:moveTo>
                    <a:pt x="72" y="86"/>
                  </a:moveTo>
                  <a:cubicBezTo>
                    <a:pt x="72" y="85"/>
                    <a:pt x="72" y="84"/>
                    <a:pt x="73" y="84"/>
                  </a:cubicBezTo>
                  <a:cubicBezTo>
                    <a:pt x="74" y="82"/>
                    <a:pt x="75" y="80"/>
                    <a:pt x="77" y="78"/>
                  </a:cubicBezTo>
                  <a:cubicBezTo>
                    <a:pt x="79" y="74"/>
                    <a:pt x="82" y="70"/>
                    <a:pt x="84" y="66"/>
                  </a:cubicBezTo>
                  <a:cubicBezTo>
                    <a:pt x="85" y="65"/>
                    <a:pt x="86" y="64"/>
                    <a:pt x="87" y="62"/>
                  </a:cubicBezTo>
                  <a:cubicBezTo>
                    <a:pt x="90" y="58"/>
                    <a:pt x="93" y="55"/>
                    <a:pt x="96" y="51"/>
                  </a:cubicBezTo>
                  <a:cubicBezTo>
                    <a:pt x="96" y="53"/>
                    <a:pt x="97" y="55"/>
                    <a:pt x="98" y="57"/>
                  </a:cubicBezTo>
                  <a:cubicBezTo>
                    <a:pt x="98" y="58"/>
                    <a:pt x="98" y="59"/>
                    <a:pt x="99" y="60"/>
                  </a:cubicBezTo>
                  <a:cubicBezTo>
                    <a:pt x="99" y="62"/>
                    <a:pt x="100" y="64"/>
                    <a:pt x="101" y="67"/>
                  </a:cubicBezTo>
                  <a:cubicBezTo>
                    <a:pt x="101" y="68"/>
                    <a:pt x="101" y="69"/>
                    <a:pt x="102" y="71"/>
                  </a:cubicBezTo>
                  <a:cubicBezTo>
                    <a:pt x="102" y="73"/>
                    <a:pt x="103" y="75"/>
                    <a:pt x="103" y="77"/>
                  </a:cubicBezTo>
                  <a:cubicBezTo>
                    <a:pt x="104" y="78"/>
                    <a:pt x="104" y="80"/>
                    <a:pt x="104" y="81"/>
                  </a:cubicBezTo>
                  <a:cubicBezTo>
                    <a:pt x="102" y="82"/>
                    <a:pt x="101" y="83"/>
                    <a:pt x="100" y="85"/>
                  </a:cubicBezTo>
                  <a:cubicBezTo>
                    <a:pt x="96" y="83"/>
                    <a:pt x="92" y="82"/>
                    <a:pt x="87" y="82"/>
                  </a:cubicBezTo>
                  <a:cubicBezTo>
                    <a:pt x="82" y="82"/>
                    <a:pt x="77" y="84"/>
                    <a:pt x="72" y="86"/>
                  </a:cubicBezTo>
                  <a:moveTo>
                    <a:pt x="21" y="138"/>
                  </a:moveTo>
                  <a:cubicBezTo>
                    <a:pt x="21" y="138"/>
                    <a:pt x="21" y="138"/>
                    <a:pt x="21" y="138"/>
                  </a:cubicBezTo>
                  <a:cubicBezTo>
                    <a:pt x="22" y="134"/>
                    <a:pt x="23" y="130"/>
                    <a:pt x="24" y="126"/>
                  </a:cubicBezTo>
                  <a:cubicBezTo>
                    <a:pt x="25" y="123"/>
                    <a:pt x="26" y="120"/>
                    <a:pt x="27" y="116"/>
                  </a:cubicBezTo>
                  <a:cubicBezTo>
                    <a:pt x="28" y="112"/>
                    <a:pt x="29" y="109"/>
                    <a:pt x="30" y="105"/>
                  </a:cubicBezTo>
                  <a:cubicBezTo>
                    <a:pt x="31" y="102"/>
                    <a:pt x="32" y="98"/>
                    <a:pt x="33" y="95"/>
                  </a:cubicBezTo>
                  <a:cubicBezTo>
                    <a:pt x="34" y="91"/>
                    <a:pt x="35" y="87"/>
                    <a:pt x="37" y="83"/>
                  </a:cubicBezTo>
                  <a:cubicBezTo>
                    <a:pt x="38" y="80"/>
                    <a:pt x="39" y="77"/>
                    <a:pt x="40" y="73"/>
                  </a:cubicBezTo>
                  <a:cubicBezTo>
                    <a:pt x="41" y="69"/>
                    <a:pt x="43" y="66"/>
                    <a:pt x="44" y="62"/>
                  </a:cubicBezTo>
                  <a:cubicBezTo>
                    <a:pt x="45" y="58"/>
                    <a:pt x="46" y="55"/>
                    <a:pt x="48" y="52"/>
                  </a:cubicBezTo>
                  <a:cubicBezTo>
                    <a:pt x="48" y="51"/>
                    <a:pt x="48" y="50"/>
                    <a:pt x="49" y="49"/>
                  </a:cubicBezTo>
                  <a:cubicBezTo>
                    <a:pt x="46" y="59"/>
                    <a:pt x="43" y="69"/>
                    <a:pt x="40" y="78"/>
                  </a:cubicBezTo>
                  <a:cubicBezTo>
                    <a:pt x="40" y="79"/>
                    <a:pt x="40" y="79"/>
                    <a:pt x="40" y="80"/>
                  </a:cubicBezTo>
                  <a:cubicBezTo>
                    <a:pt x="37" y="90"/>
                    <a:pt x="34" y="101"/>
                    <a:pt x="31" y="111"/>
                  </a:cubicBezTo>
                  <a:cubicBezTo>
                    <a:pt x="31" y="113"/>
                    <a:pt x="30" y="115"/>
                    <a:pt x="30" y="117"/>
                  </a:cubicBezTo>
                  <a:cubicBezTo>
                    <a:pt x="30" y="117"/>
                    <a:pt x="30" y="117"/>
                    <a:pt x="30" y="117"/>
                  </a:cubicBezTo>
                  <a:cubicBezTo>
                    <a:pt x="29" y="120"/>
                    <a:pt x="28" y="123"/>
                    <a:pt x="27" y="125"/>
                  </a:cubicBezTo>
                  <a:cubicBezTo>
                    <a:pt x="26" y="126"/>
                    <a:pt x="26" y="127"/>
                    <a:pt x="25" y="129"/>
                  </a:cubicBezTo>
                  <a:cubicBezTo>
                    <a:pt x="24" y="132"/>
                    <a:pt x="23" y="135"/>
                    <a:pt x="22" y="138"/>
                  </a:cubicBezTo>
                  <a:cubicBezTo>
                    <a:pt x="21" y="138"/>
                    <a:pt x="21" y="138"/>
                    <a:pt x="21" y="138"/>
                  </a:cubicBezTo>
                  <a:moveTo>
                    <a:pt x="27" y="136"/>
                  </a:moveTo>
                  <a:cubicBezTo>
                    <a:pt x="27" y="135"/>
                    <a:pt x="28" y="133"/>
                    <a:pt x="28" y="131"/>
                  </a:cubicBezTo>
                  <a:cubicBezTo>
                    <a:pt x="29" y="129"/>
                    <a:pt x="30" y="126"/>
                    <a:pt x="31" y="123"/>
                  </a:cubicBezTo>
                  <a:cubicBezTo>
                    <a:pt x="32" y="120"/>
                    <a:pt x="33" y="117"/>
                    <a:pt x="34" y="113"/>
                  </a:cubicBezTo>
                  <a:cubicBezTo>
                    <a:pt x="35" y="111"/>
                    <a:pt x="36" y="108"/>
                    <a:pt x="37" y="106"/>
                  </a:cubicBezTo>
                  <a:cubicBezTo>
                    <a:pt x="38" y="103"/>
                    <a:pt x="39" y="101"/>
                    <a:pt x="40" y="99"/>
                  </a:cubicBezTo>
                  <a:cubicBezTo>
                    <a:pt x="41" y="97"/>
                    <a:pt x="42" y="95"/>
                    <a:pt x="43" y="93"/>
                  </a:cubicBezTo>
                  <a:cubicBezTo>
                    <a:pt x="44" y="91"/>
                    <a:pt x="45" y="90"/>
                    <a:pt x="46" y="88"/>
                  </a:cubicBezTo>
                  <a:cubicBezTo>
                    <a:pt x="47" y="86"/>
                    <a:pt x="48" y="84"/>
                    <a:pt x="49" y="82"/>
                  </a:cubicBezTo>
                  <a:cubicBezTo>
                    <a:pt x="50" y="81"/>
                    <a:pt x="51" y="79"/>
                    <a:pt x="52" y="78"/>
                  </a:cubicBezTo>
                  <a:cubicBezTo>
                    <a:pt x="54" y="76"/>
                    <a:pt x="55" y="74"/>
                    <a:pt x="56" y="72"/>
                  </a:cubicBezTo>
                  <a:cubicBezTo>
                    <a:pt x="57" y="71"/>
                    <a:pt x="58" y="69"/>
                    <a:pt x="59" y="68"/>
                  </a:cubicBezTo>
                  <a:cubicBezTo>
                    <a:pt x="61" y="66"/>
                    <a:pt x="62" y="64"/>
                    <a:pt x="63" y="63"/>
                  </a:cubicBezTo>
                  <a:cubicBezTo>
                    <a:pt x="64" y="61"/>
                    <a:pt x="66" y="60"/>
                    <a:pt x="67" y="59"/>
                  </a:cubicBezTo>
                  <a:cubicBezTo>
                    <a:pt x="68" y="57"/>
                    <a:pt x="69" y="56"/>
                    <a:pt x="71" y="54"/>
                  </a:cubicBezTo>
                  <a:cubicBezTo>
                    <a:pt x="72" y="53"/>
                    <a:pt x="73" y="51"/>
                    <a:pt x="75" y="50"/>
                  </a:cubicBezTo>
                  <a:cubicBezTo>
                    <a:pt x="76" y="49"/>
                    <a:pt x="77" y="47"/>
                    <a:pt x="79" y="46"/>
                  </a:cubicBezTo>
                  <a:cubicBezTo>
                    <a:pt x="80" y="45"/>
                    <a:pt x="81" y="43"/>
                    <a:pt x="83" y="42"/>
                  </a:cubicBezTo>
                  <a:cubicBezTo>
                    <a:pt x="84" y="41"/>
                    <a:pt x="86" y="40"/>
                    <a:pt x="87" y="38"/>
                  </a:cubicBezTo>
                  <a:cubicBezTo>
                    <a:pt x="88" y="37"/>
                    <a:pt x="89" y="37"/>
                    <a:pt x="90" y="36"/>
                  </a:cubicBezTo>
                  <a:cubicBezTo>
                    <a:pt x="91" y="37"/>
                    <a:pt x="91" y="38"/>
                    <a:pt x="92" y="39"/>
                  </a:cubicBezTo>
                  <a:cubicBezTo>
                    <a:pt x="92" y="40"/>
                    <a:pt x="92" y="40"/>
                    <a:pt x="92" y="41"/>
                  </a:cubicBezTo>
                  <a:cubicBezTo>
                    <a:pt x="93" y="43"/>
                    <a:pt x="94" y="46"/>
                    <a:pt x="95" y="48"/>
                  </a:cubicBezTo>
                  <a:cubicBezTo>
                    <a:pt x="95" y="49"/>
                    <a:pt x="95" y="49"/>
                    <a:pt x="95" y="49"/>
                  </a:cubicBezTo>
                  <a:cubicBezTo>
                    <a:pt x="95" y="49"/>
                    <a:pt x="95" y="49"/>
                    <a:pt x="95" y="50"/>
                  </a:cubicBezTo>
                  <a:cubicBezTo>
                    <a:pt x="95" y="50"/>
                    <a:pt x="95" y="51"/>
                    <a:pt x="94" y="52"/>
                  </a:cubicBezTo>
                  <a:cubicBezTo>
                    <a:pt x="92" y="55"/>
                    <a:pt x="90" y="58"/>
                    <a:pt x="87" y="61"/>
                  </a:cubicBezTo>
                  <a:cubicBezTo>
                    <a:pt x="86" y="63"/>
                    <a:pt x="84" y="65"/>
                    <a:pt x="83" y="68"/>
                  </a:cubicBezTo>
                  <a:cubicBezTo>
                    <a:pt x="81" y="71"/>
                    <a:pt x="79" y="73"/>
                    <a:pt x="77" y="76"/>
                  </a:cubicBezTo>
                  <a:cubicBezTo>
                    <a:pt x="75" y="79"/>
                    <a:pt x="74" y="81"/>
                    <a:pt x="72" y="83"/>
                  </a:cubicBezTo>
                  <a:cubicBezTo>
                    <a:pt x="72" y="84"/>
                    <a:pt x="71" y="85"/>
                    <a:pt x="71" y="86"/>
                  </a:cubicBezTo>
                  <a:cubicBezTo>
                    <a:pt x="53" y="94"/>
                    <a:pt x="37" y="112"/>
                    <a:pt x="27" y="136"/>
                  </a:cubicBezTo>
                  <a:moveTo>
                    <a:pt x="114" y="79"/>
                  </a:moveTo>
                  <a:cubicBezTo>
                    <a:pt x="114" y="79"/>
                    <a:pt x="114" y="79"/>
                    <a:pt x="114" y="79"/>
                  </a:cubicBezTo>
                  <a:cubicBezTo>
                    <a:pt x="116" y="76"/>
                    <a:pt x="119" y="73"/>
                    <a:pt x="121" y="69"/>
                  </a:cubicBezTo>
                  <a:cubicBezTo>
                    <a:pt x="125" y="65"/>
                    <a:pt x="128" y="60"/>
                    <a:pt x="131" y="56"/>
                  </a:cubicBezTo>
                  <a:cubicBezTo>
                    <a:pt x="135" y="51"/>
                    <a:pt x="139" y="46"/>
                    <a:pt x="144" y="40"/>
                  </a:cubicBezTo>
                  <a:cubicBezTo>
                    <a:pt x="147" y="36"/>
                    <a:pt x="150" y="32"/>
                    <a:pt x="154" y="28"/>
                  </a:cubicBezTo>
                  <a:cubicBezTo>
                    <a:pt x="155" y="28"/>
                    <a:pt x="156" y="28"/>
                    <a:pt x="156" y="29"/>
                  </a:cubicBezTo>
                  <a:cubicBezTo>
                    <a:pt x="157" y="29"/>
                    <a:pt x="157" y="29"/>
                    <a:pt x="157" y="29"/>
                  </a:cubicBezTo>
                  <a:cubicBezTo>
                    <a:pt x="157" y="30"/>
                    <a:pt x="158" y="30"/>
                    <a:pt x="159" y="31"/>
                  </a:cubicBezTo>
                  <a:cubicBezTo>
                    <a:pt x="143" y="47"/>
                    <a:pt x="128" y="63"/>
                    <a:pt x="114" y="79"/>
                  </a:cubicBezTo>
                  <a:moveTo>
                    <a:pt x="42" y="92"/>
                  </a:moveTo>
                  <a:cubicBezTo>
                    <a:pt x="43" y="91"/>
                    <a:pt x="43" y="90"/>
                    <a:pt x="44" y="89"/>
                  </a:cubicBezTo>
                  <a:cubicBezTo>
                    <a:pt x="45" y="86"/>
                    <a:pt x="46" y="83"/>
                    <a:pt x="48" y="80"/>
                  </a:cubicBezTo>
                  <a:cubicBezTo>
                    <a:pt x="49" y="78"/>
                    <a:pt x="50" y="76"/>
                    <a:pt x="51" y="74"/>
                  </a:cubicBezTo>
                  <a:cubicBezTo>
                    <a:pt x="52" y="71"/>
                    <a:pt x="54" y="68"/>
                    <a:pt x="55" y="65"/>
                  </a:cubicBezTo>
                  <a:cubicBezTo>
                    <a:pt x="56" y="63"/>
                    <a:pt x="57" y="61"/>
                    <a:pt x="58" y="59"/>
                  </a:cubicBezTo>
                  <a:cubicBezTo>
                    <a:pt x="60" y="56"/>
                    <a:pt x="62" y="54"/>
                    <a:pt x="63" y="51"/>
                  </a:cubicBezTo>
                  <a:cubicBezTo>
                    <a:pt x="64" y="49"/>
                    <a:pt x="65" y="47"/>
                    <a:pt x="66" y="46"/>
                  </a:cubicBezTo>
                  <a:cubicBezTo>
                    <a:pt x="68" y="43"/>
                    <a:pt x="71" y="39"/>
                    <a:pt x="73" y="37"/>
                  </a:cubicBezTo>
                  <a:cubicBezTo>
                    <a:pt x="73" y="35"/>
                    <a:pt x="74" y="34"/>
                    <a:pt x="75" y="33"/>
                  </a:cubicBezTo>
                  <a:cubicBezTo>
                    <a:pt x="77" y="31"/>
                    <a:pt x="78" y="29"/>
                    <a:pt x="80" y="27"/>
                  </a:cubicBezTo>
                  <a:cubicBezTo>
                    <a:pt x="81" y="28"/>
                    <a:pt x="82" y="29"/>
                    <a:pt x="84" y="29"/>
                  </a:cubicBezTo>
                  <a:cubicBezTo>
                    <a:pt x="85" y="29"/>
                    <a:pt x="86" y="29"/>
                    <a:pt x="87" y="28"/>
                  </a:cubicBezTo>
                  <a:cubicBezTo>
                    <a:pt x="88" y="29"/>
                    <a:pt x="88" y="31"/>
                    <a:pt x="89" y="32"/>
                  </a:cubicBezTo>
                  <a:cubicBezTo>
                    <a:pt x="89" y="32"/>
                    <a:pt x="89" y="33"/>
                    <a:pt x="90" y="34"/>
                  </a:cubicBezTo>
                  <a:cubicBezTo>
                    <a:pt x="90" y="35"/>
                    <a:pt x="90" y="35"/>
                    <a:pt x="90" y="35"/>
                  </a:cubicBezTo>
                  <a:cubicBezTo>
                    <a:pt x="89" y="35"/>
                    <a:pt x="89" y="36"/>
                    <a:pt x="88" y="36"/>
                  </a:cubicBezTo>
                  <a:cubicBezTo>
                    <a:pt x="88" y="37"/>
                    <a:pt x="87" y="37"/>
                    <a:pt x="86" y="38"/>
                  </a:cubicBezTo>
                  <a:cubicBezTo>
                    <a:pt x="84" y="40"/>
                    <a:pt x="82" y="42"/>
                    <a:pt x="79" y="44"/>
                  </a:cubicBezTo>
                  <a:cubicBezTo>
                    <a:pt x="79" y="44"/>
                    <a:pt x="78" y="45"/>
                    <a:pt x="78" y="45"/>
                  </a:cubicBezTo>
                  <a:cubicBezTo>
                    <a:pt x="75" y="48"/>
                    <a:pt x="73" y="50"/>
                    <a:pt x="71" y="53"/>
                  </a:cubicBezTo>
                  <a:cubicBezTo>
                    <a:pt x="70" y="54"/>
                    <a:pt x="70" y="54"/>
                    <a:pt x="70" y="54"/>
                  </a:cubicBezTo>
                  <a:cubicBezTo>
                    <a:pt x="67" y="56"/>
                    <a:pt x="65" y="59"/>
                    <a:pt x="63" y="62"/>
                  </a:cubicBezTo>
                  <a:cubicBezTo>
                    <a:pt x="62" y="63"/>
                    <a:pt x="62" y="63"/>
                    <a:pt x="62" y="63"/>
                  </a:cubicBezTo>
                  <a:cubicBezTo>
                    <a:pt x="60" y="66"/>
                    <a:pt x="57" y="69"/>
                    <a:pt x="55" y="73"/>
                  </a:cubicBezTo>
                  <a:cubicBezTo>
                    <a:pt x="53" y="76"/>
                    <a:pt x="51" y="79"/>
                    <a:pt x="49" y="82"/>
                  </a:cubicBezTo>
                  <a:cubicBezTo>
                    <a:pt x="48" y="83"/>
                    <a:pt x="47" y="84"/>
                    <a:pt x="47" y="85"/>
                  </a:cubicBezTo>
                  <a:cubicBezTo>
                    <a:pt x="45" y="87"/>
                    <a:pt x="44" y="90"/>
                    <a:pt x="43" y="92"/>
                  </a:cubicBezTo>
                  <a:cubicBezTo>
                    <a:pt x="42" y="92"/>
                    <a:pt x="42" y="92"/>
                    <a:pt x="42" y="92"/>
                  </a:cubicBezTo>
                  <a:moveTo>
                    <a:pt x="105" y="81"/>
                  </a:moveTo>
                  <a:cubicBezTo>
                    <a:pt x="105" y="80"/>
                    <a:pt x="104" y="78"/>
                    <a:pt x="104" y="77"/>
                  </a:cubicBezTo>
                  <a:cubicBezTo>
                    <a:pt x="103" y="75"/>
                    <a:pt x="103" y="73"/>
                    <a:pt x="102" y="71"/>
                  </a:cubicBezTo>
                  <a:cubicBezTo>
                    <a:pt x="102" y="69"/>
                    <a:pt x="102" y="68"/>
                    <a:pt x="101" y="66"/>
                  </a:cubicBezTo>
                  <a:cubicBezTo>
                    <a:pt x="101" y="64"/>
                    <a:pt x="100" y="62"/>
                    <a:pt x="99" y="60"/>
                  </a:cubicBezTo>
                  <a:cubicBezTo>
                    <a:pt x="99" y="59"/>
                    <a:pt x="99" y="58"/>
                    <a:pt x="98" y="57"/>
                  </a:cubicBezTo>
                  <a:cubicBezTo>
                    <a:pt x="98" y="55"/>
                    <a:pt x="97" y="53"/>
                    <a:pt x="96" y="51"/>
                  </a:cubicBezTo>
                  <a:cubicBezTo>
                    <a:pt x="96" y="50"/>
                    <a:pt x="96" y="50"/>
                    <a:pt x="96" y="50"/>
                  </a:cubicBezTo>
                  <a:cubicBezTo>
                    <a:pt x="97" y="49"/>
                    <a:pt x="98" y="48"/>
                    <a:pt x="99" y="47"/>
                  </a:cubicBezTo>
                  <a:cubicBezTo>
                    <a:pt x="99" y="46"/>
                    <a:pt x="100" y="45"/>
                    <a:pt x="100" y="44"/>
                  </a:cubicBezTo>
                  <a:cubicBezTo>
                    <a:pt x="104" y="40"/>
                    <a:pt x="107" y="35"/>
                    <a:pt x="111" y="31"/>
                  </a:cubicBezTo>
                  <a:cubicBezTo>
                    <a:pt x="112" y="29"/>
                    <a:pt x="114" y="27"/>
                    <a:pt x="115" y="25"/>
                  </a:cubicBezTo>
                  <a:cubicBezTo>
                    <a:pt x="116" y="24"/>
                    <a:pt x="118" y="22"/>
                    <a:pt x="119" y="21"/>
                  </a:cubicBezTo>
                  <a:cubicBezTo>
                    <a:pt x="120" y="21"/>
                    <a:pt x="121" y="22"/>
                    <a:pt x="122" y="22"/>
                  </a:cubicBezTo>
                  <a:cubicBezTo>
                    <a:pt x="122" y="23"/>
                    <a:pt x="122" y="23"/>
                    <a:pt x="122" y="23"/>
                  </a:cubicBezTo>
                  <a:cubicBezTo>
                    <a:pt x="121" y="28"/>
                    <a:pt x="120" y="33"/>
                    <a:pt x="119" y="38"/>
                  </a:cubicBezTo>
                  <a:cubicBezTo>
                    <a:pt x="119" y="40"/>
                    <a:pt x="119" y="42"/>
                    <a:pt x="118" y="44"/>
                  </a:cubicBezTo>
                  <a:cubicBezTo>
                    <a:pt x="118" y="50"/>
                    <a:pt x="117" y="55"/>
                    <a:pt x="116" y="60"/>
                  </a:cubicBezTo>
                  <a:cubicBezTo>
                    <a:pt x="114" y="67"/>
                    <a:pt x="112" y="73"/>
                    <a:pt x="109" y="80"/>
                  </a:cubicBezTo>
                  <a:cubicBezTo>
                    <a:pt x="109" y="81"/>
                    <a:pt x="109" y="81"/>
                    <a:pt x="109" y="81"/>
                  </a:cubicBezTo>
                  <a:cubicBezTo>
                    <a:pt x="108" y="81"/>
                    <a:pt x="107" y="81"/>
                    <a:pt x="107" y="81"/>
                  </a:cubicBezTo>
                  <a:cubicBezTo>
                    <a:pt x="106" y="81"/>
                    <a:pt x="106" y="81"/>
                    <a:pt x="105" y="81"/>
                  </a:cubicBezTo>
                  <a:moveTo>
                    <a:pt x="96" y="49"/>
                  </a:moveTo>
                  <a:cubicBezTo>
                    <a:pt x="96" y="48"/>
                    <a:pt x="96" y="48"/>
                    <a:pt x="96" y="48"/>
                  </a:cubicBezTo>
                  <a:cubicBezTo>
                    <a:pt x="94" y="44"/>
                    <a:pt x="92" y="39"/>
                    <a:pt x="91" y="35"/>
                  </a:cubicBezTo>
                  <a:cubicBezTo>
                    <a:pt x="91" y="35"/>
                    <a:pt x="91" y="35"/>
                    <a:pt x="91" y="35"/>
                  </a:cubicBezTo>
                  <a:cubicBezTo>
                    <a:pt x="93" y="34"/>
                    <a:pt x="94" y="33"/>
                    <a:pt x="95" y="31"/>
                  </a:cubicBezTo>
                  <a:cubicBezTo>
                    <a:pt x="97" y="30"/>
                    <a:pt x="98" y="29"/>
                    <a:pt x="100" y="28"/>
                  </a:cubicBezTo>
                  <a:cubicBezTo>
                    <a:pt x="101" y="27"/>
                    <a:pt x="103" y="26"/>
                    <a:pt x="104" y="25"/>
                  </a:cubicBezTo>
                  <a:cubicBezTo>
                    <a:pt x="106" y="24"/>
                    <a:pt x="107" y="23"/>
                    <a:pt x="109" y="23"/>
                  </a:cubicBezTo>
                  <a:cubicBezTo>
                    <a:pt x="110" y="22"/>
                    <a:pt x="112" y="21"/>
                    <a:pt x="113" y="20"/>
                  </a:cubicBezTo>
                  <a:cubicBezTo>
                    <a:pt x="114" y="19"/>
                    <a:pt x="116" y="19"/>
                    <a:pt x="117" y="18"/>
                  </a:cubicBezTo>
                  <a:cubicBezTo>
                    <a:pt x="117" y="19"/>
                    <a:pt x="118" y="20"/>
                    <a:pt x="118" y="20"/>
                  </a:cubicBezTo>
                  <a:cubicBezTo>
                    <a:pt x="117" y="22"/>
                    <a:pt x="115" y="24"/>
                    <a:pt x="114" y="26"/>
                  </a:cubicBezTo>
                  <a:cubicBezTo>
                    <a:pt x="112" y="28"/>
                    <a:pt x="111" y="29"/>
                    <a:pt x="110" y="31"/>
                  </a:cubicBezTo>
                  <a:cubicBezTo>
                    <a:pt x="106" y="36"/>
                    <a:pt x="102" y="41"/>
                    <a:pt x="99" y="46"/>
                  </a:cubicBezTo>
                  <a:cubicBezTo>
                    <a:pt x="98" y="47"/>
                    <a:pt x="97" y="48"/>
                    <a:pt x="96" y="49"/>
                  </a:cubicBezTo>
                  <a:moveTo>
                    <a:pt x="114" y="78"/>
                  </a:moveTo>
                  <a:cubicBezTo>
                    <a:pt x="115" y="72"/>
                    <a:pt x="116" y="66"/>
                    <a:pt x="117" y="60"/>
                  </a:cubicBezTo>
                  <a:cubicBezTo>
                    <a:pt x="122" y="46"/>
                    <a:pt x="127" y="32"/>
                    <a:pt x="131" y="17"/>
                  </a:cubicBezTo>
                  <a:cubicBezTo>
                    <a:pt x="132" y="18"/>
                    <a:pt x="133" y="18"/>
                    <a:pt x="134" y="18"/>
                  </a:cubicBezTo>
                  <a:cubicBezTo>
                    <a:pt x="137" y="19"/>
                    <a:pt x="139" y="20"/>
                    <a:pt x="142" y="22"/>
                  </a:cubicBezTo>
                  <a:cubicBezTo>
                    <a:pt x="143" y="22"/>
                    <a:pt x="144" y="22"/>
                    <a:pt x="145" y="23"/>
                  </a:cubicBezTo>
                  <a:cubicBezTo>
                    <a:pt x="148" y="24"/>
                    <a:pt x="150" y="26"/>
                    <a:pt x="153" y="27"/>
                  </a:cubicBezTo>
                  <a:cubicBezTo>
                    <a:pt x="153" y="28"/>
                    <a:pt x="152" y="28"/>
                    <a:pt x="152" y="29"/>
                  </a:cubicBezTo>
                  <a:cubicBezTo>
                    <a:pt x="148" y="33"/>
                    <a:pt x="145" y="37"/>
                    <a:pt x="142" y="42"/>
                  </a:cubicBezTo>
                  <a:cubicBezTo>
                    <a:pt x="137" y="47"/>
                    <a:pt x="133" y="53"/>
                    <a:pt x="129" y="58"/>
                  </a:cubicBezTo>
                  <a:cubicBezTo>
                    <a:pt x="126" y="62"/>
                    <a:pt x="122" y="67"/>
                    <a:pt x="119" y="71"/>
                  </a:cubicBezTo>
                  <a:cubicBezTo>
                    <a:pt x="118" y="73"/>
                    <a:pt x="116" y="75"/>
                    <a:pt x="114" y="78"/>
                  </a:cubicBezTo>
                  <a:moveTo>
                    <a:pt x="123" y="22"/>
                  </a:moveTo>
                  <a:cubicBezTo>
                    <a:pt x="127" y="22"/>
                    <a:pt x="130" y="20"/>
                    <a:pt x="131" y="17"/>
                  </a:cubicBezTo>
                  <a:cubicBezTo>
                    <a:pt x="131" y="17"/>
                    <a:pt x="131" y="17"/>
                    <a:pt x="131" y="17"/>
                  </a:cubicBezTo>
                  <a:cubicBezTo>
                    <a:pt x="126" y="30"/>
                    <a:pt x="122" y="43"/>
                    <a:pt x="117" y="56"/>
                  </a:cubicBezTo>
                  <a:cubicBezTo>
                    <a:pt x="119" y="45"/>
                    <a:pt x="121" y="34"/>
                    <a:pt x="123" y="22"/>
                  </a:cubicBezTo>
                  <a:cubicBezTo>
                    <a:pt x="123" y="22"/>
                    <a:pt x="123" y="22"/>
                    <a:pt x="123" y="22"/>
                  </a:cubicBezTo>
                  <a:moveTo>
                    <a:pt x="162" y="32"/>
                  </a:moveTo>
                  <a:cubicBezTo>
                    <a:pt x="162" y="32"/>
                    <a:pt x="161" y="31"/>
                    <a:pt x="160" y="31"/>
                  </a:cubicBezTo>
                  <a:cubicBezTo>
                    <a:pt x="170" y="21"/>
                    <a:pt x="180" y="12"/>
                    <a:pt x="190" y="3"/>
                  </a:cubicBezTo>
                  <a:cubicBezTo>
                    <a:pt x="184" y="12"/>
                    <a:pt x="178" y="21"/>
                    <a:pt x="172" y="30"/>
                  </a:cubicBezTo>
                  <a:cubicBezTo>
                    <a:pt x="171" y="29"/>
                    <a:pt x="170" y="29"/>
                    <a:pt x="169" y="29"/>
                  </a:cubicBezTo>
                  <a:cubicBezTo>
                    <a:pt x="166" y="29"/>
                    <a:pt x="164" y="30"/>
                    <a:pt x="162" y="32"/>
                  </a:cubicBezTo>
                  <a:moveTo>
                    <a:pt x="193" y="0"/>
                  </a:moveTo>
                  <a:cubicBezTo>
                    <a:pt x="192" y="0"/>
                    <a:pt x="192" y="0"/>
                    <a:pt x="192" y="0"/>
                  </a:cubicBezTo>
                  <a:cubicBezTo>
                    <a:pt x="192" y="1"/>
                    <a:pt x="192" y="1"/>
                    <a:pt x="191" y="1"/>
                  </a:cubicBezTo>
                  <a:cubicBezTo>
                    <a:pt x="180" y="11"/>
                    <a:pt x="170" y="21"/>
                    <a:pt x="160" y="30"/>
                  </a:cubicBezTo>
                  <a:cubicBezTo>
                    <a:pt x="159" y="30"/>
                    <a:pt x="158" y="29"/>
                    <a:pt x="157" y="28"/>
                  </a:cubicBezTo>
                  <a:cubicBezTo>
                    <a:pt x="156" y="28"/>
                    <a:pt x="155" y="28"/>
                    <a:pt x="154" y="27"/>
                  </a:cubicBezTo>
                  <a:cubicBezTo>
                    <a:pt x="159" y="22"/>
                    <a:pt x="163" y="17"/>
                    <a:pt x="168" y="12"/>
                  </a:cubicBezTo>
                  <a:cubicBezTo>
                    <a:pt x="171" y="8"/>
                    <a:pt x="174" y="4"/>
                    <a:pt x="177" y="0"/>
                  </a:cubicBezTo>
                  <a:cubicBezTo>
                    <a:pt x="176" y="0"/>
                    <a:pt x="176" y="0"/>
                    <a:pt x="176" y="0"/>
                  </a:cubicBezTo>
                  <a:cubicBezTo>
                    <a:pt x="173" y="4"/>
                    <a:pt x="169" y="9"/>
                    <a:pt x="166" y="13"/>
                  </a:cubicBezTo>
                  <a:cubicBezTo>
                    <a:pt x="162" y="17"/>
                    <a:pt x="158" y="22"/>
                    <a:pt x="154" y="27"/>
                  </a:cubicBezTo>
                  <a:cubicBezTo>
                    <a:pt x="151" y="25"/>
                    <a:pt x="148" y="24"/>
                    <a:pt x="145" y="22"/>
                  </a:cubicBezTo>
                  <a:cubicBezTo>
                    <a:pt x="144" y="22"/>
                    <a:pt x="143" y="21"/>
                    <a:pt x="142" y="21"/>
                  </a:cubicBezTo>
                  <a:cubicBezTo>
                    <a:pt x="139" y="20"/>
                    <a:pt x="137" y="18"/>
                    <a:pt x="134" y="18"/>
                  </a:cubicBezTo>
                  <a:cubicBezTo>
                    <a:pt x="133" y="17"/>
                    <a:pt x="133" y="17"/>
                    <a:pt x="132" y="17"/>
                  </a:cubicBezTo>
                  <a:cubicBezTo>
                    <a:pt x="134" y="11"/>
                    <a:pt x="136" y="6"/>
                    <a:pt x="137" y="0"/>
                  </a:cubicBezTo>
                  <a:cubicBezTo>
                    <a:pt x="137" y="0"/>
                    <a:pt x="137" y="0"/>
                    <a:pt x="137" y="0"/>
                  </a:cubicBezTo>
                  <a:cubicBezTo>
                    <a:pt x="135" y="6"/>
                    <a:pt x="133" y="11"/>
                    <a:pt x="131" y="17"/>
                  </a:cubicBezTo>
                  <a:cubicBezTo>
                    <a:pt x="131" y="17"/>
                    <a:pt x="131" y="17"/>
                    <a:pt x="131" y="17"/>
                  </a:cubicBezTo>
                  <a:cubicBezTo>
                    <a:pt x="131" y="16"/>
                    <a:pt x="131" y="15"/>
                    <a:pt x="131" y="15"/>
                  </a:cubicBezTo>
                  <a:cubicBezTo>
                    <a:pt x="131" y="12"/>
                    <a:pt x="130" y="10"/>
                    <a:pt x="128" y="9"/>
                  </a:cubicBezTo>
                  <a:cubicBezTo>
                    <a:pt x="129" y="8"/>
                    <a:pt x="130" y="7"/>
                    <a:pt x="130" y="6"/>
                  </a:cubicBezTo>
                  <a:cubicBezTo>
                    <a:pt x="131" y="4"/>
                    <a:pt x="133" y="2"/>
                    <a:pt x="134" y="0"/>
                  </a:cubicBezTo>
                  <a:cubicBezTo>
                    <a:pt x="133" y="0"/>
                    <a:pt x="133" y="0"/>
                    <a:pt x="133" y="0"/>
                  </a:cubicBezTo>
                  <a:cubicBezTo>
                    <a:pt x="133" y="1"/>
                    <a:pt x="133" y="1"/>
                    <a:pt x="132" y="2"/>
                  </a:cubicBezTo>
                  <a:cubicBezTo>
                    <a:pt x="131" y="4"/>
                    <a:pt x="129" y="6"/>
                    <a:pt x="128" y="8"/>
                  </a:cubicBezTo>
                  <a:cubicBezTo>
                    <a:pt x="127" y="8"/>
                    <a:pt x="127" y="8"/>
                    <a:pt x="127" y="8"/>
                  </a:cubicBezTo>
                  <a:cubicBezTo>
                    <a:pt x="128" y="5"/>
                    <a:pt x="129" y="3"/>
                    <a:pt x="130" y="0"/>
                  </a:cubicBezTo>
                  <a:cubicBezTo>
                    <a:pt x="129" y="0"/>
                    <a:pt x="129" y="0"/>
                    <a:pt x="129" y="0"/>
                  </a:cubicBezTo>
                  <a:cubicBezTo>
                    <a:pt x="128" y="3"/>
                    <a:pt x="127" y="5"/>
                    <a:pt x="126" y="7"/>
                  </a:cubicBezTo>
                  <a:cubicBezTo>
                    <a:pt x="125" y="7"/>
                    <a:pt x="125" y="7"/>
                    <a:pt x="125" y="7"/>
                  </a:cubicBezTo>
                  <a:cubicBezTo>
                    <a:pt x="126" y="5"/>
                    <a:pt x="126" y="3"/>
                    <a:pt x="127" y="0"/>
                  </a:cubicBezTo>
                  <a:cubicBezTo>
                    <a:pt x="126" y="0"/>
                    <a:pt x="126" y="0"/>
                    <a:pt x="126" y="0"/>
                  </a:cubicBezTo>
                  <a:cubicBezTo>
                    <a:pt x="125" y="3"/>
                    <a:pt x="125" y="5"/>
                    <a:pt x="125" y="7"/>
                  </a:cubicBezTo>
                  <a:cubicBezTo>
                    <a:pt x="124" y="7"/>
                    <a:pt x="124" y="7"/>
                    <a:pt x="123" y="7"/>
                  </a:cubicBezTo>
                  <a:cubicBezTo>
                    <a:pt x="119" y="7"/>
                    <a:pt x="116" y="10"/>
                    <a:pt x="116" y="15"/>
                  </a:cubicBezTo>
                  <a:cubicBezTo>
                    <a:pt x="116" y="16"/>
                    <a:pt x="116" y="17"/>
                    <a:pt x="116" y="18"/>
                  </a:cubicBezTo>
                  <a:cubicBezTo>
                    <a:pt x="115" y="18"/>
                    <a:pt x="114" y="19"/>
                    <a:pt x="114" y="19"/>
                  </a:cubicBezTo>
                  <a:cubicBezTo>
                    <a:pt x="111" y="20"/>
                    <a:pt x="109" y="22"/>
                    <a:pt x="107" y="23"/>
                  </a:cubicBezTo>
                  <a:cubicBezTo>
                    <a:pt x="106" y="23"/>
                    <a:pt x="105" y="24"/>
                    <a:pt x="104" y="24"/>
                  </a:cubicBezTo>
                  <a:cubicBezTo>
                    <a:pt x="102" y="26"/>
                    <a:pt x="100" y="27"/>
                    <a:pt x="98" y="29"/>
                  </a:cubicBezTo>
                  <a:cubicBezTo>
                    <a:pt x="97" y="30"/>
                    <a:pt x="96" y="30"/>
                    <a:pt x="95" y="31"/>
                  </a:cubicBezTo>
                  <a:cubicBezTo>
                    <a:pt x="94" y="32"/>
                    <a:pt x="92" y="33"/>
                    <a:pt x="91" y="34"/>
                  </a:cubicBezTo>
                  <a:cubicBezTo>
                    <a:pt x="90" y="32"/>
                    <a:pt x="89" y="30"/>
                    <a:pt x="88" y="28"/>
                  </a:cubicBezTo>
                  <a:cubicBezTo>
                    <a:pt x="90" y="27"/>
                    <a:pt x="92" y="24"/>
                    <a:pt x="92" y="21"/>
                  </a:cubicBezTo>
                  <a:cubicBezTo>
                    <a:pt x="92" y="18"/>
                    <a:pt x="90" y="16"/>
                    <a:pt x="88" y="14"/>
                  </a:cubicBezTo>
                  <a:cubicBezTo>
                    <a:pt x="90" y="10"/>
                    <a:pt x="92" y="5"/>
                    <a:pt x="95" y="0"/>
                  </a:cubicBezTo>
                  <a:cubicBezTo>
                    <a:pt x="94" y="0"/>
                    <a:pt x="94" y="0"/>
                    <a:pt x="94" y="0"/>
                  </a:cubicBezTo>
                  <a:cubicBezTo>
                    <a:pt x="93" y="3"/>
                    <a:pt x="91" y="5"/>
                    <a:pt x="90" y="8"/>
                  </a:cubicBezTo>
                  <a:cubicBezTo>
                    <a:pt x="89" y="10"/>
                    <a:pt x="88" y="12"/>
                    <a:pt x="87" y="14"/>
                  </a:cubicBezTo>
                  <a:cubicBezTo>
                    <a:pt x="87" y="14"/>
                    <a:pt x="86" y="14"/>
                    <a:pt x="86" y="14"/>
                  </a:cubicBezTo>
                  <a:cubicBezTo>
                    <a:pt x="87" y="10"/>
                    <a:pt x="87" y="6"/>
                    <a:pt x="88" y="2"/>
                  </a:cubicBezTo>
                  <a:cubicBezTo>
                    <a:pt x="88" y="2"/>
                    <a:pt x="88" y="1"/>
                    <a:pt x="88" y="0"/>
                  </a:cubicBezTo>
                  <a:cubicBezTo>
                    <a:pt x="88" y="0"/>
                    <a:pt x="88" y="0"/>
                    <a:pt x="88" y="0"/>
                  </a:cubicBezTo>
                  <a:cubicBezTo>
                    <a:pt x="87" y="5"/>
                    <a:pt x="86" y="9"/>
                    <a:pt x="85" y="13"/>
                  </a:cubicBezTo>
                  <a:cubicBezTo>
                    <a:pt x="85" y="13"/>
                    <a:pt x="84" y="13"/>
                    <a:pt x="84" y="13"/>
                  </a:cubicBezTo>
                  <a:cubicBezTo>
                    <a:pt x="80" y="13"/>
                    <a:pt x="76" y="17"/>
                    <a:pt x="76" y="21"/>
                  </a:cubicBezTo>
                  <a:cubicBezTo>
                    <a:pt x="76" y="23"/>
                    <a:pt x="77" y="26"/>
                    <a:pt x="79" y="27"/>
                  </a:cubicBezTo>
                  <a:cubicBezTo>
                    <a:pt x="78" y="29"/>
                    <a:pt x="76" y="31"/>
                    <a:pt x="75" y="32"/>
                  </a:cubicBezTo>
                  <a:cubicBezTo>
                    <a:pt x="74" y="34"/>
                    <a:pt x="73" y="35"/>
                    <a:pt x="72" y="37"/>
                  </a:cubicBezTo>
                  <a:cubicBezTo>
                    <a:pt x="70" y="39"/>
                    <a:pt x="68" y="42"/>
                    <a:pt x="66" y="45"/>
                  </a:cubicBezTo>
                  <a:cubicBezTo>
                    <a:pt x="65" y="47"/>
                    <a:pt x="64" y="49"/>
                    <a:pt x="63" y="50"/>
                  </a:cubicBezTo>
                  <a:cubicBezTo>
                    <a:pt x="61" y="53"/>
                    <a:pt x="60" y="56"/>
                    <a:pt x="58" y="59"/>
                  </a:cubicBezTo>
                  <a:cubicBezTo>
                    <a:pt x="57" y="61"/>
                    <a:pt x="56" y="63"/>
                    <a:pt x="55" y="65"/>
                  </a:cubicBezTo>
                  <a:cubicBezTo>
                    <a:pt x="53" y="67"/>
                    <a:pt x="52" y="70"/>
                    <a:pt x="50" y="73"/>
                  </a:cubicBezTo>
                  <a:cubicBezTo>
                    <a:pt x="49" y="75"/>
                    <a:pt x="48" y="78"/>
                    <a:pt x="47" y="80"/>
                  </a:cubicBezTo>
                  <a:cubicBezTo>
                    <a:pt x="46" y="83"/>
                    <a:pt x="45" y="86"/>
                    <a:pt x="43" y="89"/>
                  </a:cubicBezTo>
                  <a:cubicBezTo>
                    <a:pt x="42" y="91"/>
                    <a:pt x="41" y="93"/>
                    <a:pt x="40" y="96"/>
                  </a:cubicBezTo>
                  <a:cubicBezTo>
                    <a:pt x="40" y="96"/>
                    <a:pt x="40" y="97"/>
                    <a:pt x="40" y="97"/>
                  </a:cubicBezTo>
                  <a:cubicBezTo>
                    <a:pt x="39" y="99"/>
                    <a:pt x="38" y="101"/>
                    <a:pt x="37" y="102"/>
                  </a:cubicBezTo>
                  <a:cubicBezTo>
                    <a:pt x="36" y="104"/>
                    <a:pt x="36" y="105"/>
                    <a:pt x="35" y="106"/>
                  </a:cubicBezTo>
                  <a:cubicBezTo>
                    <a:pt x="34" y="109"/>
                    <a:pt x="33" y="111"/>
                    <a:pt x="32" y="113"/>
                  </a:cubicBezTo>
                  <a:cubicBezTo>
                    <a:pt x="32" y="114"/>
                    <a:pt x="32" y="114"/>
                    <a:pt x="32" y="114"/>
                  </a:cubicBezTo>
                  <a:cubicBezTo>
                    <a:pt x="32" y="112"/>
                    <a:pt x="33" y="110"/>
                    <a:pt x="33" y="108"/>
                  </a:cubicBezTo>
                  <a:cubicBezTo>
                    <a:pt x="35" y="102"/>
                    <a:pt x="36" y="96"/>
                    <a:pt x="38" y="90"/>
                  </a:cubicBezTo>
                  <a:cubicBezTo>
                    <a:pt x="39" y="85"/>
                    <a:pt x="40" y="80"/>
                    <a:pt x="42" y="75"/>
                  </a:cubicBezTo>
                  <a:cubicBezTo>
                    <a:pt x="43" y="69"/>
                    <a:pt x="45" y="63"/>
                    <a:pt x="47" y="57"/>
                  </a:cubicBezTo>
                  <a:cubicBezTo>
                    <a:pt x="48" y="53"/>
                    <a:pt x="50" y="48"/>
                    <a:pt x="51" y="43"/>
                  </a:cubicBezTo>
                  <a:cubicBezTo>
                    <a:pt x="52" y="41"/>
                    <a:pt x="52" y="40"/>
                    <a:pt x="53" y="38"/>
                  </a:cubicBezTo>
                  <a:cubicBezTo>
                    <a:pt x="54" y="35"/>
                    <a:pt x="55" y="33"/>
                    <a:pt x="56" y="30"/>
                  </a:cubicBezTo>
                  <a:cubicBezTo>
                    <a:pt x="57" y="26"/>
                    <a:pt x="59" y="22"/>
                    <a:pt x="61" y="18"/>
                  </a:cubicBezTo>
                  <a:cubicBezTo>
                    <a:pt x="62" y="15"/>
                    <a:pt x="63" y="12"/>
                    <a:pt x="65" y="9"/>
                  </a:cubicBezTo>
                  <a:cubicBezTo>
                    <a:pt x="66" y="6"/>
                    <a:pt x="67" y="3"/>
                    <a:pt x="68" y="0"/>
                  </a:cubicBezTo>
                  <a:cubicBezTo>
                    <a:pt x="68" y="0"/>
                    <a:pt x="68" y="0"/>
                    <a:pt x="68" y="0"/>
                  </a:cubicBezTo>
                  <a:cubicBezTo>
                    <a:pt x="67" y="2"/>
                    <a:pt x="66" y="4"/>
                    <a:pt x="65" y="6"/>
                  </a:cubicBezTo>
                  <a:cubicBezTo>
                    <a:pt x="64" y="8"/>
                    <a:pt x="63" y="10"/>
                    <a:pt x="62" y="12"/>
                  </a:cubicBezTo>
                  <a:cubicBezTo>
                    <a:pt x="60" y="17"/>
                    <a:pt x="58" y="22"/>
                    <a:pt x="57" y="27"/>
                  </a:cubicBezTo>
                  <a:cubicBezTo>
                    <a:pt x="57" y="26"/>
                    <a:pt x="57" y="25"/>
                    <a:pt x="57" y="24"/>
                  </a:cubicBezTo>
                  <a:cubicBezTo>
                    <a:pt x="59" y="20"/>
                    <a:pt x="60" y="16"/>
                    <a:pt x="62" y="11"/>
                  </a:cubicBezTo>
                  <a:cubicBezTo>
                    <a:pt x="63" y="8"/>
                    <a:pt x="64" y="4"/>
                    <a:pt x="66" y="0"/>
                  </a:cubicBezTo>
                  <a:cubicBezTo>
                    <a:pt x="65" y="0"/>
                    <a:pt x="65" y="0"/>
                    <a:pt x="65" y="0"/>
                  </a:cubicBezTo>
                  <a:cubicBezTo>
                    <a:pt x="65" y="1"/>
                    <a:pt x="65" y="1"/>
                    <a:pt x="65" y="1"/>
                  </a:cubicBezTo>
                  <a:cubicBezTo>
                    <a:pt x="63" y="5"/>
                    <a:pt x="62" y="9"/>
                    <a:pt x="60" y="13"/>
                  </a:cubicBezTo>
                  <a:cubicBezTo>
                    <a:pt x="58" y="21"/>
                    <a:pt x="55" y="29"/>
                    <a:pt x="53" y="37"/>
                  </a:cubicBezTo>
                  <a:cubicBezTo>
                    <a:pt x="52" y="39"/>
                    <a:pt x="51" y="40"/>
                    <a:pt x="51" y="42"/>
                  </a:cubicBezTo>
                  <a:cubicBezTo>
                    <a:pt x="49" y="47"/>
                    <a:pt x="47" y="51"/>
                    <a:pt x="45" y="56"/>
                  </a:cubicBezTo>
                  <a:cubicBezTo>
                    <a:pt x="44" y="59"/>
                    <a:pt x="43" y="62"/>
                    <a:pt x="42" y="65"/>
                  </a:cubicBezTo>
                  <a:cubicBezTo>
                    <a:pt x="41" y="69"/>
                    <a:pt x="39" y="73"/>
                    <a:pt x="38" y="78"/>
                  </a:cubicBezTo>
                  <a:cubicBezTo>
                    <a:pt x="37" y="81"/>
                    <a:pt x="36" y="84"/>
                    <a:pt x="35" y="87"/>
                  </a:cubicBezTo>
                  <a:cubicBezTo>
                    <a:pt x="34" y="91"/>
                    <a:pt x="32" y="95"/>
                    <a:pt x="31" y="99"/>
                  </a:cubicBezTo>
                  <a:cubicBezTo>
                    <a:pt x="30" y="103"/>
                    <a:pt x="29" y="106"/>
                    <a:pt x="28" y="109"/>
                  </a:cubicBezTo>
                  <a:cubicBezTo>
                    <a:pt x="27" y="113"/>
                    <a:pt x="26" y="117"/>
                    <a:pt x="25" y="121"/>
                  </a:cubicBezTo>
                  <a:cubicBezTo>
                    <a:pt x="24" y="124"/>
                    <a:pt x="23" y="127"/>
                    <a:pt x="22" y="131"/>
                  </a:cubicBezTo>
                  <a:cubicBezTo>
                    <a:pt x="21" y="133"/>
                    <a:pt x="21" y="136"/>
                    <a:pt x="20" y="139"/>
                  </a:cubicBezTo>
                  <a:cubicBezTo>
                    <a:pt x="20" y="139"/>
                    <a:pt x="20" y="139"/>
                    <a:pt x="20" y="139"/>
                  </a:cubicBezTo>
                  <a:cubicBezTo>
                    <a:pt x="19" y="139"/>
                    <a:pt x="19" y="139"/>
                    <a:pt x="18" y="139"/>
                  </a:cubicBezTo>
                  <a:cubicBezTo>
                    <a:pt x="18" y="140"/>
                    <a:pt x="18" y="140"/>
                    <a:pt x="18" y="140"/>
                  </a:cubicBezTo>
                  <a:cubicBezTo>
                    <a:pt x="17" y="140"/>
                    <a:pt x="17" y="140"/>
                    <a:pt x="17" y="140"/>
                  </a:cubicBezTo>
                  <a:cubicBezTo>
                    <a:pt x="17" y="140"/>
                    <a:pt x="17" y="140"/>
                    <a:pt x="17" y="140"/>
                  </a:cubicBezTo>
                  <a:cubicBezTo>
                    <a:pt x="18" y="135"/>
                    <a:pt x="19" y="129"/>
                    <a:pt x="20" y="124"/>
                  </a:cubicBezTo>
                  <a:cubicBezTo>
                    <a:pt x="21" y="121"/>
                    <a:pt x="21" y="118"/>
                    <a:pt x="22" y="115"/>
                  </a:cubicBezTo>
                  <a:cubicBezTo>
                    <a:pt x="23" y="110"/>
                    <a:pt x="24" y="106"/>
                    <a:pt x="25" y="101"/>
                  </a:cubicBezTo>
                  <a:cubicBezTo>
                    <a:pt x="26" y="97"/>
                    <a:pt x="27" y="94"/>
                    <a:pt x="28" y="90"/>
                  </a:cubicBezTo>
                  <a:cubicBezTo>
                    <a:pt x="29" y="86"/>
                    <a:pt x="30" y="82"/>
                    <a:pt x="32" y="78"/>
                  </a:cubicBezTo>
                  <a:cubicBezTo>
                    <a:pt x="33" y="74"/>
                    <a:pt x="34" y="71"/>
                    <a:pt x="35" y="67"/>
                  </a:cubicBezTo>
                  <a:cubicBezTo>
                    <a:pt x="36" y="63"/>
                    <a:pt x="37" y="59"/>
                    <a:pt x="38" y="55"/>
                  </a:cubicBezTo>
                  <a:cubicBezTo>
                    <a:pt x="39" y="52"/>
                    <a:pt x="41" y="48"/>
                    <a:pt x="42" y="44"/>
                  </a:cubicBezTo>
                  <a:cubicBezTo>
                    <a:pt x="43" y="41"/>
                    <a:pt x="44" y="37"/>
                    <a:pt x="46" y="33"/>
                  </a:cubicBezTo>
                  <a:cubicBezTo>
                    <a:pt x="47" y="29"/>
                    <a:pt x="48" y="26"/>
                    <a:pt x="50" y="22"/>
                  </a:cubicBezTo>
                  <a:cubicBezTo>
                    <a:pt x="51" y="19"/>
                    <a:pt x="52" y="15"/>
                    <a:pt x="54" y="11"/>
                  </a:cubicBezTo>
                  <a:cubicBezTo>
                    <a:pt x="55" y="8"/>
                    <a:pt x="57" y="4"/>
                    <a:pt x="58" y="1"/>
                  </a:cubicBezTo>
                  <a:cubicBezTo>
                    <a:pt x="58" y="1"/>
                    <a:pt x="58" y="0"/>
                    <a:pt x="58" y="0"/>
                  </a:cubicBezTo>
                  <a:cubicBezTo>
                    <a:pt x="58" y="0"/>
                    <a:pt x="58" y="0"/>
                    <a:pt x="58" y="0"/>
                  </a:cubicBezTo>
                  <a:cubicBezTo>
                    <a:pt x="58" y="1"/>
                    <a:pt x="57" y="2"/>
                    <a:pt x="57" y="2"/>
                  </a:cubicBezTo>
                  <a:cubicBezTo>
                    <a:pt x="54" y="9"/>
                    <a:pt x="51" y="17"/>
                    <a:pt x="49" y="24"/>
                  </a:cubicBezTo>
                  <a:cubicBezTo>
                    <a:pt x="48" y="26"/>
                    <a:pt x="47" y="28"/>
                    <a:pt x="46" y="30"/>
                  </a:cubicBezTo>
                  <a:cubicBezTo>
                    <a:pt x="43" y="39"/>
                    <a:pt x="40" y="48"/>
                    <a:pt x="37" y="58"/>
                  </a:cubicBezTo>
                  <a:cubicBezTo>
                    <a:pt x="36" y="60"/>
                    <a:pt x="36" y="62"/>
                    <a:pt x="35" y="64"/>
                  </a:cubicBezTo>
                  <a:cubicBezTo>
                    <a:pt x="33" y="71"/>
                    <a:pt x="31" y="79"/>
                    <a:pt x="29" y="87"/>
                  </a:cubicBezTo>
                  <a:cubicBezTo>
                    <a:pt x="28" y="88"/>
                    <a:pt x="28" y="89"/>
                    <a:pt x="28" y="90"/>
                  </a:cubicBezTo>
                  <a:cubicBezTo>
                    <a:pt x="28" y="90"/>
                    <a:pt x="28" y="89"/>
                    <a:pt x="28" y="89"/>
                  </a:cubicBezTo>
                  <a:cubicBezTo>
                    <a:pt x="30" y="80"/>
                    <a:pt x="32" y="71"/>
                    <a:pt x="35" y="63"/>
                  </a:cubicBezTo>
                  <a:cubicBezTo>
                    <a:pt x="35" y="61"/>
                    <a:pt x="36" y="59"/>
                    <a:pt x="36" y="58"/>
                  </a:cubicBezTo>
                  <a:cubicBezTo>
                    <a:pt x="39" y="49"/>
                    <a:pt x="41" y="40"/>
                    <a:pt x="44" y="31"/>
                  </a:cubicBezTo>
                  <a:cubicBezTo>
                    <a:pt x="44" y="31"/>
                    <a:pt x="44" y="30"/>
                    <a:pt x="44" y="30"/>
                  </a:cubicBezTo>
                  <a:cubicBezTo>
                    <a:pt x="47" y="22"/>
                    <a:pt x="50" y="14"/>
                    <a:pt x="53" y="6"/>
                  </a:cubicBezTo>
                  <a:cubicBezTo>
                    <a:pt x="53" y="5"/>
                    <a:pt x="54" y="3"/>
                    <a:pt x="54" y="2"/>
                  </a:cubicBezTo>
                  <a:cubicBezTo>
                    <a:pt x="54" y="1"/>
                    <a:pt x="55" y="1"/>
                    <a:pt x="55" y="0"/>
                  </a:cubicBezTo>
                  <a:cubicBezTo>
                    <a:pt x="54" y="0"/>
                    <a:pt x="54" y="0"/>
                    <a:pt x="54" y="0"/>
                  </a:cubicBezTo>
                  <a:cubicBezTo>
                    <a:pt x="54" y="1"/>
                    <a:pt x="53" y="2"/>
                    <a:pt x="53" y="3"/>
                  </a:cubicBezTo>
                  <a:cubicBezTo>
                    <a:pt x="51" y="8"/>
                    <a:pt x="50" y="12"/>
                    <a:pt x="48" y="16"/>
                  </a:cubicBezTo>
                  <a:cubicBezTo>
                    <a:pt x="48" y="17"/>
                    <a:pt x="47" y="19"/>
                    <a:pt x="47" y="20"/>
                  </a:cubicBezTo>
                  <a:cubicBezTo>
                    <a:pt x="45" y="25"/>
                    <a:pt x="44" y="29"/>
                    <a:pt x="43" y="33"/>
                  </a:cubicBezTo>
                  <a:cubicBezTo>
                    <a:pt x="42" y="34"/>
                    <a:pt x="42" y="35"/>
                    <a:pt x="42" y="37"/>
                  </a:cubicBezTo>
                  <a:cubicBezTo>
                    <a:pt x="40" y="41"/>
                    <a:pt x="39" y="46"/>
                    <a:pt x="37" y="51"/>
                  </a:cubicBezTo>
                  <a:cubicBezTo>
                    <a:pt x="37" y="52"/>
                    <a:pt x="37" y="53"/>
                    <a:pt x="36" y="54"/>
                  </a:cubicBezTo>
                  <a:cubicBezTo>
                    <a:pt x="35" y="59"/>
                    <a:pt x="34" y="64"/>
                    <a:pt x="32" y="69"/>
                  </a:cubicBezTo>
                  <a:cubicBezTo>
                    <a:pt x="32" y="70"/>
                    <a:pt x="32" y="71"/>
                    <a:pt x="31" y="72"/>
                  </a:cubicBezTo>
                  <a:cubicBezTo>
                    <a:pt x="30" y="77"/>
                    <a:pt x="29" y="83"/>
                    <a:pt x="27" y="88"/>
                  </a:cubicBezTo>
                  <a:cubicBezTo>
                    <a:pt x="27" y="89"/>
                    <a:pt x="27" y="89"/>
                    <a:pt x="27" y="90"/>
                  </a:cubicBezTo>
                  <a:cubicBezTo>
                    <a:pt x="25" y="96"/>
                    <a:pt x="24" y="101"/>
                    <a:pt x="23" y="107"/>
                  </a:cubicBezTo>
                  <a:cubicBezTo>
                    <a:pt x="23" y="108"/>
                    <a:pt x="23" y="109"/>
                    <a:pt x="22" y="109"/>
                  </a:cubicBezTo>
                  <a:cubicBezTo>
                    <a:pt x="21" y="115"/>
                    <a:pt x="20" y="121"/>
                    <a:pt x="19" y="127"/>
                  </a:cubicBezTo>
                  <a:cubicBezTo>
                    <a:pt x="18" y="128"/>
                    <a:pt x="18" y="128"/>
                    <a:pt x="18" y="128"/>
                  </a:cubicBezTo>
                  <a:cubicBezTo>
                    <a:pt x="18" y="132"/>
                    <a:pt x="17" y="136"/>
                    <a:pt x="16" y="140"/>
                  </a:cubicBezTo>
                  <a:cubicBezTo>
                    <a:pt x="16" y="140"/>
                    <a:pt x="15" y="140"/>
                    <a:pt x="15" y="140"/>
                  </a:cubicBezTo>
                  <a:cubicBezTo>
                    <a:pt x="11" y="140"/>
                    <a:pt x="7" y="143"/>
                    <a:pt x="7" y="148"/>
                  </a:cubicBezTo>
                  <a:cubicBezTo>
                    <a:pt x="7" y="151"/>
                    <a:pt x="9" y="153"/>
                    <a:pt x="11" y="155"/>
                  </a:cubicBezTo>
                  <a:cubicBezTo>
                    <a:pt x="11" y="156"/>
                    <a:pt x="10" y="158"/>
                    <a:pt x="9" y="160"/>
                  </a:cubicBezTo>
                  <a:cubicBezTo>
                    <a:pt x="7" y="162"/>
                    <a:pt x="6" y="164"/>
                    <a:pt x="6" y="166"/>
                  </a:cubicBezTo>
                  <a:cubicBezTo>
                    <a:pt x="6" y="167"/>
                    <a:pt x="7" y="168"/>
                    <a:pt x="7" y="168"/>
                  </a:cubicBezTo>
                  <a:cubicBezTo>
                    <a:pt x="4" y="180"/>
                    <a:pt x="3" y="194"/>
                    <a:pt x="3" y="210"/>
                  </a:cubicBezTo>
                  <a:cubicBezTo>
                    <a:pt x="3" y="210"/>
                    <a:pt x="3" y="210"/>
                    <a:pt x="3" y="210"/>
                  </a:cubicBezTo>
                  <a:cubicBezTo>
                    <a:pt x="4" y="195"/>
                    <a:pt x="5" y="181"/>
                    <a:pt x="7" y="170"/>
                  </a:cubicBezTo>
                  <a:cubicBezTo>
                    <a:pt x="8" y="171"/>
                    <a:pt x="9" y="172"/>
                    <a:pt x="10" y="172"/>
                  </a:cubicBezTo>
                  <a:cubicBezTo>
                    <a:pt x="9" y="173"/>
                    <a:pt x="9" y="173"/>
                    <a:pt x="9" y="174"/>
                  </a:cubicBezTo>
                  <a:cubicBezTo>
                    <a:pt x="9" y="175"/>
                    <a:pt x="9" y="176"/>
                    <a:pt x="9" y="176"/>
                  </a:cubicBezTo>
                  <a:cubicBezTo>
                    <a:pt x="9" y="178"/>
                    <a:pt x="9" y="179"/>
                    <a:pt x="8" y="180"/>
                  </a:cubicBezTo>
                  <a:cubicBezTo>
                    <a:pt x="8" y="181"/>
                    <a:pt x="8" y="182"/>
                    <a:pt x="8" y="183"/>
                  </a:cubicBezTo>
                  <a:cubicBezTo>
                    <a:pt x="8" y="184"/>
                    <a:pt x="8" y="186"/>
                    <a:pt x="8" y="187"/>
                  </a:cubicBezTo>
                  <a:cubicBezTo>
                    <a:pt x="7" y="189"/>
                    <a:pt x="7" y="191"/>
                    <a:pt x="7" y="193"/>
                  </a:cubicBezTo>
                  <a:cubicBezTo>
                    <a:pt x="7" y="194"/>
                    <a:pt x="7" y="195"/>
                    <a:pt x="7" y="195"/>
                  </a:cubicBezTo>
                  <a:cubicBezTo>
                    <a:pt x="6" y="197"/>
                    <a:pt x="6" y="199"/>
                    <a:pt x="6" y="201"/>
                  </a:cubicBezTo>
                  <a:cubicBezTo>
                    <a:pt x="6" y="202"/>
                    <a:pt x="6" y="202"/>
                    <a:pt x="6" y="203"/>
                  </a:cubicBezTo>
                  <a:cubicBezTo>
                    <a:pt x="6" y="205"/>
                    <a:pt x="6" y="207"/>
                    <a:pt x="5" y="209"/>
                  </a:cubicBezTo>
                  <a:cubicBezTo>
                    <a:pt x="5" y="209"/>
                    <a:pt x="5" y="210"/>
                    <a:pt x="5" y="210"/>
                  </a:cubicBezTo>
                  <a:cubicBezTo>
                    <a:pt x="6" y="210"/>
                    <a:pt x="6" y="210"/>
                    <a:pt x="6" y="210"/>
                  </a:cubicBezTo>
                  <a:cubicBezTo>
                    <a:pt x="6" y="208"/>
                    <a:pt x="6" y="207"/>
                    <a:pt x="6" y="205"/>
                  </a:cubicBezTo>
                  <a:cubicBezTo>
                    <a:pt x="6" y="204"/>
                    <a:pt x="7" y="203"/>
                    <a:pt x="7" y="202"/>
                  </a:cubicBezTo>
                  <a:cubicBezTo>
                    <a:pt x="7" y="200"/>
                    <a:pt x="7" y="198"/>
                    <a:pt x="7" y="197"/>
                  </a:cubicBezTo>
                  <a:cubicBezTo>
                    <a:pt x="7" y="196"/>
                    <a:pt x="7" y="195"/>
                    <a:pt x="7" y="194"/>
                  </a:cubicBezTo>
                  <a:cubicBezTo>
                    <a:pt x="8" y="192"/>
                    <a:pt x="8" y="190"/>
                    <a:pt x="8" y="189"/>
                  </a:cubicBezTo>
                  <a:cubicBezTo>
                    <a:pt x="8" y="188"/>
                    <a:pt x="8" y="187"/>
                    <a:pt x="8" y="187"/>
                  </a:cubicBezTo>
                  <a:cubicBezTo>
                    <a:pt x="8" y="185"/>
                    <a:pt x="9" y="183"/>
                    <a:pt x="9" y="181"/>
                  </a:cubicBezTo>
                  <a:cubicBezTo>
                    <a:pt x="9" y="180"/>
                    <a:pt x="9" y="180"/>
                    <a:pt x="9" y="180"/>
                  </a:cubicBezTo>
                  <a:cubicBezTo>
                    <a:pt x="9" y="178"/>
                    <a:pt x="10" y="176"/>
                    <a:pt x="10" y="174"/>
                  </a:cubicBezTo>
                  <a:cubicBezTo>
                    <a:pt x="10" y="174"/>
                    <a:pt x="10" y="173"/>
                    <a:pt x="10" y="173"/>
                  </a:cubicBezTo>
                  <a:cubicBezTo>
                    <a:pt x="10" y="173"/>
                    <a:pt x="10" y="173"/>
                    <a:pt x="10" y="173"/>
                  </a:cubicBezTo>
                  <a:cubicBezTo>
                    <a:pt x="11" y="173"/>
                    <a:pt x="11" y="173"/>
                    <a:pt x="11" y="173"/>
                  </a:cubicBezTo>
                  <a:cubicBezTo>
                    <a:pt x="11" y="173"/>
                    <a:pt x="11" y="174"/>
                    <a:pt x="11" y="174"/>
                  </a:cubicBezTo>
                  <a:cubicBezTo>
                    <a:pt x="10" y="176"/>
                    <a:pt x="10" y="178"/>
                    <a:pt x="10" y="179"/>
                  </a:cubicBezTo>
                  <a:cubicBezTo>
                    <a:pt x="9" y="182"/>
                    <a:pt x="9" y="185"/>
                    <a:pt x="9" y="188"/>
                  </a:cubicBezTo>
                  <a:cubicBezTo>
                    <a:pt x="8" y="190"/>
                    <a:pt x="8" y="192"/>
                    <a:pt x="8" y="194"/>
                  </a:cubicBezTo>
                  <a:cubicBezTo>
                    <a:pt x="8" y="197"/>
                    <a:pt x="7" y="199"/>
                    <a:pt x="7" y="202"/>
                  </a:cubicBezTo>
                  <a:cubicBezTo>
                    <a:pt x="7" y="204"/>
                    <a:pt x="7" y="206"/>
                    <a:pt x="6" y="209"/>
                  </a:cubicBezTo>
                  <a:cubicBezTo>
                    <a:pt x="6" y="209"/>
                    <a:pt x="6" y="210"/>
                    <a:pt x="6" y="210"/>
                  </a:cubicBezTo>
                  <a:cubicBezTo>
                    <a:pt x="7" y="210"/>
                    <a:pt x="7" y="210"/>
                    <a:pt x="7" y="210"/>
                  </a:cubicBezTo>
                  <a:cubicBezTo>
                    <a:pt x="7" y="210"/>
                    <a:pt x="7" y="210"/>
                    <a:pt x="7" y="209"/>
                  </a:cubicBezTo>
                  <a:cubicBezTo>
                    <a:pt x="7" y="204"/>
                    <a:pt x="8" y="198"/>
                    <a:pt x="9" y="193"/>
                  </a:cubicBezTo>
                  <a:cubicBezTo>
                    <a:pt x="9" y="192"/>
                    <a:pt x="9" y="192"/>
                    <a:pt x="9" y="191"/>
                  </a:cubicBezTo>
                  <a:cubicBezTo>
                    <a:pt x="10" y="186"/>
                    <a:pt x="10" y="180"/>
                    <a:pt x="11" y="175"/>
                  </a:cubicBezTo>
                  <a:cubicBezTo>
                    <a:pt x="11" y="174"/>
                    <a:pt x="11" y="174"/>
                    <a:pt x="11" y="173"/>
                  </a:cubicBezTo>
                  <a:cubicBezTo>
                    <a:pt x="12" y="174"/>
                    <a:pt x="12" y="174"/>
                    <a:pt x="13" y="174"/>
                  </a:cubicBezTo>
                  <a:cubicBezTo>
                    <a:pt x="12" y="179"/>
                    <a:pt x="11" y="183"/>
                    <a:pt x="10" y="188"/>
                  </a:cubicBezTo>
                  <a:cubicBezTo>
                    <a:pt x="10" y="190"/>
                    <a:pt x="10" y="192"/>
                    <a:pt x="10" y="194"/>
                  </a:cubicBezTo>
                  <a:cubicBezTo>
                    <a:pt x="9" y="199"/>
                    <a:pt x="8" y="205"/>
                    <a:pt x="7" y="210"/>
                  </a:cubicBezTo>
                  <a:cubicBezTo>
                    <a:pt x="8" y="210"/>
                    <a:pt x="8" y="210"/>
                    <a:pt x="8" y="210"/>
                  </a:cubicBezTo>
                  <a:cubicBezTo>
                    <a:pt x="9" y="206"/>
                    <a:pt x="9" y="201"/>
                    <a:pt x="10" y="197"/>
                  </a:cubicBezTo>
                  <a:cubicBezTo>
                    <a:pt x="10" y="194"/>
                    <a:pt x="11" y="192"/>
                    <a:pt x="11" y="189"/>
                  </a:cubicBezTo>
                  <a:cubicBezTo>
                    <a:pt x="12" y="184"/>
                    <a:pt x="13" y="179"/>
                    <a:pt x="13" y="174"/>
                  </a:cubicBezTo>
                  <a:cubicBezTo>
                    <a:pt x="14" y="174"/>
                    <a:pt x="14" y="174"/>
                    <a:pt x="14" y="174"/>
                  </a:cubicBezTo>
                  <a:cubicBezTo>
                    <a:pt x="19" y="174"/>
                    <a:pt x="22" y="170"/>
                    <a:pt x="22" y="166"/>
                  </a:cubicBezTo>
                  <a:cubicBezTo>
                    <a:pt x="22" y="163"/>
                    <a:pt x="20" y="160"/>
                    <a:pt x="16" y="159"/>
                  </a:cubicBezTo>
                  <a:cubicBezTo>
                    <a:pt x="17" y="157"/>
                    <a:pt x="17" y="156"/>
                    <a:pt x="17" y="155"/>
                  </a:cubicBezTo>
                  <a:cubicBezTo>
                    <a:pt x="19" y="155"/>
                    <a:pt x="20" y="154"/>
                    <a:pt x="21" y="153"/>
                  </a:cubicBezTo>
                  <a:cubicBezTo>
                    <a:pt x="22" y="153"/>
                    <a:pt x="23" y="153"/>
                    <a:pt x="24" y="153"/>
                  </a:cubicBezTo>
                  <a:cubicBezTo>
                    <a:pt x="28" y="153"/>
                    <a:pt x="32" y="150"/>
                    <a:pt x="32" y="145"/>
                  </a:cubicBezTo>
                  <a:cubicBezTo>
                    <a:pt x="32" y="142"/>
                    <a:pt x="30" y="139"/>
                    <a:pt x="27" y="138"/>
                  </a:cubicBezTo>
                  <a:cubicBezTo>
                    <a:pt x="33" y="123"/>
                    <a:pt x="41" y="110"/>
                    <a:pt x="51" y="101"/>
                  </a:cubicBezTo>
                  <a:cubicBezTo>
                    <a:pt x="57" y="95"/>
                    <a:pt x="63" y="90"/>
                    <a:pt x="70" y="87"/>
                  </a:cubicBezTo>
                  <a:cubicBezTo>
                    <a:pt x="69" y="89"/>
                    <a:pt x="68" y="90"/>
                    <a:pt x="67" y="92"/>
                  </a:cubicBezTo>
                  <a:cubicBezTo>
                    <a:pt x="66" y="94"/>
                    <a:pt x="64" y="96"/>
                    <a:pt x="63" y="99"/>
                  </a:cubicBezTo>
                  <a:cubicBezTo>
                    <a:pt x="61" y="101"/>
                    <a:pt x="59" y="104"/>
                    <a:pt x="58" y="107"/>
                  </a:cubicBezTo>
                  <a:cubicBezTo>
                    <a:pt x="56" y="109"/>
                    <a:pt x="55" y="112"/>
                    <a:pt x="54" y="114"/>
                  </a:cubicBezTo>
                  <a:cubicBezTo>
                    <a:pt x="52" y="117"/>
                    <a:pt x="51" y="119"/>
                    <a:pt x="49" y="122"/>
                  </a:cubicBezTo>
                  <a:cubicBezTo>
                    <a:pt x="48" y="125"/>
                    <a:pt x="47" y="127"/>
                    <a:pt x="46" y="129"/>
                  </a:cubicBezTo>
                  <a:cubicBezTo>
                    <a:pt x="44" y="132"/>
                    <a:pt x="43" y="135"/>
                    <a:pt x="41" y="137"/>
                  </a:cubicBezTo>
                  <a:cubicBezTo>
                    <a:pt x="40" y="140"/>
                    <a:pt x="39" y="142"/>
                    <a:pt x="38" y="144"/>
                  </a:cubicBezTo>
                  <a:cubicBezTo>
                    <a:pt x="37" y="147"/>
                    <a:pt x="35" y="150"/>
                    <a:pt x="34" y="152"/>
                  </a:cubicBezTo>
                  <a:cubicBezTo>
                    <a:pt x="33" y="155"/>
                    <a:pt x="32" y="157"/>
                    <a:pt x="31" y="159"/>
                  </a:cubicBezTo>
                  <a:cubicBezTo>
                    <a:pt x="30" y="162"/>
                    <a:pt x="29" y="165"/>
                    <a:pt x="28" y="167"/>
                  </a:cubicBezTo>
                  <a:cubicBezTo>
                    <a:pt x="27" y="170"/>
                    <a:pt x="26" y="172"/>
                    <a:pt x="25" y="174"/>
                  </a:cubicBezTo>
                  <a:cubicBezTo>
                    <a:pt x="24" y="177"/>
                    <a:pt x="23" y="179"/>
                    <a:pt x="22" y="182"/>
                  </a:cubicBezTo>
                  <a:cubicBezTo>
                    <a:pt x="21" y="184"/>
                    <a:pt x="20" y="187"/>
                    <a:pt x="19" y="189"/>
                  </a:cubicBezTo>
                  <a:cubicBezTo>
                    <a:pt x="18" y="192"/>
                    <a:pt x="17" y="194"/>
                    <a:pt x="17" y="197"/>
                  </a:cubicBezTo>
                  <a:cubicBezTo>
                    <a:pt x="16" y="199"/>
                    <a:pt x="15" y="201"/>
                    <a:pt x="14" y="204"/>
                  </a:cubicBezTo>
                  <a:cubicBezTo>
                    <a:pt x="14" y="206"/>
                    <a:pt x="13" y="208"/>
                    <a:pt x="12" y="210"/>
                  </a:cubicBezTo>
                  <a:cubicBezTo>
                    <a:pt x="13" y="210"/>
                    <a:pt x="13" y="210"/>
                    <a:pt x="13" y="210"/>
                  </a:cubicBezTo>
                  <a:cubicBezTo>
                    <a:pt x="13" y="209"/>
                    <a:pt x="14" y="208"/>
                    <a:pt x="14" y="207"/>
                  </a:cubicBezTo>
                  <a:cubicBezTo>
                    <a:pt x="15" y="204"/>
                    <a:pt x="16" y="202"/>
                    <a:pt x="16" y="200"/>
                  </a:cubicBezTo>
                  <a:cubicBezTo>
                    <a:pt x="17" y="197"/>
                    <a:pt x="18" y="195"/>
                    <a:pt x="19" y="192"/>
                  </a:cubicBezTo>
                  <a:cubicBezTo>
                    <a:pt x="20" y="190"/>
                    <a:pt x="21" y="187"/>
                    <a:pt x="21" y="185"/>
                  </a:cubicBezTo>
                  <a:cubicBezTo>
                    <a:pt x="22" y="182"/>
                    <a:pt x="23" y="180"/>
                    <a:pt x="24" y="177"/>
                  </a:cubicBezTo>
                  <a:cubicBezTo>
                    <a:pt x="25" y="175"/>
                    <a:pt x="26" y="172"/>
                    <a:pt x="27" y="170"/>
                  </a:cubicBezTo>
                  <a:cubicBezTo>
                    <a:pt x="28" y="167"/>
                    <a:pt x="29" y="165"/>
                    <a:pt x="31" y="162"/>
                  </a:cubicBezTo>
                  <a:cubicBezTo>
                    <a:pt x="32" y="159"/>
                    <a:pt x="33" y="157"/>
                    <a:pt x="34" y="155"/>
                  </a:cubicBezTo>
                  <a:cubicBezTo>
                    <a:pt x="35" y="152"/>
                    <a:pt x="36" y="149"/>
                    <a:pt x="38" y="147"/>
                  </a:cubicBezTo>
                  <a:cubicBezTo>
                    <a:pt x="39" y="144"/>
                    <a:pt x="40" y="142"/>
                    <a:pt x="41" y="140"/>
                  </a:cubicBezTo>
                  <a:cubicBezTo>
                    <a:pt x="42" y="137"/>
                    <a:pt x="44" y="134"/>
                    <a:pt x="45" y="131"/>
                  </a:cubicBezTo>
                  <a:cubicBezTo>
                    <a:pt x="46" y="129"/>
                    <a:pt x="48" y="127"/>
                    <a:pt x="49" y="124"/>
                  </a:cubicBezTo>
                  <a:cubicBezTo>
                    <a:pt x="50" y="121"/>
                    <a:pt x="52" y="119"/>
                    <a:pt x="54" y="116"/>
                  </a:cubicBezTo>
                  <a:cubicBezTo>
                    <a:pt x="55" y="113"/>
                    <a:pt x="56" y="111"/>
                    <a:pt x="57" y="109"/>
                  </a:cubicBezTo>
                  <a:cubicBezTo>
                    <a:pt x="59" y="106"/>
                    <a:pt x="61" y="103"/>
                    <a:pt x="63" y="100"/>
                  </a:cubicBezTo>
                  <a:cubicBezTo>
                    <a:pt x="64" y="98"/>
                    <a:pt x="65" y="96"/>
                    <a:pt x="67" y="93"/>
                  </a:cubicBezTo>
                  <a:cubicBezTo>
                    <a:pt x="68" y="91"/>
                    <a:pt x="70" y="89"/>
                    <a:pt x="71" y="87"/>
                  </a:cubicBezTo>
                  <a:cubicBezTo>
                    <a:pt x="76" y="84"/>
                    <a:pt x="82" y="83"/>
                    <a:pt x="87" y="83"/>
                  </a:cubicBezTo>
                  <a:cubicBezTo>
                    <a:pt x="92" y="83"/>
                    <a:pt x="96" y="84"/>
                    <a:pt x="99" y="85"/>
                  </a:cubicBezTo>
                  <a:cubicBezTo>
                    <a:pt x="99" y="86"/>
                    <a:pt x="99" y="87"/>
                    <a:pt x="99" y="89"/>
                  </a:cubicBezTo>
                  <a:cubicBezTo>
                    <a:pt x="99" y="93"/>
                    <a:pt x="102" y="96"/>
                    <a:pt x="107" y="96"/>
                  </a:cubicBezTo>
                  <a:cubicBezTo>
                    <a:pt x="108" y="96"/>
                    <a:pt x="110" y="96"/>
                    <a:pt x="111" y="95"/>
                  </a:cubicBezTo>
                  <a:cubicBezTo>
                    <a:pt x="106" y="135"/>
                    <a:pt x="101" y="174"/>
                    <a:pt x="97" y="210"/>
                  </a:cubicBezTo>
                  <a:cubicBezTo>
                    <a:pt x="98" y="210"/>
                    <a:pt x="98" y="210"/>
                    <a:pt x="98" y="210"/>
                  </a:cubicBezTo>
                  <a:cubicBezTo>
                    <a:pt x="98" y="210"/>
                    <a:pt x="98" y="210"/>
                    <a:pt x="98" y="210"/>
                  </a:cubicBezTo>
                  <a:cubicBezTo>
                    <a:pt x="98" y="206"/>
                    <a:pt x="98" y="202"/>
                    <a:pt x="99" y="199"/>
                  </a:cubicBezTo>
                  <a:cubicBezTo>
                    <a:pt x="99" y="196"/>
                    <a:pt x="100" y="193"/>
                    <a:pt x="100" y="189"/>
                  </a:cubicBezTo>
                  <a:cubicBezTo>
                    <a:pt x="100" y="185"/>
                    <a:pt x="101" y="181"/>
                    <a:pt x="101" y="176"/>
                  </a:cubicBezTo>
                  <a:cubicBezTo>
                    <a:pt x="102" y="174"/>
                    <a:pt x="102" y="171"/>
                    <a:pt x="102" y="169"/>
                  </a:cubicBezTo>
                  <a:cubicBezTo>
                    <a:pt x="103" y="164"/>
                    <a:pt x="104" y="159"/>
                    <a:pt x="104" y="153"/>
                  </a:cubicBezTo>
                  <a:cubicBezTo>
                    <a:pt x="104" y="152"/>
                    <a:pt x="105" y="150"/>
                    <a:pt x="105" y="148"/>
                  </a:cubicBezTo>
                  <a:cubicBezTo>
                    <a:pt x="106" y="142"/>
                    <a:pt x="106" y="136"/>
                    <a:pt x="107" y="130"/>
                  </a:cubicBezTo>
                  <a:cubicBezTo>
                    <a:pt x="107" y="129"/>
                    <a:pt x="107" y="127"/>
                    <a:pt x="108" y="126"/>
                  </a:cubicBezTo>
                  <a:cubicBezTo>
                    <a:pt x="109" y="119"/>
                    <a:pt x="109" y="112"/>
                    <a:pt x="110" y="105"/>
                  </a:cubicBezTo>
                  <a:cubicBezTo>
                    <a:pt x="111" y="104"/>
                    <a:pt x="111" y="104"/>
                    <a:pt x="111" y="104"/>
                  </a:cubicBezTo>
                  <a:cubicBezTo>
                    <a:pt x="111" y="101"/>
                    <a:pt x="111" y="98"/>
                    <a:pt x="112" y="94"/>
                  </a:cubicBezTo>
                  <a:cubicBezTo>
                    <a:pt x="113" y="93"/>
                    <a:pt x="114" y="91"/>
                    <a:pt x="114" y="89"/>
                  </a:cubicBezTo>
                  <a:cubicBezTo>
                    <a:pt x="114" y="87"/>
                    <a:pt x="114" y="86"/>
                    <a:pt x="113" y="85"/>
                  </a:cubicBezTo>
                  <a:cubicBezTo>
                    <a:pt x="113" y="83"/>
                    <a:pt x="114" y="82"/>
                    <a:pt x="114" y="81"/>
                  </a:cubicBezTo>
                  <a:cubicBezTo>
                    <a:pt x="128" y="64"/>
                    <a:pt x="143" y="47"/>
                    <a:pt x="160" y="31"/>
                  </a:cubicBezTo>
                  <a:cubicBezTo>
                    <a:pt x="161" y="32"/>
                    <a:pt x="161" y="32"/>
                    <a:pt x="162" y="32"/>
                  </a:cubicBezTo>
                  <a:cubicBezTo>
                    <a:pt x="161" y="34"/>
                    <a:pt x="161" y="35"/>
                    <a:pt x="161" y="36"/>
                  </a:cubicBezTo>
                  <a:cubicBezTo>
                    <a:pt x="161" y="40"/>
                    <a:pt x="163" y="43"/>
                    <a:pt x="166" y="44"/>
                  </a:cubicBezTo>
                  <a:cubicBezTo>
                    <a:pt x="164" y="49"/>
                    <a:pt x="163" y="54"/>
                    <a:pt x="161" y="60"/>
                  </a:cubicBezTo>
                  <a:cubicBezTo>
                    <a:pt x="160" y="62"/>
                    <a:pt x="160" y="65"/>
                    <a:pt x="159" y="67"/>
                  </a:cubicBezTo>
                  <a:cubicBezTo>
                    <a:pt x="158" y="69"/>
                    <a:pt x="158" y="71"/>
                    <a:pt x="157" y="73"/>
                  </a:cubicBezTo>
                  <a:cubicBezTo>
                    <a:pt x="143" y="121"/>
                    <a:pt x="130" y="167"/>
                    <a:pt x="118" y="210"/>
                  </a:cubicBezTo>
                  <a:cubicBezTo>
                    <a:pt x="119" y="210"/>
                    <a:pt x="119" y="210"/>
                    <a:pt x="119" y="210"/>
                  </a:cubicBezTo>
                  <a:cubicBezTo>
                    <a:pt x="124" y="193"/>
                    <a:pt x="129" y="175"/>
                    <a:pt x="134" y="158"/>
                  </a:cubicBezTo>
                  <a:cubicBezTo>
                    <a:pt x="142" y="129"/>
                    <a:pt x="150" y="100"/>
                    <a:pt x="159" y="70"/>
                  </a:cubicBezTo>
                  <a:cubicBezTo>
                    <a:pt x="159" y="69"/>
                    <a:pt x="159" y="69"/>
                    <a:pt x="159" y="68"/>
                  </a:cubicBezTo>
                  <a:cubicBezTo>
                    <a:pt x="161" y="63"/>
                    <a:pt x="162" y="58"/>
                    <a:pt x="164" y="54"/>
                  </a:cubicBezTo>
                  <a:cubicBezTo>
                    <a:pt x="165" y="51"/>
                    <a:pt x="166" y="47"/>
                    <a:pt x="167" y="44"/>
                  </a:cubicBezTo>
                  <a:cubicBezTo>
                    <a:pt x="167" y="44"/>
                    <a:pt x="168" y="44"/>
                    <a:pt x="169" y="44"/>
                  </a:cubicBezTo>
                  <a:cubicBezTo>
                    <a:pt x="173" y="44"/>
                    <a:pt x="176" y="41"/>
                    <a:pt x="176" y="37"/>
                  </a:cubicBezTo>
                  <a:cubicBezTo>
                    <a:pt x="181" y="37"/>
                    <a:pt x="185" y="37"/>
                    <a:pt x="189" y="37"/>
                  </a:cubicBezTo>
                  <a:cubicBezTo>
                    <a:pt x="191" y="38"/>
                    <a:pt x="194" y="38"/>
                    <a:pt x="196" y="38"/>
                  </a:cubicBezTo>
                  <a:cubicBezTo>
                    <a:pt x="198" y="38"/>
                    <a:pt x="199" y="39"/>
                    <a:pt x="201" y="39"/>
                  </a:cubicBezTo>
                  <a:cubicBezTo>
                    <a:pt x="201" y="38"/>
                    <a:pt x="201" y="38"/>
                    <a:pt x="201" y="38"/>
                  </a:cubicBezTo>
                  <a:cubicBezTo>
                    <a:pt x="199" y="38"/>
                    <a:pt x="198" y="38"/>
                    <a:pt x="196" y="38"/>
                  </a:cubicBezTo>
                  <a:cubicBezTo>
                    <a:pt x="194" y="37"/>
                    <a:pt x="192" y="37"/>
                    <a:pt x="189" y="37"/>
                  </a:cubicBezTo>
                  <a:cubicBezTo>
                    <a:pt x="185" y="36"/>
                    <a:pt x="181" y="36"/>
                    <a:pt x="176" y="36"/>
                  </a:cubicBezTo>
                  <a:cubicBezTo>
                    <a:pt x="176" y="34"/>
                    <a:pt x="175" y="32"/>
                    <a:pt x="173" y="30"/>
                  </a:cubicBezTo>
                  <a:cubicBezTo>
                    <a:pt x="175" y="27"/>
                    <a:pt x="177" y="24"/>
                    <a:pt x="179" y="21"/>
                  </a:cubicBezTo>
                  <a:cubicBezTo>
                    <a:pt x="181" y="18"/>
                    <a:pt x="184" y="14"/>
                    <a:pt x="186" y="10"/>
                  </a:cubicBezTo>
                  <a:cubicBezTo>
                    <a:pt x="188" y="7"/>
                    <a:pt x="190" y="4"/>
                    <a:pt x="192" y="1"/>
                  </a:cubicBezTo>
                  <a:cubicBezTo>
                    <a:pt x="193" y="1"/>
                    <a:pt x="193" y="1"/>
                    <a:pt x="193" y="0"/>
                  </a:cubicBezTo>
                  <a:moveTo>
                    <a:pt x="502" y="0"/>
                  </a:moveTo>
                  <a:cubicBezTo>
                    <a:pt x="502" y="0"/>
                    <a:pt x="502" y="0"/>
                    <a:pt x="502" y="0"/>
                  </a:cubicBezTo>
                  <a:cubicBezTo>
                    <a:pt x="501" y="1"/>
                    <a:pt x="501" y="2"/>
                    <a:pt x="501" y="2"/>
                  </a:cubicBezTo>
                  <a:cubicBezTo>
                    <a:pt x="501" y="9"/>
                    <a:pt x="501" y="15"/>
                    <a:pt x="501" y="22"/>
                  </a:cubicBezTo>
                  <a:cubicBezTo>
                    <a:pt x="500" y="27"/>
                    <a:pt x="500" y="32"/>
                    <a:pt x="500" y="38"/>
                  </a:cubicBezTo>
                  <a:cubicBezTo>
                    <a:pt x="500" y="44"/>
                    <a:pt x="499" y="50"/>
                    <a:pt x="499" y="57"/>
                  </a:cubicBezTo>
                  <a:cubicBezTo>
                    <a:pt x="499" y="62"/>
                    <a:pt x="499" y="67"/>
                    <a:pt x="498" y="72"/>
                  </a:cubicBezTo>
                  <a:cubicBezTo>
                    <a:pt x="498" y="79"/>
                    <a:pt x="498" y="86"/>
                    <a:pt x="498" y="93"/>
                  </a:cubicBezTo>
                  <a:cubicBezTo>
                    <a:pt x="498" y="97"/>
                    <a:pt x="497" y="102"/>
                    <a:pt x="497" y="107"/>
                  </a:cubicBezTo>
                  <a:cubicBezTo>
                    <a:pt x="497" y="114"/>
                    <a:pt x="497" y="122"/>
                    <a:pt x="496" y="129"/>
                  </a:cubicBezTo>
                  <a:cubicBezTo>
                    <a:pt x="496" y="133"/>
                    <a:pt x="496" y="138"/>
                    <a:pt x="496" y="142"/>
                  </a:cubicBezTo>
                  <a:cubicBezTo>
                    <a:pt x="496" y="148"/>
                    <a:pt x="496" y="154"/>
                    <a:pt x="496" y="160"/>
                  </a:cubicBezTo>
                  <a:cubicBezTo>
                    <a:pt x="495" y="160"/>
                    <a:pt x="495" y="160"/>
                    <a:pt x="495" y="160"/>
                  </a:cubicBezTo>
                  <a:cubicBezTo>
                    <a:pt x="495" y="156"/>
                    <a:pt x="494" y="152"/>
                    <a:pt x="494" y="148"/>
                  </a:cubicBezTo>
                  <a:cubicBezTo>
                    <a:pt x="493" y="143"/>
                    <a:pt x="493" y="138"/>
                    <a:pt x="492" y="133"/>
                  </a:cubicBezTo>
                  <a:cubicBezTo>
                    <a:pt x="491" y="128"/>
                    <a:pt x="491" y="123"/>
                    <a:pt x="490" y="119"/>
                  </a:cubicBezTo>
                  <a:cubicBezTo>
                    <a:pt x="490" y="113"/>
                    <a:pt x="489" y="107"/>
                    <a:pt x="488" y="101"/>
                  </a:cubicBezTo>
                  <a:cubicBezTo>
                    <a:pt x="488" y="97"/>
                    <a:pt x="487" y="93"/>
                    <a:pt x="487" y="89"/>
                  </a:cubicBezTo>
                  <a:cubicBezTo>
                    <a:pt x="486" y="82"/>
                    <a:pt x="485" y="75"/>
                    <a:pt x="485" y="68"/>
                  </a:cubicBezTo>
                  <a:cubicBezTo>
                    <a:pt x="484" y="65"/>
                    <a:pt x="484" y="62"/>
                    <a:pt x="484" y="59"/>
                  </a:cubicBezTo>
                  <a:cubicBezTo>
                    <a:pt x="483" y="51"/>
                    <a:pt x="482" y="43"/>
                    <a:pt x="481" y="35"/>
                  </a:cubicBezTo>
                  <a:cubicBezTo>
                    <a:pt x="481" y="33"/>
                    <a:pt x="480" y="30"/>
                    <a:pt x="480" y="28"/>
                  </a:cubicBezTo>
                  <a:cubicBezTo>
                    <a:pt x="479" y="19"/>
                    <a:pt x="478" y="10"/>
                    <a:pt x="477" y="1"/>
                  </a:cubicBezTo>
                  <a:cubicBezTo>
                    <a:pt x="477" y="1"/>
                    <a:pt x="477" y="1"/>
                    <a:pt x="477" y="0"/>
                  </a:cubicBezTo>
                  <a:cubicBezTo>
                    <a:pt x="477" y="0"/>
                    <a:pt x="477" y="0"/>
                    <a:pt x="477" y="0"/>
                  </a:cubicBezTo>
                  <a:cubicBezTo>
                    <a:pt x="482" y="56"/>
                    <a:pt x="488" y="108"/>
                    <a:pt x="495" y="160"/>
                  </a:cubicBezTo>
                  <a:cubicBezTo>
                    <a:pt x="492" y="160"/>
                    <a:pt x="491" y="161"/>
                    <a:pt x="489" y="163"/>
                  </a:cubicBezTo>
                  <a:cubicBezTo>
                    <a:pt x="484" y="160"/>
                    <a:pt x="480" y="157"/>
                    <a:pt x="475" y="154"/>
                  </a:cubicBezTo>
                  <a:cubicBezTo>
                    <a:pt x="473" y="153"/>
                    <a:pt x="471" y="152"/>
                    <a:pt x="469" y="151"/>
                  </a:cubicBezTo>
                  <a:cubicBezTo>
                    <a:pt x="464" y="148"/>
                    <a:pt x="459" y="145"/>
                    <a:pt x="454" y="142"/>
                  </a:cubicBezTo>
                  <a:cubicBezTo>
                    <a:pt x="451" y="140"/>
                    <a:pt x="449" y="139"/>
                    <a:pt x="447" y="138"/>
                  </a:cubicBezTo>
                  <a:cubicBezTo>
                    <a:pt x="442" y="135"/>
                    <a:pt x="437" y="132"/>
                    <a:pt x="433" y="130"/>
                  </a:cubicBezTo>
                  <a:cubicBezTo>
                    <a:pt x="430" y="128"/>
                    <a:pt x="428" y="127"/>
                    <a:pt x="425" y="125"/>
                  </a:cubicBezTo>
                  <a:cubicBezTo>
                    <a:pt x="421" y="123"/>
                    <a:pt x="416" y="120"/>
                    <a:pt x="412" y="118"/>
                  </a:cubicBezTo>
                  <a:cubicBezTo>
                    <a:pt x="411" y="118"/>
                    <a:pt x="411" y="117"/>
                    <a:pt x="411" y="117"/>
                  </a:cubicBezTo>
                  <a:cubicBezTo>
                    <a:pt x="411" y="118"/>
                    <a:pt x="411" y="118"/>
                    <a:pt x="411" y="118"/>
                  </a:cubicBezTo>
                  <a:cubicBezTo>
                    <a:pt x="411" y="118"/>
                    <a:pt x="411" y="118"/>
                    <a:pt x="411" y="118"/>
                  </a:cubicBezTo>
                  <a:cubicBezTo>
                    <a:pt x="418" y="122"/>
                    <a:pt x="425" y="126"/>
                    <a:pt x="432" y="130"/>
                  </a:cubicBezTo>
                  <a:cubicBezTo>
                    <a:pt x="432" y="130"/>
                    <a:pt x="432" y="130"/>
                    <a:pt x="432" y="130"/>
                  </a:cubicBezTo>
                  <a:cubicBezTo>
                    <a:pt x="451" y="141"/>
                    <a:pt x="470" y="152"/>
                    <a:pt x="489" y="164"/>
                  </a:cubicBezTo>
                  <a:cubicBezTo>
                    <a:pt x="488" y="165"/>
                    <a:pt x="488" y="166"/>
                    <a:pt x="488" y="168"/>
                  </a:cubicBezTo>
                  <a:cubicBezTo>
                    <a:pt x="488" y="169"/>
                    <a:pt x="488" y="169"/>
                    <a:pt x="488" y="170"/>
                  </a:cubicBezTo>
                  <a:cubicBezTo>
                    <a:pt x="462" y="181"/>
                    <a:pt x="436" y="192"/>
                    <a:pt x="411" y="203"/>
                  </a:cubicBezTo>
                  <a:cubicBezTo>
                    <a:pt x="411" y="204"/>
                    <a:pt x="411" y="204"/>
                    <a:pt x="411" y="204"/>
                  </a:cubicBezTo>
                  <a:cubicBezTo>
                    <a:pt x="425" y="198"/>
                    <a:pt x="439" y="192"/>
                    <a:pt x="453" y="186"/>
                  </a:cubicBezTo>
                  <a:cubicBezTo>
                    <a:pt x="457" y="184"/>
                    <a:pt x="461" y="183"/>
                    <a:pt x="465" y="181"/>
                  </a:cubicBezTo>
                  <a:cubicBezTo>
                    <a:pt x="473" y="178"/>
                    <a:pt x="481" y="174"/>
                    <a:pt x="489" y="171"/>
                  </a:cubicBezTo>
                  <a:cubicBezTo>
                    <a:pt x="489" y="172"/>
                    <a:pt x="490" y="173"/>
                    <a:pt x="491" y="174"/>
                  </a:cubicBezTo>
                  <a:cubicBezTo>
                    <a:pt x="484" y="184"/>
                    <a:pt x="477" y="194"/>
                    <a:pt x="471" y="204"/>
                  </a:cubicBezTo>
                  <a:cubicBezTo>
                    <a:pt x="469" y="206"/>
                    <a:pt x="468" y="208"/>
                    <a:pt x="466" y="210"/>
                  </a:cubicBezTo>
                  <a:cubicBezTo>
                    <a:pt x="467" y="210"/>
                    <a:pt x="467" y="210"/>
                    <a:pt x="467" y="210"/>
                  </a:cubicBezTo>
                  <a:cubicBezTo>
                    <a:pt x="475" y="198"/>
                    <a:pt x="483" y="186"/>
                    <a:pt x="492" y="174"/>
                  </a:cubicBezTo>
                  <a:cubicBezTo>
                    <a:pt x="493" y="175"/>
                    <a:pt x="494" y="175"/>
                    <a:pt x="496" y="175"/>
                  </a:cubicBezTo>
                  <a:cubicBezTo>
                    <a:pt x="496" y="175"/>
                    <a:pt x="497" y="175"/>
                    <a:pt x="497" y="175"/>
                  </a:cubicBezTo>
                  <a:cubicBezTo>
                    <a:pt x="501" y="187"/>
                    <a:pt x="504" y="199"/>
                    <a:pt x="507" y="210"/>
                  </a:cubicBezTo>
                  <a:cubicBezTo>
                    <a:pt x="507" y="210"/>
                    <a:pt x="507" y="210"/>
                    <a:pt x="507" y="210"/>
                  </a:cubicBezTo>
                  <a:cubicBezTo>
                    <a:pt x="508" y="210"/>
                    <a:pt x="508" y="210"/>
                    <a:pt x="508" y="210"/>
                  </a:cubicBezTo>
                  <a:cubicBezTo>
                    <a:pt x="505" y="199"/>
                    <a:pt x="501" y="187"/>
                    <a:pt x="498" y="175"/>
                  </a:cubicBezTo>
                  <a:cubicBezTo>
                    <a:pt x="499" y="175"/>
                    <a:pt x="499" y="175"/>
                    <a:pt x="499" y="175"/>
                  </a:cubicBezTo>
                  <a:cubicBezTo>
                    <a:pt x="501" y="179"/>
                    <a:pt x="503" y="182"/>
                    <a:pt x="505" y="186"/>
                  </a:cubicBezTo>
                  <a:cubicBezTo>
                    <a:pt x="508" y="194"/>
                    <a:pt x="512" y="202"/>
                    <a:pt x="516" y="210"/>
                  </a:cubicBezTo>
                  <a:cubicBezTo>
                    <a:pt x="517" y="210"/>
                    <a:pt x="517" y="210"/>
                    <a:pt x="517" y="210"/>
                  </a:cubicBezTo>
                  <a:cubicBezTo>
                    <a:pt x="511" y="198"/>
                    <a:pt x="505" y="186"/>
                    <a:pt x="499" y="174"/>
                  </a:cubicBezTo>
                  <a:cubicBezTo>
                    <a:pt x="502" y="173"/>
                    <a:pt x="504" y="171"/>
                    <a:pt x="504" y="168"/>
                  </a:cubicBezTo>
                  <a:cubicBezTo>
                    <a:pt x="504" y="166"/>
                    <a:pt x="503" y="164"/>
                    <a:pt x="502" y="163"/>
                  </a:cubicBezTo>
                  <a:cubicBezTo>
                    <a:pt x="511" y="156"/>
                    <a:pt x="520" y="149"/>
                    <a:pt x="530" y="142"/>
                  </a:cubicBezTo>
                  <a:cubicBezTo>
                    <a:pt x="533" y="140"/>
                    <a:pt x="536" y="137"/>
                    <a:pt x="540" y="135"/>
                  </a:cubicBezTo>
                  <a:cubicBezTo>
                    <a:pt x="542" y="133"/>
                    <a:pt x="544" y="131"/>
                    <a:pt x="546" y="130"/>
                  </a:cubicBezTo>
                  <a:cubicBezTo>
                    <a:pt x="552" y="126"/>
                    <a:pt x="557" y="122"/>
                    <a:pt x="563" y="117"/>
                  </a:cubicBezTo>
                  <a:cubicBezTo>
                    <a:pt x="565" y="115"/>
                    <a:pt x="568" y="113"/>
                    <a:pt x="571" y="111"/>
                  </a:cubicBezTo>
                  <a:cubicBezTo>
                    <a:pt x="576" y="107"/>
                    <a:pt x="581" y="103"/>
                    <a:pt x="587" y="100"/>
                  </a:cubicBezTo>
                  <a:cubicBezTo>
                    <a:pt x="591" y="96"/>
                    <a:pt x="595" y="93"/>
                    <a:pt x="599" y="90"/>
                  </a:cubicBezTo>
                  <a:cubicBezTo>
                    <a:pt x="603" y="87"/>
                    <a:pt x="607" y="84"/>
                    <a:pt x="611" y="82"/>
                  </a:cubicBezTo>
                  <a:cubicBezTo>
                    <a:pt x="614" y="79"/>
                    <a:pt x="617" y="77"/>
                    <a:pt x="620" y="75"/>
                  </a:cubicBezTo>
                  <a:cubicBezTo>
                    <a:pt x="620" y="75"/>
                    <a:pt x="620" y="75"/>
                    <a:pt x="620" y="75"/>
                  </a:cubicBezTo>
                  <a:cubicBezTo>
                    <a:pt x="611" y="81"/>
                    <a:pt x="602" y="88"/>
                    <a:pt x="593" y="94"/>
                  </a:cubicBezTo>
                  <a:cubicBezTo>
                    <a:pt x="591" y="96"/>
                    <a:pt x="589" y="97"/>
                    <a:pt x="587" y="99"/>
                  </a:cubicBezTo>
                  <a:cubicBezTo>
                    <a:pt x="583" y="101"/>
                    <a:pt x="580" y="104"/>
                    <a:pt x="577" y="106"/>
                  </a:cubicBezTo>
                  <a:cubicBezTo>
                    <a:pt x="572" y="110"/>
                    <a:pt x="567" y="113"/>
                    <a:pt x="563" y="117"/>
                  </a:cubicBezTo>
                  <a:cubicBezTo>
                    <a:pt x="562" y="117"/>
                    <a:pt x="561" y="118"/>
                    <a:pt x="560" y="119"/>
                  </a:cubicBezTo>
                  <a:cubicBezTo>
                    <a:pt x="539" y="134"/>
                    <a:pt x="520" y="149"/>
                    <a:pt x="502" y="163"/>
                  </a:cubicBezTo>
                  <a:cubicBezTo>
                    <a:pt x="500" y="161"/>
                    <a:pt x="499" y="160"/>
                    <a:pt x="496" y="160"/>
                  </a:cubicBezTo>
                  <a:cubicBezTo>
                    <a:pt x="496" y="159"/>
                    <a:pt x="496" y="159"/>
                    <a:pt x="496" y="159"/>
                  </a:cubicBezTo>
                  <a:cubicBezTo>
                    <a:pt x="497" y="149"/>
                    <a:pt x="497" y="140"/>
                    <a:pt x="497" y="130"/>
                  </a:cubicBezTo>
                  <a:cubicBezTo>
                    <a:pt x="497" y="129"/>
                    <a:pt x="497" y="128"/>
                    <a:pt x="497" y="127"/>
                  </a:cubicBezTo>
                  <a:cubicBezTo>
                    <a:pt x="498" y="116"/>
                    <a:pt x="498" y="105"/>
                    <a:pt x="498" y="94"/>
                  </a:cubicBezTo>
                  <a:cubicBezTo>
                    <a:pt x="498" y="92"/>
                    <a:pt x="498" y="90"/>
                    <a:pt x="499" y="88"/>
                  </a:cubicBezTo>
                  <a:cubicBezTo>
                    <a:pt x="499" y="78"/>
                    <a:pt x="499" y="68"/>
                    <a:pt x="500" y="58"/>
                  </a:cubicBezTo>
                  <a:cubicBezTo>
                    <a:pt x="500" y="51"/>
                    <a:pt x="500" y="45"/>
                    <a:pt x="500" y="38"/>
                  </a:cubicBezTo>
                  <a:cubicBezTo>
                    <a:pt x="501" y="33"/>
                    <a:pt x="501" y="28"/>
                    <a:pt x="501" y="23"/>
                  </a:cubicBezTo>
                  <a:cubicBezTo>
                    <a:pt x="501" y="15"/>
                    <a:pt x="502" y="8"/>
                    <a:pt x="5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21" name="Freeform 16"/>
            <p:cNvSpPr>
              <a:spLocks noEditPoints="1"/>
            </p:cNvSpPr>
            <p:nvPr/>
          </p:nvSpPr>
          <p:spPr bwMode="auto">
            <a:xfrm>
              <a:off x="-4785" y="2744"/>
              <a:ext cx="1632" cy="1091"/>
            </a:xfrm>
            <a:custGeom>
              <a:avLst/>
              <a:gdLst>
                <a:gd name="T0" fmla="*/ 603 w 628"/>
                <a:gd name="T1" fmla="*/ 416 h 420"/>
                <a:gd name="T2" fmla="*/ 396 w 628"/>
                <a:gd name="T3" fmla="*/ 212 h 420"/>
                <a:gd name="T4" fmla="*/ 297 w 628"/>
                <a:gd name="T5" fmla="*/ 289 h 420"/>
                <a:gd name="T6" fmla="*/ 255 w 628"/>
                <a:gd name="T7" fmla="*/ 307 h 420"/>
                <a:gd name="T8" fmla="*/ 323 w 628"/>
                <a:gd name="T9" fmla="*/ 221 h 420"/>
                <a:gd name="T10" fmla="*/ 257 w 628"/>
                <a:gd name="T11" fmla="*/ 304 h 420"/>
                <a:gd name="T12" fmla="*/ 224 w 628"/>
                <a:gd name="T13" fmla="*/ 312 h 420"/>
                <a:gd name="T14" fmla="*/ 237 w 628"/>
                <a:gd name="T15" fmla="*/ 373 h 420"/>
                <a:gd name="T16" fmla="*/ 236 w 628"/>
                <a:gd name="T17" fmla="*/ 420 h 420"/>
                <a:gd name="T18" fmla="*/ 265 w 628"/>
                <a:gd name="T19" fmla="*/ 376 h 420"/>
                <a:gd name="T20" fmla="*/ 257 w 628"/>
                <a:gd name="T21" fmla="*/ 335 h 420"/>
                <a:gd name="T22" fmla="*/ 384 w 628"/>
                <a:gd name="T23" fmla="*/ 360 h 420"/>
                <a:gd name="T24" fmla="*/ 364 w 628"/>
                <a:gd name="T25" fmla="*/ 356 h 420"/>
                <a:gd name="T26" fmla="*/ 243 w 628"/>
                <a:gd name="T27" fmla="*/ 330 h 420"/>
                <a:gd name="T28" fmla="*/ 316 w 628"/>
                <a:gd name="T29" fmla="*/ 277 h 420"/>
                <a:gd name="T30" fmla="*/ 19 w 628"/>
                <a:gd name="T31" fmla="*/ 204 h 420"/>
                <a:gd name="T32" fmla="*/ 19 w 628"/>
                <a:gd name="T33" fmla="*/ 189 h 420"/>
                <a:gd name="T34" fmla="*/ 39 w 628"/>
                <a:gd name="T35" fmla="*/ 183 h 420"/>
                <a:gd name="T36" fmla="*/ 46 w 628"/>
                <a:gd name="T37" fmla="*/ 194 h 420"/>
                <a:gd name="T38" fmla="*/ 38 w 628"/>
                <a:gd name="T39" fmla="*/ 170 h 420"/>
                <a:gd name="T40" fmla="*/ 90 w 628"/>
                <a:gd name="T41" fmla="*/ 134 h 420"/>
                <a:gd name="T42" fmla="*/ 12 w 628"/>
                <a:gd name="T43" fmla="*/ 130 h 420"/>
                <a:gd name="T44" fmla="*/ 11 w 628"/>
                <a:gd name="T45" fmla="*/ 86 h 420"/>
                <a:gd name="T46" fmla="*/ 18 w 628"/>
                <a:gd name="T47" fmla="*/ 154 h 420"/>
                <a:gd name="T48" fmla="*/ 12 w 628"/>
                <a:gd name="T49" fmla="*/ 102 h 420"/>
                <a:gd name="T50" fmla="*/ 20 w 628"/>
                <a:gd name="T51" fmla="*/ 72 h 420"/>
                <a:gd name="T52" fmla="*/ 28 w 628"/>
                <a:gd name="T53" fmla="*/ 153 h 420"/>
                <a:gd name="T54" fmla="*/ 24 w 628"/>
                <a:gd name="T55" fmla="*/ 105 h 420"/>
                <a:gd name="T56" fmla="*/ 18 w 628"/>
                <a:gd name="T57" fmla="*/ 50 h 420"/>
                <a:gd name="T58" fmla="*/ 22 w 628"/>
                <a:gd name="T59" fmla="*/ 35 h 420"/>
                <a:gd name="T60" fmla="*/ 56 w 628"/>
                <a:gd name="T61" fmla="*/ 66 h 420"/>
                <a:gd name="T62" fmla="*/ 55 w 628"/>
                <a:gd name="T63" fmla="*/ 160 h 420"/>
                <a:gd name="T64" fmla="*/ 104 w 628"/>
                <a:gd name="T65" fmla="*/ 85 h 420"/>
                <a:gd name="T66" fmla="*/ 98 w 628"/>
                <a:gd name="T67" fmla="*/ 75 h 420"/>
                <a:gd name="T68" fmla="*/ 99 w 628"/>
                <a:gd name="T69" fmla="*/ 59 h 420"/>
                <a:gd name="T70" fmla="*/ 81 w 628"/>
                <a:gd name="T71" fmla="*/ 105 h 420"/>
                <a:gd name="T72" fmla="*/ 43 w 628"/>
                <a:gd name="T73" fmla="*/ 46 h 420"/>
                <a:gd name="T74" fmla="*/ 14 w 628"/>
                <a:gd name="T75" fmla="*/ 41 h 420"/>
                <a:gd name="T76" fmla="*/ 20 w 628"/>
                <a:gd name="T77" fmla="*/ 1 h 420"/>
                <a:gd name="T78" fmla="*/ 16 w 628"/>
                <a:gd name="T79" fmla="*/ 0 h 420"/>
                <a:gd name="T80" fmla="*/ 13 w 628"/>
                <a:gd name="T81" fmla="*/ 9 h 420"/>
                <a:gd name="T82" fmla="*/ 11 w 628"/>
                <a:gd name="T83" fmla="*/ 25 h 420"/>
                <a:gd name="T84" fmla="*/ 10 w 628"/>
                <a:gd name="T85" fmla="*/ 33 h 420"/>
                <a:gd name="T86" fmla="*/ 1 w 628"/>
                <a:gd name="T87" fmla="*/ 121 h 420"/>
                <a:gd name="T88" fmla="*/ 3 w 628"/>
                <a:gd name="T89" fmla="*/ 158 h 420"/>
                <a:gd name="T90" fmla="*/ 8 w 628"/>
                <a:gd name="T91" fmla="*/ 210 h 420"/>
                <a:gd name="T92" fmla="*/ 22 w 628"/>
                <a:gd name="T93" fmla="*/ 190 h 420"/>
                <a:gd name="T94" fmla="*/ 31 w 628"/>
                <a:gd name="T95" fmla="*/ 188 h 420"/>
                <a:gd name="T96" fmla="*/ 32 w 628"/>
                <a:gd name="T97" fmla="*/ 192 h 420"/>
                <a:gd name="T98" fmla="*/ 42 w 628"/>
                <a:gd name="T99" fmla="*/ 209 h 420"/>
                <a:gd name="T100" fmla="*/ 62 w 628"/>
                <a:gd name="T101" fmla="*/ 210 h 420"/>
                <a:gd name="T102" fmla="*/ 92 w 628"/>
                <a:gd name="T103" fmla="*/ 153 h 420"/>
                <a:gd name="T104" fmla="*/ 92 w 628"/>
                <a:gd name="T105" fmla="*/ 146 h 420"/>
                <a:gd name="T106" fmla="*/ 96 w 628"/>
                <a:gd name="T107" fmla="*/ 134 h 420"/>
                <a:gd name="T108" fmla="*/ 142 w 628"/>
                <a:gd name="T109" fmla="*/ 196 h 420"/>
                <a:gd name="T110" fmla="*/ 97 w 628"/>
                <a:gd name="T111" fmla="*/ 133 h 420"/>
                <a:gd name="T112" fmla="*/ 177 w 628"/>
                <a:gd name="T113" fmla="*/ 97 h 420"/>
                <a:gd name="T114" fmla="*/ 112 w 628"/>
                <a:gd name="T115" fmla="*/ 1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8" h="420">
                  <a:moveTo>
                    <a:pt x="628" y="398"/>
                  </a:moveTo>
                  <a:cubicBezTo>
                    <a:pt x="626" y="400"/>
                    <a:pt x="625" y="403"/>
                    <a:pt x="623" y="405"/>
                  </a:cubicBezTo>
                  <a:cubicBezTo>
                    <a:pt x="622" y="408"/>
                    <a:pt x="620" y="411"/>
                    <a:pt x="618" y="415"/>
                  </a:cubicBezTo>
                  <a:cubicBezTo>
                    <a:pt x="617" y="416"/>
                    <a:pt x="616" y="418"/>
                    <a:pt x="615" y="420"/>
                  </a:cubicBezTo>
                  <a:cubicBezTo>
                    <a:pt x="616" y="420"/>
                    <a:pt x="616" y="420"/>
                    <a:pt x="616" y="420"/>
                  </a:cubicBezTo>
                  <a:cubicBezTo>
                    <a:pt x="620" y="413"/>
                    <a:pt x="624" y="406"/>
                    <a:pt x="628" y="399"/>
                  </a:cubicBezTo>
                  <a:cubicBezTo>
                    <a:pt x="628" y="398"/>
                    <a:pt x="628" y="398"/>
                    <a:pt x="628" y="398"/>
                  </a:cubicBezTo>
                  <a:moveTo>
                    <a:pt x="628" y="389"/>
                  </a:moveTo>
                  <a:cubicBezTo>
                    <a:pt x="623" y="394"/>
                    <a:pt x="619" y="399"/>
                    <a:pt x="614" y="404"/>
                  </a:cubicBezTo>
                  <a:cubicBezTo>
                    <a:pt x="613" y="405"/>
                    <a:pt x="613" y="405"/>
                    <a:pt x="612" y="406"/>
                  </a:cubicBezTo>
                  <a:cubicBezTo>
                    <a:pt x="609" y="409"/>
                    <a:pt x="606" y="413"/>
                    <a:pt x="603" y="416"/>
                  </a:cubicBezTo>
                  <a:cubicBezTo>
                    <a:pt x="602" y="417"/>
                    <a:pt x="600" y="419"/>
                    <a:pt x="599" y="420"/>
                  </a:cubicBezTo>
                  <a:cubicBezTo>
                    <a:pt x="600" y="420"/>
                    <a:pt x="600" y="420"/>
                    <a:pt x="600" y="420"/>
                  </a:cubicBezTo>
                  <a:cubicBezTo>
                    <a:pt x="602" y="418"/>
                    <a:pt x="604" y="416"/>
                    <a:pt x="606" y="413"/>
                  </a:cubicBezTo>
                  <a:cubicBezTo>
                    <a:pt x="608" y="411"/>
                    <a:pt x="610" y="409"/>
                    <a:pt x="612" y="408"/>
                  </a:cubicBezTo>
                  <a:cubicBezTo>
                    <a:pt x="615" y="404"/>
                    <a:pt x="618" y="401"/>
                    <a:pt x="621" y="398"/>
                  </a:cubicBezTo>
                  <a:cubicBezTo>
                    <a:pt x="622" y="396"/>
                    <a:pt x="624" y="394"/>
                    <a:pt x="625" y="393"/>
                  </a:cubicBezTo>
                  <a:cubicBezTo>
                    <a:pt x="626" y="392"/>
                    <a:pt x="627" y="391"/>
                    <a:pt x="628" y="390"/>
                  </a:cubicBezTo>
                  <a:cubicBezTo>
                    <a:pt x="628" y="389"/>
                    <a:pt x="628" y="389"/>
                    <a:pt x="628" y="389"/>
                  </a:cubicBezTo>
                  <a:moveTo>
                    <a:pt x="399" y="210"/>
                  </a:moveTo>
                  <a:cubicBezTo>
                    <a:pt x="398" y="210"/>
                    <a:pt x="398" y="210"/>
                    <a:pt x="398" y="210"/>
                  </a:cubicBezTo>
                  <a:cubicBezTo>
                    <a:pt x="397" y="211"/>
                    <a:pt x="397" y="211"/>
                    <a:pt x="396" y="212"/>
                  </a:cubicBezTo>
                  <a:cubicBezTo>
                    <a:pt x="393" y="214"/>
                    <a:pt x="390" y="217"/>
                    <a:pt x="387" y="219"/>
                  </a:cubicBezTo>
                  <a:cubicBezTo>
                    <a:pt x="384" y="222"/>
                    <a:pt x="381" y="225"/>
                    <a:pt x="378" y="227"/>
                  </a:cubicBezTo>
                  <a:cubicBezTo>
                    <a:pt x="375" y="230"/>
                    <a:pt x="372" y="232"/>
                    <a:pt x="369" y="235"/>
                  </a:cubicBezTo>
                  <a:cubicBezTo>
                    <a:pt x="366" y="237"/>
                    <a:pt x="363" y="240"/>
                    <a:pt x="360" y="242"/>
                  </a:cubicBezTo>
                  <a:cubicBezTo>
                    <a:pt x="357" y="244"/>
                    <a:pt x="354" y="247"/>
                    <a:pt x="351" y="249"/>
                  </a:cubicBezTo>
                  <a:cubicBezTo>
                    <a:pt x="348" y="252"/>
                    <a:pt x="345" y="254"/>
                    <a:pt x="342" y="256"/>
                  </a:cubicBezTo>
                  <a:cubicBezTo>
                    <a:pt x="339" y="259"/>
                    <a:pt x="336" y="261"/>
                    <a:pt x="333" y="263"/>
                  </a:cubicBezTo>
                  <a:cubicBezTo>
                    <a:pt x="330" y="266"/>
                    <a:pt x="327" y="268"/>
                    <a:pt x="324" y="270"/>
                  </a:cubicBezTo>
                  <a:cubicBezTo>
                    <a:pt x="321" y="272"/>
                    <a:pt x="318" y="274"/>
                    <a:pt x="315" y="277"/>
                  </a:cubicBezTo>
                  <a:cubicBezTo>
                    <a:pt x="312" y="279"/>
                    <a:pt x="309" y="281"/>
                    <a:pt x="306" y="283"/>
                  </a:cubicBezTo>
                  <a:cubicBezTo>
                    <a:pt x="303" y="285"/>
                    <a:pt x="300" y="287"/>
                    <a:pt x="297" y="289"/>
                  </a:cubicBezTo>
                  <a:cubicBezTo>
                    <a:pt x="294" y="291"/>
                    <a:pt x="291" y="293"/>
                    <a:pt x="289" y="295"/>
                  </a:cubicBezTo>
                  <a:cubicBezTo>
                    <a:pt x="286" y="297"/>
                    <a:pt x="283" y="299"/>
                    <a:pt x="280" y="301"/>
                  </a:cubicBezTo>
                  <a:cubicBezTo>
                    <a:pt x="277" y="303"/>
                    <a:pt x="274" y="305"/>
                    <a:pt x="271" y="307"/>
                  </a:cubicBezTo>
                  <a:cubicBezTo>
                    <a:pt x="268" y="309"/>
                    <a:pt x="265" y="311"/>
                    <a:pt x="263" y="312"/>
                  </a:cubicBezTo>
                  <a:cubicBezTo>
                    <a:pt x="260" y="314"/>
                    <a:pt x="257" y="316"/>
                    <a:pt x="254" y="318"/>
                  </a:cubicBezTo>
                  <a:cubicBezTo>
                    <a:pt x="251" y="319"/>
                    <a:pt x="248" y="321"/>
                    <a:pt x="245" y="323"/>
                  </a:cubicBezTo>
                  <a:cubicBezTo>
                    <a:pt x="244" y="323"/>
                    <a:pt x="243" y="324"/>
                    <a:pt x="242" y="324"/>
                  </a:cubicBezTo>
                  <a:cubicBezTo>
                    <a:pt x="242" y="324"/>
                    <a:pt x="241" y="323"/>
                    <a:pt x="241" y="323"/>
                  </a:cubicBezTo>
                  <a:cubicBezTo>
                    <a:pt x="242" y="322"/>
                    <a:pt x="242" y="321"/>
                    <a:pt x="243" y="321"/>
                  </a:cubicBezTo>
                  <a:cubicBezTo>
                    <a:pt x="245" y="319"/>
                    <a:pt x="247" y="316"/>
                    <a:pt x="249" y="314"/>
                  </a:cubicBezTo>
                  <a:cubicBezTo>
                    <a:pt x="251" y="312"/>
                    <a:pt x="253" y="309"/>
                    <a:pt x="255" y="307"/>
                  </a:cubicBezTo>
                  <a:cubicBezTo>
                    <a:pt x="257" y="304"/>
                    <a:pt x="259" y="302"/>
                    <a:pt x="261" y="300"/>
                  </a:cubicBezTo>
                  <a:cubicBezTo>
                    <a:pt x="263" y="297"/>
                    <a:pt x="266" y="295"/>
                    <a:pt x="268" y="292"/>
                  </a:cubicBezTo>
                  <a:cubicBezTo>
                    <a:pt x="270" y="290"/>
                    <a:pt x="272" y="287"/>
                    <a:pt x="273" y="285"/>
                  </a:cubicBezTo>
                  <a:cubicBezTo>
                    <a:pt x="276" y="282"/>
                    <a:pt x="278" y="279"/>
                    <a:pt x="280" y="277"/>
                  </a:cubicBezTo>
                  <a:cubicBezTo>
                    <a:pt x="282" y="274"/>
                    <a:pt x="284" y="272"/>
                    <a:pt x="286" y="270"/>
                  </a:cubicBezTo>
                  <a:cubicBezTo>
                    <a:pt x="288" y="267"/>
                    <a:pt x="290" y="264"/>
                    <a:pt x="292" y="261"/>
                  </a:cubicBezTo>
                  <a:cubicBezTo>
                    <a:pt x="294" y="259"/>
                    <a:pt x="296" y="256"/>
                    <a:pt x="298" y="254"/>
                  </a:cubicBezTo>
                  <a:cubicBezTo>
                    <a:pt x="300" y="251"/>
                    <a:pt x="302" y="248"/>
                    <a:pt x="305" y="245"/>
                  </a:cubicBezTo>
                  <a:cubicBezTo>
                    <a:pt x="307" y="243"/>
                    <a:pt x="308" y="240"/>
                    <a:pt x="310" y="238"/>
                  </a:cubicBezTo>
                  <a:cubicBezTo>
                    <a:pt x="313" y="235"/>
                    <a:pt x="315" y="232"/>
                    <a:pt x="317" y="229"/>
                  </a:cubicBezTo>
                  <a:cubicBezTo>
                    <a:pt x="319" y="226"/>
                    <a:pt x="321" y="224"/>
                    <a:pt x="323" y="221"/>
                  </a:cubicBezTo>
                  <a:cubicBezTo>
                    <a:pt x="325" y="218"/>
                    <a:pt x="327" y="215"/>
                    <a:pt x="329" y="212"/>
                  </a:cubicBezTo>
                  <a:cubicBezTo>
                    <a:pt x="330" y="211"/>
                    <a:pt x="330" y="211"/>
                    <a:pt x="331" y="210"/>
                  </a:cubicBezTo>
                  <a:cubicBezTo>
                    <a:pt x="330" y="210"/>
                    <a:pt x="330" y="210"/>
                    <a:pt x="330" y="210"/>
                  </a:cubicBezTo>
                  <a:cubicBezTo>
                    <a:pt x="319" y="225"/>
                    <a:pt x="308" y="240"/>
                    <a:pt x="297" y="254"/>
                  </a:cubicBezTo>
                  <a:cubicBezTo>
                    <a:pt x="297" y="255"/>
                    <a:pt x="297" y="255"/>
                    <a:pt x="297" y="255"/>
                  </a:cubicBezTo>
                  <a:cubicBezTo>
                    <a:pt x="293" y="260"/>
                    <a:pt x="289" y="265"/>
                    <a:pt x="285" y="270"/>
                  </a:cubicBezTo>
                  <a:cubicBezTo>
                    <a:pt x="284" y="271"/>
                    <a:pt x="283" y="272"/>
                    <a:pt x="283" y="272"/>
                  </a:cubicBezTo>
                  <a:cubicBezTo>
                    <a:pt x="279" y="277"/>
                    <a:pt x="276" y="281"/>
                    <a:pt x="272" y="285"/>
                  </a:cubicBezTo>
                  <a:cubicBezTo>
                    <a:pt x="272" y="286"/>
                    <a:pt x="271" y="287"/>
                    <a:pt x="270" y="288"/>
                  </a:cubicBezTo>
                  <a:cubicBezTo>
                    <a:pt x="267" y="292"/>
                    <a:pt x="263" y="296"/>
                    <a:pt x="260" y="300"/>
                  </a:cubicBezTo>
                  <a:cubicBezTo>
                    <a:pt x="259" y="301"/>
                    <a:pt x="258" y="303"/>
                    <a:pt x="257" y="304"/>
                  </a:cubicBezTo>
                  <a:cubicBezTo>
                    <a:pt x="254" y="307"/>
                    <a:pt x="251" y="311"/>
                    <a:pt x="248" y="314"/>
                  </a:cubicBezTo>
                  <a:cubicBezTo>
                    <a:pt x="246" y="316"/>
                    <a:pt x="245" y="317"/>
                    <a:pt x="244" y="319"/>
                  </a:cubicBezTo>
                  <a:cubicBezTo>
                    <a:pt x="243" y="320"/>
                    <a:pt x="242" y="321"/>
                    <a:pt x="240" y="323"/>
                  </a:cubicBezTo>
                  <a:cubicBezTo>
                    <a:pt x="239" y="322"/>
                    <a:pt x="237" y="321"/>
                    <a:pt x="236" y="321"/>
                  </a:cubicBezTo>
                  <a:cubicBezTo>
                    <a:pt x="234" y="321"/>
                    <a:pt x="233" y="321"/>
                    <a:pt x="231" y="322"/>
                  </a:cubicBezTo>
                  <a:cubicBezTo>
                    <a:pt x="228" y="317"/>
                    <a:pt x="225" y="313"/>
                    <a:pt x="222" y="308"/>
                  </a:cubicBezTo>
                  <a:cubicBezTo>
                    <a:pt x="217" y="302"/>
                    <a:pt x="213" y="296"/>
                    <a:pt x="209" y="291"/>
                  </a:cubicBezTo>
                  <a:cubicBezTo>
                    <a:pt x="209" y="292"/>
                    <a:pt x="209" y="292"/>
                    <a:pt x="209" y="292"/>
                  </a:cubicBezTo>
                  <a:cubicBezTo>
                    <a:pt x="210" y="293"/>
                    <a:pt x="211" y="294"/>
                    <a:pt x="211" y="295"/>
                  </a:cubicBezTo>
                  <a:cubicBezTo>
                    <a:pt x="214" y="299"/>
                    <a:pt x="218" y="304"/>
                    <a:pt x="221" y="308"/>
                  </a:cubicBezTo>
                  <a:cubicBezTo>
                    <a:pt x="222" y="310"/>
                    <a:pt x="223" y="311"/>
                    <a:pt x="224" y="312"/>
                  </a:cubicBezTo>
                  <a:cubicBezTo>
                    <a:pt x="226" y="316"/>
                    <a:pt x="228" y="319"/>
                    <a:pt x="231" y="323"/>
                  </a:cubicBezTo>
                  <a:cubicBezTo>
                    <a:pt x="230" y="323"/>
                    <a:pt x="230" y="323"/>
                    <a:pt x="230" y="323"/>
                  </a:cubicBezTo>
                  <a:cubicBezTo>
                    <a:pt x="226" y="320"/>
                    <a:pt x="222" y="317"/>
                    <a:pt x="217" y="313"/>
                  </a:cubicBezTo>
                  <a:cubicBezTo>
                    <a:pt x="215" y="311"/>
                    <a:pt x="212" y="309"/>
                    <a:pt x="209" y="306"/>
                  </a:cubicBezTo>
                  <a:cubicBezTo>
                    <a:pt x="209" y="306"/>
                    <a:pt x="209" y="306"/>
                    <a:pt x="209" y="306"/>
                  </a:cubicBezTo>
                  <a:cubicBezTo>
                    <a:pt x="209" y="307"/>
                    <a:pt x="209" y="307"/>
                    <a:pt x="209" y="307"/>
                  </a:cubicBezTo>
                  <a:cubicBezTo>
                    <a:pt x="209" y="307"/>
                    <a:pt x="209" y="307"/>
                    <a:pt x="210" y="307"/>
                  </a:cubicBezTo>
                  <a:cubicBezTo>
                    <a:pt x="216" y="313"/>
                    <a:pt x="223" y="318"/>
                    <a:pt x="229" y="324"/>
                  </a:cubicBezTo>
                  <a:cubicBezTo>
                    <a:pt x="228" y="325"/>
                    <a:pt x="228" y="327"/>
                    <a:pt x="228" y="329"/>
                  </a:cubicBezTo>
                  <a:cubicBezTo>
                    <a:pt x="228" y="333"/>
                    <a:pt x="231" y="336"/>
                    <a:pt x="236" y="337"/>
                  </a:cubicBezTo>
                  <a:cubicBezTo>
                    <a:pt x="236" y="349"/>
                    <a:pt x="236" y="361"/>
                    <a:pt x="237" y="373"/>
                  </a:cubicBezTo>
                  <a:cubicBezTo>
                    <a:pt x="237" y="375"/>
                    <a:pt x="237" y="377"/>
                    <a:pt x="237" y="378"/>
                  </a:cubicBezTo>
                  <a:cubicBezTo>
                    <a:pt x="237" y="381"/>
                    <a:pt x="237" y="383"/>
                    <a:pt x="238" y="386"/>
                  </a:cubicBezTo>
                  <a:cubicBezTo>
                    <a:pt x="238" y="391"/>
                    <a:pt x="238" y="397"/>
                    <a:pt x="238" y="403"/>
                  </a:cubicBezTo>
                  <a:cubicBezTo>
                    <a:pt x="238" y="403"/>
                    <a:pt x="238" y="404"/>
                    <a:pt x="238" y="404"/>
                  </a:cubicBezTo>
                  <a:cubicBezTo>
                    <a:pt x="239" y="409"/>
                    <a:pt x="239" y="414"/>
                    <a:pt x="239" y="419"/>
                  </a:cubicBezTo>
                  <a:cubicBezTo>
                    <a:pt x="238" y="419"/>
                    <a:pt x="237" y="419"/>
                    <a:pt x="236" y="419"/>
                  </a:cubicBezTo>
                  <a:cubicBezTo>
                    <a:pt x="232" y="412"/>
                    <a:pt x="227" y="404"/>
                    <a:pt x="223" y="396"/>
                  </a:cubicBezTo>
                  <a:cubicBezTo>
                    <a:pt x="219" y="390"/>
                    <a:pt x="216" y="385"/>
                    <a:pt x="213" y="379"/>
                  </a:cubicBezTo>
                  <a:cubicBezTo>
                    <a:pt x="211" y="377"/>
                    <a:pt x="210" y="375"/>
                    <a:pt x="209" y="373"/>
                  </a:cubicBezTo>
                  <a:cubicBezTo>
                    <a:pt x="209" y="374"/>
                    <a:pt x="209" y="374"/>
                    <a:pt x="209" y="374"/>
                  </a:cubicBezTo>
                  <a:cubicBezTo>
                    <a:pt x="218" y="389"/>
                    <a:pt x="227" y="405"/>
                    <a:pt x="236" y="420"/>
                  </a:cubicBezTo>
                  <a:cubicBezTo>
                    <a:pt x="236" y="420"/>
                    <a:pt x="236" y="420"/>
                    <a:pt x="236" y="420"/>
                  </a:cubicBezTo>
                  <a:cubicBezTo>
                    <a:pt x="244" y="420"/>
                    <a:pt x="244" y="420"/>
                    <a:pt x="244" y="420"/>
                  </a:cubicBezTo>
                  <a:cubicBezTo>
                    <a:pt x="243" y="419"/>
                    <a:pt x="242" y="418"/>
                    <a:pt x="240" y="418"/>
                  </a:cubicBezTo>
                  <a:cubicBezTo>
                    <a:pt x="240" y="418"/>
                    <a:pt x="240" y="418"/>
                    <a:pt x="240" y="418"/>
                  </a:cubicBezTo>
                  <a:cubicBezTo>
                    <a:pt x="239" y="398"/>
                    <a:pt x="238" y="377"/>
                    <a:pt x="237" y="354"/>
                  </a:cubicBezTo>
                  <a:cubicBezTo>
                    <a:pt x="237" y="350"/>
                    <a:pt x="237" y="345"/>
                    <a:pt x="236" y="341"/>
                  </a:cubicBezTo>
                  <a:cubicBezTo>
                    <a:pt x="236" y="339"/>
                    <a:pt x="236" y="338"/>
                    <a:pt x="236" y="336"/>
                  </a:cubicBezTo>
                  <a:cubicBezTo>
                    <a:pt x="237" y="336"/>
                    <a:pt x="238" y="336"/>
                    <a:pt x="239" y="335"/>
                  </a:cubicBezTo>
                  <a:cubicBezTo>
                    <a:pt x="240" y="336"/>
                    <a:pt x="241" y="338"/>
                    <a:pt x="241" y="339"/>
                  </a:cubicBezTo>
                  <a:cubicBezTo>
                    <a:pt x="245" y="345"/>
                    <a:pt x="249" y="352"/>
                    <a:pt x="254" y="359"/>
                  </a:cubicBezTo>
                  <a:cubicBezTo>
                    <a:pt x="257" y="365"/>
                    <a:pt x="261" y="370"/>
                    <a:pt x="265" y="376"/>
                  </a:cubicBezTo>
                  <a:cubicBezTo>
                    <a:pt x="267" y="381"/>
                    <a:pt x="270" y="385"/>
                    <a:pt x="273" y="389"/>
                  </a:cubicBezTo>
                  <a:cubicBezTo>
                    <a:pt x="279" y="399"/>
                    <a:pt x="285" y="410"/>
                    <a:pt x="292" y="420"/>
                  </a:cubicBezTo>
                  <a:cubicBezTo>
                    <a:pt x="293" y="420"/>
                    <a:pt x="293" y="420"/>
                    <a:pt x="293" y="420"/>
                  </a:cubicBezTo>
                  <a:cubicBezTo>
                    <a:pt x="290" y="416"/>
                    <a:pt x="287" y="411"/>
                    <a:pt x="285" y="407"/>
                  </a:cubicBezTo>
                  <a:cubicBezTo>
                    <a:pt x="281" y="401"/>
                    <a:pt x="277" y="395"/>
                    <a:pt x="273" y="389"/>
                  </a:cubicBezTo>
                  <a:cubicBezTo>
                    <a:pt x="268" y="381"/>
                    <a:pt x="264" y="374"/>
                    <a:pt x="259" y="366"/>
                  </a:cubicBezTo>
                  <a:cubicBezTo>
                    <a:pt x="257" y="364"/>
                    <a:pt x="256" y="361"/>
                    <a:pt x="254" y="359"/>
                  </a:cubicBezTo>
                  <a:cubicBezTo>
                    <a:pt x="249" y="351"/>
                    <a:pt x="245" y="343"/>
                    <a:pt x="240" y="335"/>
                  </a:cubicBezTo>
                  <a:cubicBezTo>
                    <a:pt x="241" y="334"/>
                    <a:pt x="242" y="333"/>
                    <a:pt x="243" y="331"/>
                  </a:cubicBezTo>
                  <a:cubicBezTo>
                    <a:pt x="244" y="331"/>
                    <a:pt x="245" y="331"/>
                    <a:pt x="245" y="332"/>
                  </a:cubicBezTo>
                  <a:cubicBezTo>
                    <a:pt x="249" y="333"/>
                    <a:pt x="253" y="334"/>
                    <a:pt x="257" y="335"/>
                  </a:cubicBezTo>
                  <a:cubicBezTo>
                    <a:pt x="260" y="336"/>
                    <a:pt x="263" y="336"/>
                    <a:pt x="267" y="337"/>
                  </a:cubicBezTo>
                  <a:cubicBezTo>
                    <a:pt x="270" y="338"/>
                    <a:pt x="274" y="339"/>
                    <a:pt x="278" y="340"/>
                  </a:cubicBezTo>
                  <a:cubicBezTo>
                    <a:pt x="281" y="341"/>
                    <a:pt x="285" y="342"/>
                    <a:pt x="289" y="343"/>
                  </a:cubicBezTo>
                  <a:cubicBezTo>
                    <a:pt x="292" y="343"/>
                    <a:pt x="296" y="344"/>
                    <a:pt x="299" y="345"/>
                  </a:cubicBezTo>
                  <a:cubicBezTo>
                    <a:pt x="303" y="346"/>
                    <a:pt x="308" y="347"/>
                    <a:pt x="312" y="348"/>
                  </a:cubicBezTo>
                  <a:cubicBezTo>
                    <a:pt x="315" y="348"/>
                    <a:pt x="318" y="349"/>
                    <a:pt x="322" y="350"/>
                  </a:cubicBezTo>
                  <a:cubicBezTo>
                    <a:pt x="326" y="350"/>
                    <a:pt x="330" y="351"/>
                    <a:pt x="335" y="352"/>
                  </a:cubicBezTo>
                  <a:cubicBezTo>
                    <a:pt x="338" y="353"/>
                    <a:pt x="341" y="353"/>
                    <a:pt x="344" y="354"/>
                  </a:cubicBezTo>
                  <a:cubicBezTo>
                    <a:pt x="349" y="355"/>
                    <a:pt x="354" y="355"/>
                    <a:pt x="359" y="356"/>
                  </a:cubicBezTo>
                  <a:cubicBezTo>
                    <a:pt x="362" y="357"/>
                    <a:pt x="365" y="357"/>
                    <a:pt x="368" y="358"/>
                  </a:cubicBezTo>
                  <a:cubicBezTo>
                    <a:pt x="373" y="358"/>
                    <a:pt x="379" y="359"/>
                    <a:pt x="384" y="360"/>
                  </a:cubicBezTo>
                  <a:cubicBezTo>
                    <a:pt x="387" y="360"/>
                    <a:pt x="389" y="361"/>
                    <a:pt x="392" y="361"/>
                  </a:cubicBezTo>
                  <a:cubicBezTo>
                    <a:pt x="399" y="362"/>
                    <a:pt x="405" y="363"/>
                    <a:pt x="412" y="364"/>
                  </a:cubicBezTo>
                  <a:cubicBezTo>
                    <a:pt x="414" y="364"/>
                    <a:pt x="415" y="364"/>
                    <a:pt x="417" y="364"/>
                  </a:cubicBezTo>
                  <a:cubicBezTo>
                    <a:pt x="418" y="364"/>
                    <a:pt x="418" y="364"/>
                    <a:pt x="419" y="364"/>
                  </a:cubicBezTo>
                  <a:cubicBezTo>
                    <a:pt x="419" y="364"/>
                    <a:pt x="419" y="364"/>
                    <a:pt x="419" y="364"/>
                  </a:cubicBezTo>
                  <a:cubicBezTo>
                    <a:pt x="418" y="364"/>
                    <a:pt x="418" y="364"/>
                    <a:pt x="417" y="363"/>
                  </a:cubicBezTo>
                  <a:cubicBezTo>
                    <a:pt x="417" y="363"/>
                    <a:pt x="417" y="363"/>
                    <a:pt x="417" y="363"/>
                  </a:cubicBezTo>
                  <a:cubicBezTo>
                    <a:pt x="408" y="362"/>
                    <a:pt x="400" y="361"/>
                    <a:pt x="392" y="360"/>
                  </a:cubicBezTo>
                  <a:cubicBezTo>
                    <a:pt x="391" y="360"/>
                    <a:pt x="391" y="360"/>
                    <a:pt x="390" y="360"/>
                  </a:cubicBezTo>
                  <a:cubicBezTo>
                    <a:pt x="383" y="359"/>
                    <a:pt x="375" y="358"/>
                    <a:pt x="368" y="357"/>
                  </a:cubicBezTo>
                  <a:cubicBezTo>
                    <a:pt x="367" y="357"/>
                    <a:pt x="366" y="356"/>
                    <a:pt x="364" y="356"/>
                  </a:cubicBezTo>
                  <a:cubicBezTo>
                    <a:pt x="358" y="355"/>
                    <a:pt x="351" y="354"/>
                    <a:pt x="345" y="353"/>
                  </a:cubicBezTo>
                  <a:cubicBezTo>
                    <a:pt x="343" y="353"/>
                    <a:pt x="342" y="352"/>
                    <a:pt x="340" y="352"/>
                  </a:cubicBezTo>
                  <a:cubicBezTo>
                    <a:pt x="334" y="351"/>
                    <a:pt x="328" y="350"/>
                    <a:pt x="322" y="349"/>
                  </a:cubicBezTo>
                  <a:cubicBezTo>
                    <a:pt x="320" y="348"/>
                    <a:pt x="318" y="348"/>
                    <a:pt x="316" y="348"/>
                  </a:cubicBezTo>
                  <a:cubicBezTo>
                    <a:pt x="310" y="347"/>
                    <a:pt x="305" y="345"/>
                    <a:pt x="299" y="344"/>
                  </a:cubicBezTo>
                  <a:cubicBezTo>
                    <a:pt x="297" y="344"/>
                    <a:pt x="295" y="343"/>
                    <a:pt x="293" y="343"/>
                  </a:cubicBezTo>
                  <a:cubicBezTo>
                    <a:pt x="288" y="342"/>
                    <a:pt x="283" y="341"/>
                    <a:pt x="278" y="339"/>
                  </a:cubicBezTo>
                  <a:cubicBezTo>
                    <a:pt x="275" y="339"/>
                    <a:pt x="273" y="338"/>
                    <a:pt x="271" y="338"/>
                  </a:cubicBezTo>
                  <a:cubicBezTo>
                    <a:pt x="266" y="337"/>
                    <a:pt x="261" y="335"/>
                    <a:pt x="257" y="334"/>
                  </a:cubicBezTo>
                  <a:cubicBezTo>
                    <a:pt x="254" y="333"/>
                    <a:pt x="252" y="333"/>
                    <a:pt x="249" y="332"/>
                  </a:cubicBezTo>
                  <a:cubicBezTo>
                    <a:pt x="247" y="332"/>
                    <a:pt x="245" y="331"/>
                    <a:pt x="243" y="330"/>
                  </a:cubicBezTo>
                  <a:cubicBezTo>
                    <a:pt x="243" y="330"/>
                    <a:pt x="243" y="329"/>
                    <a:pt x="243" y="329"/>
                  </a:cubicBezTo>
                  <a:cubicBezTo>
                    <a:pt x="243" y="327"/>
                    <a:pt x="243" y="326"/>
                    <a:pt x="242" y="325"/>
                  </a:cubicBezTo>
                  <a:cubicBezTo>
                    <a:pt x="244" y="324"/>
                    <a:pt x="245" y="324"/>
                    <a:pt x="246" y="323"/>
                  </a:cubicBezTo>
                  <a:cubicBezTo>
                    <a:pt x="248" y="322"/>
                    <a:pt x="251" y="320"/>
                    <a:pt x="253" y="319"/>
                  </a:cubicBezTo>
                  <a:cubicBezTo>
                    <a:pt x="257" y="317"/>
                    <a:pt x="260" y="315"/>
                    <a:pt x="263" y="313"/>
                  </a:cubicBezTo>
                  <a:cubicBezTo>
                    <a:pt x="266" y="311"/>
                    <a:pt x="268" y="310"/>
                    <a:pt x="271" y="308"/>
                  </a:cubicBezTo>
                  <a:cubicBezTo>
                    <a:pt x="274" y="306"/>
                    <a:pt x="277" y="304"/>
                    <a:pt x="281" y="302"/>
                  </a:cubicBezTo>
                  <a:cubicBezTo>
                    <a:pt x="283" y="300"/>
                    <a:pt x="286" y="298"/>
                    <a:pt x="288" y="296"/>
                  </a:cubicBezTo>
                  <a:cubicBezTo>
                    <a:pt x="292" y="294"/>
                    <a:pt x="295" y="292"/>
                    <a:pt x="298" y="289"/>
                  </a:cubicBezTo>
                  <a:cubicBezTo>
                    <a:pt x="301" y="288"/>
                    <a:pt x="303" y="286"/>
                    <a:pt x="306" y="284"/>
                  </a:cubicBezTo>
                  <a:cubicBezTo>
                    <a:pt x="309" y="282"/>
                    <a:pt x="313" y="279"/>
                    <a:pt x="316" y="277"/>
                  </a:cubicBezTo>
                  <a:cubicBezTo>
                    <a:pt x="319" y="275"/>
                    <a:pt x="321" y="273"/>
                    <a:pt x="324" y="271"/>
                  </a:cubicBezTo>
                  <a:cubicBezTo>
                    <a:pt x="327" y="268"/>
                    <a:pt x="330" y="266"/>
                    <a:pt x="334" y="263"/>
                  </a:cubicBezTo>
                  <a:cubicBezTo>
                    <a:pt x="336" y="261"/>
                    <a:pt x="339" y="259"/>
                    <a:pt x="342" y="257"/>
                  </a:cubicBezTo>
                  <a:cubicBezTo>
                    <a:pt x="345" y="255"/>
                    <a:pt x="348" y="252"/>
                    <a:pt x="352" y="249"/>
                  </a:cubicBezTo>
                  <a:cubicBezTo>
                    <a:pt x="354" y="247"/>
                    <a:pt x="357" y="245"/>
                    <a:pt x="360" y="243"/>
                  </a:cubicBezTo>
                  <a:cubicBezTo>
                    <a:pt x="363" y="240"/>
                    <a:pt x="367" y="237"/>
                    <a:pt x="370" y="234"/>
                  </a:cubicBezTo>
                  <a:cubicBezTo>
                    <a:pt x="373" y="232"/>
                    <a:pt x="375" y="230"/>
                    <a:pt x="378" y="228"/>
                  </a:cubicBezTo>
                  <a:cubicBezTo>
                    <a:pt x="382" y="225"/>
                    <a:pt x="385" y="222"/>
                    <a:pt x="389" y="219"/>
                  </a:cubicBezTo>
                  <a:cubicBezTo>
                    <a:pt x="392" y="216"/>
                    <a:pt x="394" y="214"/>
                    <a:pt x="396" y="212"/>
                  </a:cubicBezTo>
                  <a:cubicBezTo>
                    <a:pt x="397" y="212"/>
                    <a:pt x="398" y="211"/>
                    <a:pt x="399" y="210"/>
                  </a:cubicBezTo>
                  <a:moveTo>
                    <a:pt x="19" y="204"/>
                  </a:moveTo>
                  <a:cubicBezTo>
                    <a:pt x="19" y="204"/>
                    <a:pt x="19" y="204"/>
                    <a:pt x="19" y="204"/>
                  </a:cubicBezTo>
                  <a:cubicBezTo>
                    <a:pt x="19" y="204"/>
                    <a:pt x="19" y="204"/>
                    <a:pt x="19" y="204"/>
                  </a:cubicBezTo>
                  <a:cubicBezTo>
                    <a:pt x="19" y="204"/>
                    <a:pt x="19" y="204"/>
                    <a:pt x="19" y="204"/>
                  </a:cubicBezTo>
                  <a:cubicBezTo>
                    <a:pt x="19" y="204"/>
                    <a:pt x="19" y="204"/>
                    <a:pt x="19" y="204"/>
                  </a:cubicBezTo>
                  <a:cubicBezTo>
                    <a:pt x="19" y="204"/>
                    <a:pt x="19" y="204"/>
                    <a:pt x="19" y="204"/>
                  </a:cubicBezTo>
                  <a:moveTo>
                    <a:pt x="16" y="186"/>
                  </a:moveTo>
                  <a:cubicBezTo>
                    <a:pt x="15" y="185"/>
                    <a:pt x="15" y="185"/>
                    <a:pt x="14" y="185"/>
                  </a:cubicBezTo>
                  <a:cubicBezTo>
                    <a:pt x="15" y="185"/>
                    <a:pt x="15" y="185"/>
                    <a:pt x="16" y="184"/>
                  </a:cubicBezTo>
                  <a:cubicBezTo>
                    <a:pt x="16" y="185"/>
                    <a:pt x="16" y="185"/>
                    <a:pt x="16" y="186"/>
                  </a:cubicBezTo>
                  <a:moveTo>
                    <a:pt x="21" y="190"/>
                  </a:moveTo>
                  <a:cubicBezTo>
                    <a:pt x="20" y="189"/>
                    <a:pt x="20" y="189"/>
                    <a:pt x="19" y="189"/>
                  </a:cubicBezTo>
                  <a:cubicBezTo>
                    <a:pt x="18" y="188"/>
                    <a:pt x="17" y="187"/>
                    <a:pt x="16" y="186"/>
                  </a:cubicBezTo>
                  <a:cubicBezTo>
                    <a:pt x="16" y="185"/>
                    <a:pt x="16" y="185"/>
                    <a:pt x="16" y="184"/>
                  </a:cubicBezTo>
                  <a:cubicBezTo>
                    <a:pt x="17" y="183"/>
                    <a:pt x="18" y="182"/>
                    <a:pt x="18" y="181"/>
                  </a:cubicBezTo>
                  <a:cubicBezTo>
                    <a:pt x="19" y="184"/>
                    <a:pt x="20" y="187"/>
                    <a:pt x="21" y="190"/>
                  </a:cubicBezTo>
                  <a:moveTo>
                    <a:pt x="42" y="195"/>
                  </a:moveTo>
                  <a:cubicBezTo>
                    <a:pt x="41" y="192"/>
                    <a:pt x="40" y="190"/>
                    <a:pt x="39" y="187"/>
                  </a:cubicBezTo>
                  <a:cubicBezTo>
                    <a:pt x="38" y="186"/>
                    <a:pt x="37" y="184"/>
                    <a:pt x="36" y="183"/>
                  </a:cubicBezTo>
                  <a:cubicBezTo>
                    <a:pt x="36" y="181"/>
                    <a:pt x="35" y="180"/>
                    <a:pt x="35" y="179"/>
                  </a:cubicBezTo>
                  <a:cubicBezTo>
                    <a:pt x="35" y="178"/>
                    <a:pt x="35" y="178"/>
                    <a:pt x="35" y="178"/>
                  </a:cubicBezTo>
                  <a:cubicBezTo>
                    <a:pt x="36" y="179"/>
                    <a:pt x="36" y="179"/>
                    <a:pt x="36" y="179"/>
                  </a:cubicBezTo>
                  <a:cubicBezTo>
                    <a:pt x="37" y="180"/>
                    <a:pt x="38" y="182"/>
                    <a:pt x="39" y="183"/>
                  </a:cubicBezTo>
                  <a:cubicBezTo>
                    <a:pt x="41" y="185"/>
                    <a:pt x="43" y="187"/>
                    <a:pt x="45" y="189"/>
                  </a:cubicBezTo>
                  <a:cubicBezTo>
                    <a:pt x="46" y="190"/>
                    <a:pt x="47" y="191"/>
                    <a:pt x="48" y="192"/>
                  </a:cubicBezTo>
                  <a:cubicBezTo>
                    <a:pt x="51" y="196"/>
                    <a:pt x="54" y="199"/>
                    <a:pt x="57" y="202"/>
                  </a:cubicBezTo>
                  <a:cubicBezTo>
                    <a:pt x="58" y="203"/>
                    <a:pt x="58" y="203"/>
                    <a:pt x="59" y="204"/>
                  </a:cubicBezTo>
                  <a:cubicBezTo>
                    <a:pt x="60" y="205"/>
                    <a:pt x="62" y="206"/>
                    <a:pt x="63" y="208"/>
                  </a:cubicBezTo>
                  <a:cubicBezTo>
                    <a:pt x="63" y="208"/>
                    <a:pt x="62" y="209"/>
                    <a:pt x="62" y="210"/>
                  </a:cubicBezTo>
                  <a:cubicBezTo>
                    <a:pt x="61" y="209"/>
                    <a:pt x="61" y="209"/>
                    <a:pt x="60" y="209"/>
                  </a:cubicBezTo>
                  <a:cubicBezTo>
                    <a:pt x="59" y="208"/>
                    <a:pt x="58" y="208"/>
                    <a:pt x="56" y="207"/>
                  </a:cubicBezTo>
                  <a:cubicBezTo>
                    <a:pt x="55" y="207"/>
                    <a:pt x="54" y="206"/>
                    <a:pt x="53" y="205"/>
                  </a:cubicBezTo>
                  <a:cubicBezTo>
                    <a:pt x="53" y="204"/>
                    <a:pt x="53" y="203"/>
                    <a:pt x="53" y="202"/>
                  </a:cubicBezTo>
                  <a:cubicBezTo>
                    <a:pt x="53" y="197"/>
                    <a:pt x="50" y="194"/>
                    <a:pt x="46" y="194"/>
                  </a:cubicBezTo>
                  <a:cubicBezTo>
                    <a:pt x="44" y="194"/>
                    <a:pt x="43" y="194"/>
                    <a:pt x="42" y="195"/>
                  </a:cubicBezTo>
                  <a:moveTo>
                    <a:pt x="63" y="207"/>
                  </a:moveTo>
                  <a:cubicBezTo>
                    <a:pt x="62" y="206"/>
                    <a:pt x="61" y="205"/>
                    <a:pt x="60" y="204"/>
                  </a:cubicBezTo>
                  <a:cubicBezTo>
                    <a:pt x="59" y="203"/>
                    <a:pt x="58" y="202"/>
                    <a:pt x="58" y="202"/>
                  </a:cubicBezTo>
                  <a:cubicBezTo>
                    <a:pt x="54" y="198"/>
                    <a:pt x="51" y="195"/>
                    <a:pt x="48" y="192"/>
                  </a:cubicBezTo>
                  <a:cubicBezTo>
                    <a:pt x="47" y="191"/>
                    <a:pt x="46" y="190"/>
                    <a:pt x="45" y="189"/>
                  </a:cubicBezTo>
                  <a:cubicBezTo>
                    <a:pt x="43" y="186"/>
                    <a:pt x="41" y="184"/>
                    <a:pt x="39" y="182"/>
                  </a:cubicBezTo>
                  <a:cubicBezTo>
                    <a:pt x="38" y="181"/>
                    <a:pt x="37" y="179"/>
                    <a:pt x="36" y="178"/>
                  </a:cubicBezTo>
                  <a:cubicBezTo>
                    <a:pt x="36" y="178"/>
                    <a:pt x="36" y="178"/>
                    <a:pt x="36" y="178"/>
                  </a:cubicBezTo>
                  <a:cubicBezTo>
                    <a:pt x="38" y="176"/>
                    <a:pt x="39" y="174"/>
                    <a:pt x="39" y="172"/>
                  </a:cubicBezTo>
                  <a:cubicBezTo>
                    <a:pt x="39" y="171"/>
                    <a:pt x="38" y="171"/>
                    <a:pt x="38" y="170"/>
                  </a:cubicBezTo>
                  <a:cubicBezTo>
                    <a:pt x="40" y="170"/>
                    <a:pt x="41" y="169"/>
                    <a:pt x="42" y="169"/>
                  </a:cubicBezTo>
                  <a:cubicBezTo>
                    <a:pt x="43" y="168"/>
                    <a:pt x="43" y="168"/>
                    <a:pt x="44" y="168"/>
                  </a:cubicBezTo>
                  <a:cubicBezTo>
                    <a:pt x="46" y="167"/>
                    <a:pt x="48" y="165"/>
                    <a:pt x="50" y="164"/>
                  </a:cubicBezTo>
                  <a:cubicBezTo>
                    <a:pt x="51" y="164"/>
                    <a:pt x="51" y="164"/>
                    <a:pt x="51" y="163"/>
                  </a:cubicBezTo>
                  <a:cubicBezTo>
                    <a:pt x="56" y="160"/>
                    <a:pt x="61" y="156"/>
                    <a:pt x="67" y="152"/>
                  </a:cubicBezTo>
                  <a:cubicBezTo>
                    <a:pt x="67" y="151"/>
                    <a:pt x="68" y="151"/>
                    <a:pt x="68" y="150"/>
                  </a:cubicBezTo>
                  <a:cubicBezTo>
                    <a:pt x="70" y="148"/>
                    <a:pt x="73" y="147"/>
                    <a:pt x="75" y="145"/>
                  </a:cubicBezTo>
                  <a:cubicBezTo>
                    <a:pt x="76" y="144"/>
                    <a:pt x="77" y="143"/>
                    <a:pt x="78" y="142"/>
                  </a:cubicBezTo>
                  <a:cubicBezTo>
                    <a:pt x="80" y="140"/>
                    <a:pt x="81" y="138"/>
                    <a:pt x="83" y="136"/>
                  </a:cubicBezTo>
                  <a:cubicBezTo>
                    <a:pt x="85" y="135"/>
                    <a:pt x="86" y="134"/>
                    <a:pt x="87" y="133"/>
                  </a:cubicBezTo>
                  <a:cubicBezTo>
                    <a:pt x="88" y="133"/>
                    <a:pt x="89" y="134"/>
                    <a:pt x="90" y="134"/>
                  </a:cubicBezTo>
                  <a:cubicBezTo>
                    <a:pt x="90" y="136"/>
                    <a:pt x="89" y="138"/>
                    <a:pt x="89" y="139"/>
                  </a:cubicBezTo>
                  <a:cubicBezTo>
                    <a:pt x="88" y="143"/>
                    <a:pt x="87" y="146"/>
                    <a:pt x="86" y="149"/>
                  </a:cubicBezTo>
                  <a:cubicBezTo>
                    <a:pt x="86" y="150"/>
                    <a:pt x="86" y="151"/>
                    <a:pt x="86" y="151"/>
                  </a:cubicBezTo>
                  <a:cubicBezTo>
                    <a:pt x="81" y="169"/>
                    <a:pt x="76" y="187"/>
                    <a:pt x="71" y="203"/>
                  </a:cubicBezTo>
                  <a:cubicBezTo>
                    <a:pt x="71" y="204"/>
                    <a:pt x="71" y="205"/>
                    <a:pt x="71" y="205"/>
                  </a:cubicBezTo>
                  <a:cubicBezTo>
                    <a:pt x="70" y="205"/>
                    <a:pt x="70" y="205"/>
                    <a:pt x="69" y="205"/>
                  </a:cubicBezTo>
                  <a:cubicBezTo>
                    <a:pt x="67" y="205"/>
                    <a:pt x="65" y="206"/>
                    <a:pt x="63" y="207"/>
                  </a:cubicBezTo>
                  <a:moveTo>
                    <a:pt x="12" y="132"/>
                  </a:moveTo>
                  <a:cubicBezTo>
                    <a:pt x="12" y="132"/>
                    <a:pt x="11" y="132"/>
                    <a:pt x="11" y="132"/>
                  </a:cubicBezTo>
                  <a:cubicBezTo>
                    <a:pt x="11" y="131"/>
                    <a:pt x="11" y="130"/>
                    <a:pt x="11" y="130"/>
                  </a:cubicBezTo>
                  <a:cubicBezTo>
                    <a:pt x="11" y="130"/>
                    <a:pt x="12" y="130"/>
                    <a:pt x="12" y="130"/>
                  </a:cubicBezTo>
                  <a:cubicBezTo>
                    <a:pt x="12" y="130"/>
                    <a:pt x="12" y="130"/>
                    <a:pt x="12" y="130"/>
                  </a:cubicBezTo>
                  <a:cubicBezTo>
                    <a:pt x="12" y="130"/>
                    <a:pt x="12" y="131"/>
                    <a:pt x="12" y="132"/>
                  </a:cubicBezTo>
                  <a:moveTo>
                    <a:pt x="9" y="103"/>
                  </a:moveTo>
                  <a:cubicBezTo>
                    <a:pt x="9" y="100"/>
                    <a:pt x="9" y="97"/>
                    <a:pt x="9" y="94"/>
                  </a:cubicBezTo>
                  <a:cubicBezTo>
                    <a:pt x="9" y="93"/>
                    <a:pt x="9" y="93"/>
                    <a:pt x="9" y="92"/>
                  </a:cubicBezTo>
                  <a:cubicBezTo>
                    <a:pt x="9" y="87"/>
                    <a:pt x="9" y="83"/>
                    <a:pt x="9" y="78"/>
                  </a:cubicBezTo>
                  <a:cubicBezTo>
                    <a:pt x="9" y="77"/>
                    <a:pt x="9" y="77"/>
                    <a:pt x="9" y="77"/>
                  </a:cubicBezTo>
                  <a:cubicBezTo>
                    <a:pt x="9" y="77"/>
                    <a:pt x="9" y="76"/>
                    <a:pt x="9" y="76"/>
                  </a:cubicBezTo>
                  <a:cubicBezTo>
                    <a:pt x="10" y="75"/>
                    <a:pt x="10" y="75"/>
                    <a:pt x="10" y="75"/>
                  </a:cubicBezTo>
                  <a:cubicBezTo>
                    <a:pt x="10" y="76"/>
                    <a:pt x="10" y="77"/>
                    <a:pt x="10" y="78"/>
                  </a:cubicBezTo>
                  <a:cubicBezTo>
                    <a:pt x="10" y="81"/>
                    <a:pt x="11" y="83"/>
                    <a:pt x="11" y="86"/>
                  </a:cubicBezTo>
                  <a:cubicBezTo>
                    <a:pt x="11" y="88"/>
                    <a:pt x="11" y="89"/>
                    <a:pt x="11" y="91"/>
                  </a:cubicBezTo>
                  <a:cubicBezTo>
                    <a:pt x="11" y="94"/>
                    <a:pt x="11" y="97"/>
                    <a:pt x="11" y="99"/>
                  </a:cubicBezTo>
                  <a:cubicBezTo>
                    <a:pt x="11" y="100"/>
                    <a:pt x="11" y="101"/>
                    <a:pt x="11" y="102"/>
                  </a:cubicBezTo>
                  <a:cubicBezTo>
                    <a:pt x="10" y="102"/>
                    <a:pt x="10" y="102"/>
                    <a:pt x="10" y="102"/>
                  </a:cubicBezTo>
                  <a:cubicBezTo>
                    <a:pt x="10" y="102"/>
                    <a:pt x="9" y="102"/>
                    <a:pt x="9" y="103"/>
                  </a:cubicBezTo>
                  <a:moveTo>
                    <a:pt x="23" y="171"/>
                  </a:moveTo>
                  <a:cubicBezTo>
                    <a:pt x="22" y="171"/>
                    <a:pt x="22" y="171"/>
                    <a:pt x="21" y="170"/>
                  </a:cubicBezTo>
                  <a:cubicBezTo>
                    <a:pt x="22" y="169"/>
                    <a:pt x="23" y="167"/>
                    <a:pt x="23" y="165"/>
                  </a:cubicBezTo>
                  <a:cubicBezTo>
                    <a:pt x="23" y="162"/>
                    <a:pt x="21" y="160"/>
                    <a:pt x="19" y="159"/>
                  </a:cubicBezTo>
                  <a:cubicBezTo>
                    <a:pt x="19" y="158"/>
                    <a:pt x="19" y="158"/>
                    <a:pt x="19" y="158"/>
                  </a:cubicBezTo>
                  <a:cubicBezTo>
                    <a:pt x="19" y="157"/>
                    <a:pt x="18" y="155"/>
                    <a:pt x="18" y="154"/>
                  </a:cubicBezTo>
                  <a:cubicBezTo>
                    <a:pt x="18" y="153"/>
                    <a:pt x="18" y="153"/>
                    <a:pt x="18" y="153"/>
                  </a:cubicBezTo>
                  <a:cubicBezTo>
                    <a:pt x="18" y="150"/>
                    <a:pt x="16" y="148"/>
                    <a:pt x="14" y="147"/>
                  </a:cubicBezTo>
                  <a:cubicBezTo>
                    <a:pt x="14" y="146"/>
                    <a:pt x="14" y="146"/>
                    <a:pt x="14" y="146"/>
                  </a:cubicBezTo>
                  <a:cubicBezTo>
                    <a:pt x="16" y="145"/>
                    <a:pt x="18" y="142"/>
                    <a:pt x="18" y="139"/>
                  </a:cubicBezTo>
                  <a:cubicBezTo>
                    <a:pt x="18" y="136"/>
                    <a:pt x="16" y="133"/>
                    <a:pt x="13" y="132"/>
                  </a:cubicBezTo>
                  <a:cubicBezTo>
                    <a:pt x="13" y="131"/>
                    <a:pt x="13" y="130"/>
                    <a:pt x="13" y="129"/>
                  </a:cubicBezTo>
                  <a:cubicBezTo>
                    <a:pt x="16" y="128"/>
                    <a:pt x="18" y="125"/>
                    <a:pt x="18" y="122"/>
                  </a:cubicBezTo>
                  <a:cubicBezTo>
                    <a:pt x="18" y="120"/>
                    <a:pt x="17" y="119"/>
                    <a:pt x="16" y="117"/>
                  </a:cubicBezTo>
                  <a:cubicBezTo>
                    <a:pt x="16" y="117"/>
                    <a:pt x="16" y="116"/>
                    <a:pt x="15" y="116"/>
                  </a:cubicBezTo>
                  <a:cubicBezTo>
                    <a:pt x="17" y="114"/>
                    <a:pt x="18" y="112"/>
                    <a:pt x="18" y="110"/>
                  </a:cubicBezTo>
                  <a:cubicBezTo>
                    <a:pt x="18" y="106"/>
                    <a:pt x="15" y="103"/>
                    <a:pt x="12" y="102"/>
                  </a:cubicBezTo>
                  <a:cubicBezTo>
                    <a:pt x="11" y="93"/>
                    <a:pt x="11" y="84"/>
                    <a:pt x="11" y="75"/>
                  </a:cubicBezTo>
                  <a:cubicBezTo>
                    <a:pt x="14" y="74"/>
                    <a:pt x="17" y="71"/>
                    <a:pt x="17" y="68"/>
                  </a:cubicBezTo>
                  <a:cubicBezTo>
                    <a:pt x="17" y="64"/>
                    <a:pt x="14" y="61"/>
                    <a:pt x="11" y="60"/>
                  </a:cubicBezTo>
                  <a:cubicBezTo>
                    <a:pt x="11" y="59"/>
                    <a:pt x="11" y="59"/>
                    <a:pt x="11" y="58"/>
                  </a:cubicBezTo>
                  <a:cubicBezTo>
                    <a:pt x="13" y="58"/>
                    <a:pt x="14" y="57"/>
                    <a:pt x="16" y="56"/>
                  </a:cubicBezTo>
                  <a:cubicBezTo>
                    <a:pt x="16" y="56"/>
                    <a:pt x="16" y="56"/>
                    <a:pt x="16" y="56"/>
                  </a:cubicBezTo>
                  <a:cubicBezTo>
                    <a:pt x="16" y="57"/>
                    <a:pt x="16" y="58"/>
                    <a:pt x="17" y="59"/>
                  </a:cubicBezTo>
                  <a:cubicBezTo>
                    <a:pt x="17" y="59"/>
                    <a:pt x="17" y="60"/>
                    <a:pt x="17" y="61"/>
                  </a:cubicBezTo>
                  <a:cubicBezTo>
                    <a:pt x="18" y="62"/>
                    <a:pt x="18" y="63"/>
                    <a:pt x="18" y="65"/>
                  </a:cubicBezTo>
                  <a:cubicBezTo>
                    <a:pt x="19" y="66"/>
                    <a:pt x="19" y="66"/>
                    <a:pt x="19" y="67"/>
                  </a:cubicBezTo>
                  <a:cubicBezTo>
                    <a:pt x="19" y="69"/>
                    <a:pt x="19" y="70"/>
                    <a:pt x="20" y="72"/>
                  </a:cubicBezTo>
                  <a:cubicBezTo>
                    <a:pt x="20" y="73"/>
                    <a:pt x="20" y="74"/>
                    <a:pt x="20" y="75"/>
                  </a:cubicBezTo>
                  <a:cubicBezTo>
                    <a:pt x="20" y="77"/>
                    <a:pt x="21" y="79"/>
                    <a:pt x="21" y="81"/>
                  </a:cubicBezTo>
                  <a:cubicBezTo>
                    <a:pt x="21" y="82"/>
                    <a:pt x="21" y="83"/>
                    <a:pt x="21" y="84"/>
                  </a:cubicBezTo>
                  <a:cubicBezTo>
                    <a:pt x="21" y="86"/>
                    <a:pt x="22" y="89"/>
                    <a:pt x="22" y="92"/>
                  </a:cubicBezTo>
                  <a:cubicBezTo>
                    <a:pt x="22" y="93"/>
                    <a:pt x="22" y="93"/>
                    <a:pt x="22" y="94"/>
                  </a:cubicBezTo>
                  <a:cubicBezTo>
                    <a:pt x="22" y="97"/>
                    <a:pt x="23" y="101"/>
                    <a:pt x="23" y="105"/>
                  </a:cubicBezTo>
                  <a:cubicBezTo>
                    <a:pt x="23" y="109"/>
                    <a:pt x="24" y="113"/>
                    <a:pt x="24" y="118"/>
                  </a:cubicBezTo>
                  <a:cubicBezTo>
                    <a:pt x="24" y="119"/>
                    <a:pt x="24" y="119"/>
                    <a:pt x="24" y="120"/>
                  </a:cubicBezTo>
                  <a:cubicBezTo>
                    <a:pt x="25" y="125"/>
                    <a:pt x="25" y="130"/>
                    <a:pt x="26" y="135"/>
                  </a:cubicBezTo>
                  <a:cubicBezTo>
                    <a:pt x="26" y="136"/>
                    <a:pt x="26" y="136"/>
                    <a:pt x="26" y="136"/>
                  </a:cubicBezTo>
                  <a:cubicBezTo>
                    <a:pt x="26" y="141"/>
                    <a:pt x="27" y="147"/>
                    <a:pt x="28" y="153"/>
                  </a:cubicBezTo>
                  <a:cubicBezTo>
                    <a:pt x="28" y="153"/>
                    <a:pt x="28" y="153"/>
                    <a:pt x="28" y="153"/>
                  </a:cubicBezTo>
                  <a:cubicBezTo>
                    <a:pt x="28" y="157"/>
                    <a:pt x="29" y="161"/>
                    <a:pt x="29" y="164"/>
                  </a:cubicBezTo>
                  <a:cubicBezTo>
                    <a:pt x="26" y="165"/>
                    <a:pt x="24" y="168"/>
                    <a:pt x="23" y="171"/>
                  </a:cubicBezTo>
                  <a:moveTo>
                    <a:pt x="30" y="164"/>
                  </a:moveTo>
                  <a:cubicBezTo>
                    <a:pt x="30" y="161"/>
                    <a:pt x="29" y="157"/>
                    <a:pt x="29" y="153"/>
                  </a:cubicBezTo>
                  <a:cubicBezTo>
                    <a:pt x="28" y="153"/>
                    <a:pt x="28" y="153"/>
                    <a:pt x="28" y="153"/>
                  </a:cubicBezTo>
                  <a:cubicBezTo>
                    <a:pt x="28" y="147"/>
                    <a:pt x="27" y="141"/>
                    <a:pt x="26" y="136"/>
                  </a:cubicBezTo>
                  <a:cubicBezTo>
                    <a:pt x="26" y="135"/>
                    <a:pt x="26" y="135"/>
                    <a:pt x="26" y="135"/>
                  </a:cubicBezTo>
                  <a:cubicBezTo>
                    <a:pt x="26" y="130"/>
                    <a:pt x="25" y="125"/>
                    <a:pt x="25" y="120"/>
                  </a:cubicBezTo>
                  <a:cubicBezTo>
                    <a:pt x="25" y="119"/>
                    <a:pt x="25" y="119"/>
                    <a:pt x="25" y="119"/>
                  </a:cubicBezTo>
                  <a:cubicBezTo>
                    <a:pt x="24" y="114"/>
                    <a:pt x="24" y="109"/>
                    <a:pt x="24" y="105"/>
                  </a:cubicBezTo>
                  <a:cubicBezTo>
                    <a:pt x="23" y="98"/>
                    <a:pt x="23" y="92"/>
                    <a:pt x="22" y="87"/>
                  </a:cubicBezTo>
                  <a:cubicBezTo>
                    <a:pt x="22" y="86"/>
                    <a:pt x="22" y="85"/>
                    <a:pt x="22" y="83"/>
                  </a:cubicBezTo>
                  <a:cubicBezTo>
                    <a:pt x="22" y="82"/>
                    <a:pt x="21" y="80"/>
                    <a:pt x="21" y="79"/>
                  </a:cubicBezTo>
                  <a:cubicBezTo>
                    <a:pt x="21" y="77"/>
                    <a:pt x="21" y="76"/>
                    <a:pt x="21" y="74"/>
                  </a:cubicBezTo>
                  <a:cubicBezTo>
                    <a:pt x="21" y="73"/>
                    <a:pt x="20" y="72"/>
                    <a:pt x="20" y="71"/>
                  </a:cubicBezTo>
                  <a:cubicBezTo>
                    <a:pt x="20" y="69"/>
                    <a:pt x="20" y="68"/>
                    <a:pt x="19" y="67"/>
                  </a:cubicBezTo>
                  <a:cubicBezTo>
                    <a:pt x="19" y="66"/>
                    <a:pt x="19" y="65"/>
                    <a:pt x="19" y="64"/>
                  </a:cubicBezTo>
                  <a:cubicBezTo>
                    <a:pt x="18" y="63"/>
                    <a:pt x="18" y="61"/>
                    <a:pt x="18" y="60"/>
                  </a:cubicBezTo>
                  <a:cubicBezTo>
                    <a:pt x="18" y="59"/>
                    <a:pt x="17" y="59"/>
                    <a:pt x="17" y="58"/>
                  </a:cubicBezTo>
                  <a:cubicBezTo>
                    <a:pt x="17" y="57"/>
                    <a:pt x="16" y="56"/>
                    <a:pt x="16" y="55"/>
                  </a:cubicBezTo>
                  <a:cubicBezTo>
                    <a:pt x="17" y="54"/>
                    <a:pt x="18" y="52"/>
                    <a:pt x="18" y="50"/>
                  </a:cubicBezTo>
                  <a:cubicBezTo>
                    <a:pt x="18" y="47"/>
                    <a:pt x="16" y="44"/>
                    <a:pt x="13" y="43"/>
                  </a:cubicBezTo>
                  <a:cubicBezTo>
                    <a:pt x="13" y="42"/>
                    <a:pt x="13" y="42"/>
                    <a:pt x="13" y="42"/>
                  </a:cubicBezTo>
                  <a:cubicBezTo>
                    <a:pt x="14" y="42"/>
                    <a:pt x="14" y="42"/>
                    <a:pt x="14" y="41"/>
                  </a:cubicBezTo>
                  <a:cubicBezTo>
                    <a:pt x="14" y="41"/>
                    <a:pt x="15" y="40"/>
                    <a:pt x="15" y="40"/>
                  </a:cubicBezTo>
                  <a:cubicBezTo>
                    <a:pt x="16" y="39"/>
                    <a:pt x="16" y="39"/>
                    <a:pt x="16" y="39"/>
                  </a:cubicBezTo>
                  <a:cubicBezTo>
                    <a:pt x="16" y="39"/>
                    <a:pt x="17" y="38"/>
                    <a:pt x="17" y="38"/>
                  </a:cubicBezTo>
                  <a:cubicBezTo>
                    <a:pt x="18" y="37"/>
                    <a:pt x="18" y="37"/>
                    <a:pt x="18" y="37"/>
                  </a:cubicBezTo>
                  <a:cubicBezTo>
                    <a:pt x="18" y="37"/>
                    <a:pt x="19" y="37"/>
                    <a:pt x="19" y="36"/>
                  </a:cubicBezTo>
                  <a:cubicBezTo>
                    <a:pt x="20" y="36"/>
                    <a:pt x="20" y="36"/>
                    <a:pt x="20" y="36"/>
                  </a:cubicBezTo>
                  <a:cubicBezTo>
                    <a:pt x="20" y="36"/>
                    <a:pt x="21" y="36"/>
                    <a:pt x="21" y="35"/>
                  </a:cubicBezTo>
                  <a:cubicBezTo>
                    <a:pt x="22" y="35"/>
                    <a:pt x="22" y="35"/>
                    <a:pt x="22" y="35"/>
                  </a:cubicBezTo>
                  <a:cubicBezTo>
                    <a:pt x="23" y="35"/>
                    <a:pt x="24" y="35"/>
                    <a:pt x="25" y="35"/>
                  </a:cubicBezTo>
                  <a:cubicBezTo>
                    <a:pt x="26" y="35"/>
                    <a:pt x="28" y="35"/>
                    <a:pt x="29" y="36"/>
                  </a:cubicBezTo>
                  <a:cubicBezTo>
                    <a:pt x="28" y="37"/>
                    <a:pt x="28" y="38"/>
                    <a:pt x="28" y="39"/>
                  </a:cubicBezTo>
                  <a:cubicBezTo>
                    <a:pt x="28" y="44"/>
                    <a:pt x="31" y="47"/>
                    <a:pt x="36" y="47"/>
                  </a:cubicBezTo>
                  <a:cubicBezTo>
                    <a:pt x="38" y="47"/>
                    <a:pt x="40" y="47"/>
                    <a:pt x="41" y="45"/>
                  </a:cubicBezTo>
                  <a:cubicBezTo>
                    <a:pt x="41" y="46"/>
                    <a:pt x="42" y="46"/>
                    <a:pt x="42" y="47"/>
                  </a:cubicBezTo>
                  <a:cubicBezTo>
                    <a:pt x="42" y="47"/>
                    <a:pt x="43" y="48"/>
                    <a:pt x="43" y="48"/>
                  </a:cubicBezTo>
                  <a:cubicBezTo>
                    <a:pt x="45" y="50"/>
                    <a:pt x="47" y="52"/>
                    <a:pt x="49" y="55"/>
                  </a:cubicBezTo>
                  <a:cubicBezTo>
                    <a:pt x="49" y="55"/>
                    <a:pt x="49" y="56"/>
                    <a:pt x="50" y="56"/>
                  </a:cubicBezTo>
                  <a:cubicBezTo>
                    <a:pt x="52" y="59"/>
                    <a:pt x="54" y="62"/>
                    <a:pt x="55" y="64"/>
                  </a:cubicBezTo>
                  <a:cubicBezTo>
                    <a:pt x="56" y="66"/>
                    <a:pt x="56" y="66"/>
                    <a:pt x="56" y="66"/>
                  </a:cubicBezTo>
                  <a:cubicBezTo>
                    <a:pt x="58" y="69"/>
                    <a:pt x="60" y="72"/>
                    <a:pt x="62" y="75"/>
                  </a:cubicBezTo>
                  <a:cubicBezTo>
                    <a:pt x="63" y="76"/>
                    <a:pt x="64" y="77"/>
                    <a:pt x="64" y="78"/>
                  </a:cubicBezTo>
                  <a:cubicBezTo>
                    <a:pt x="66" y="81"/>
                    <a:pt x="68" y="84"/>
                    <a:pt x="69" y="87"/>
                  </a:cubicBezTo>
                  <a:cubicBezTo>
                    <a:pt x="70" y="88"/>
                    <a:pt x="71" y="90"/>
                    <a:pt x="72" y="91"/>
                  </a:cubicBezTo>
                  <a:cubicBezTo>
                    <a:pt x="74" y="94"/>
                    <a:pt x="75" y="97"/>
                    <a:pt x="77" y="99"/>
                  </a:cubicBezTo>
                  <a:cubicBezTo>
                    <a:pt x="80" y="106"/>
                    <a:pt x="84" y="113"/>
                    <a:pt x="88" y="120"/>
                  </a:cubicBezTo>
                  <a:cubicBezTo>
                    <a:pt x="86" y="122"/>
                    <a:pt x="85" y="124"/>
                    <a:pt x="85" y="127"/>
                  </a:cubicBezTo>
                  <a:cubicBezTo>
                    <a:pt x="85" y="129"/>
                    <a:pt x="85" y="131"/>
                    <a:pt x="87" y="132"/>
                  </a:cubicBezTo>
                  <a:cubicBezTo>
                    <a:pt x="78" y="141"/>
                    <a:pt x="69" y="149"/>
                    <a:pt x="62" y="155"/>
                  </a:cubicBezTo>
                  <a:cubicBezTo>
                    <a:pt x="61" y="156"/>
                    <a:pt x="60" y="157"/>
                    <a:pt x="59" y="157"/>
                  </a:cubicBezTo>
                  <a:cubicBezTo>
                    <a:pt x="57" y="158"/>
                    <a:pt x="56" y="159"/>
                    <a:pt x="55" y="160"/>
                  </a:cubicBezTo>
                  <a:cubicBezTo>
                    <a:pt x="54" y="161"/>
                    <a:pt x="52" y="162"/>
                    <a:pt x="51" y="163"/>
                  </a:cubicBezTo>
                  <a:cubicBezTo>
                    <a:pt x="50" y="164"/>
                    <a:pt x="49" y="164"/>
                    <a:pt x="48" y="165"/>
                  </a:cubicBezTo>
                  <a:cubicBezTo>
                    <a:pt x="47" y="165"/>
                    <a:pt x="45" y="166"/>
                    <a:pt x="44" y="167"/>
                  </a:cubicBezTo>
                  <a:cubicBezTo>
                    <a:pt x="43" y="168"/>
                    <a:pt x="42" y="168"/>
                    <a:pt x="41" y="168"/>
                  </a:cubicBezTo>
                  <a:cubicBezTo>
                    <a:pt x="40" y="169"/>
                    <a:pt x="39" y="169"/>
                    <a:pt x="38" y="170"/>
                  </a:cubicBezTo>
                  <a:cubicBezTo>
                    <a:pt x="37" y="166"/>
                    <a:pt x="34" y="164"/>
                    <a:pt x="31" y="164"/>
                  </a:cubicBezTo>
                  <a:cubicBezTo>
                    <a:pt x="30" y="164"/>
                    <a:pt x="30" y="164"/>
                    <a:pt x="30" y="164"/>
                  </a:cubicBezTo>
                  <a:moveTo>
                    <a:pt x="127" y="0"/>
                  </a:moveTo>
                  <a:cubicBezTo>
                    <a:pt x="126" y="0"/>
                    <a:pt x="126" y="0"/>
                    <a:pt x="126" y="0"/>
                  </a:cubicBezTo>
                  <a:cubicBezTo>
                    <a:pt x="121" y="20"/>
                    <a:pt x="116" y="40"/>
                    <a:pt x="111" y="59"/>
                  </a:cubicBezTo>
                  <a:cubicBezTo>
                    <a:pt x="108" y="67"/>
                    <a:pt x="106" y="76"/>
                    <a:pt x="104" y="85"/>
                  </a:cubicBezTo>
                  <a:cubicBezTo>
                    <a:pt x="103" y="87"/>
                    <a:pt x="102" y="90"/>
                    <a:pt x="101" y="93"/>
                  </a:cubicBezTo>
                  <a:cubicBezTo>
                    <a:pt x="101" y="94"/>
                    <a:pt x="101" y="96"/>
                    <a:pt x="100" y="97"/>
                  </a:cubicBezTo>
                  <a:cubicBezTo>
                    <a:pt x="99" y="101"/>
                    <a:pt x="98" y="105"/>
                    <a:pt x="97" y="109"/>
                  </a:cubicBezTo>
                  <a:cubicBezTo>
                    <a:pt x="96" y="111"/>
                    <a:pt x="96" y="112"/>
                    <a:pt x="96" y="114"/>
                  </a:cubicBezTo>
                  <a:cubicBezTo>
                    <a:pt x="95" y="116"/>
                    <a:pt x="95" y="117"/>
                    <a:pt x="94" y="119"/>
                  </a:cubicBezTo>
                  <a:cubicBezTo>
                    <a:pt x="93" y="119"/>
                    <a:pt x="93" y="119"/>
                    <a:pt x="93" y="119"/>
                  </a:cubicBezTo>
                  <a:cubicBezTo>
                    <a:pt x="94" y="116"/>
                    <a:pt x="94" y="112"/>
                    <a:pt x="95" y="108"/>
                  </a:cubicBezTo>
                  <a:cubicBezTo>
                    <a:pt x="95" y="107"/>
                    <a:pt x="95" y="107"/>
                    <a:pt x="95" y="106"/>
                  </a:cubicBezTo>
                  <a:cubicBezTo>
                    <a:pt x="95" y="102"/>
                    <a:pt x="96" y="97"/>
                    <a:pt x="96" y="92"/>
                  </a:cubicBezTo>
                  <a:cubicBezTo>
                    <a:pt x="96" y="91"/>
                    <a:pt x="96" y="90"/>
                    <a:pt x="96" y="89"/>
                  </a:cubicBezTo>
                  <a:cubicBezTo>
                    <a:pt x="97" y="84"/>
                    <a:pt x="97" y="80"/>
                    <a:pt x="98" y="75"/>
                  </a:cubicBezTo>
                  <a:cubicBezTo>
                    <a:pt x="98" y="73"/>
                    <a:pt x="98" y="72"/>
                    <a:pt x="98" y="70"/>
                  </a:cubicBezTo>
                  <a:cubicBezTo>
                    <a:pt x="99" y="66"/>
                    <a:pt x="99" y="62"/>
                    <a:pt x="100" y="57"/>
                  </a:cubicBezTo>
                  <a:cubicBezTo>
                    <a:pt x="100" y="55"/>
                    <a:pt x="100" y="53"/>
                    <a:pt x="100" y="51"/>
                  </a:cubicBezTo>
                  <a:cubicBezTo>
                    <a:pt x="101" y="47"/>
                    <a:pt x="101" y="43"/>
                    <a:pt x="101" y="38"/>
                  </a:cubicBezTo>
                  <a:cubicBezTo>
                    <a:pt x="102" y="36"/>
                    <a:pt x="102" y="34"/>
                    <a:pt x="102" y="31"/>
                  </a:cubicBezTo>
                  <a:cubicBezTo>
                    <a:pt x="103" y="27"/>
                    <a:pt x="103" y="23"/>
                    <a:pt x="103" y="19"/>
                  </a:cubicBezTo>
                  <a:cubicBezTo>
                    <a:pt x="104" y="16"/>
                    <a:pt x="104" y="13"/>
                    <a:pt x="104" y="10"/>
                  </a:cubicBezTo>
                  <a:cubicBezTo>
                    <a:pt x="105" y="7"/>
                    <a:pt x="105" y="3"/>
                    <a:pt x="106" y="0"/>
                  </a:cubicBezTo>
                  <a:cubicBezTo>
                    <a:pt x="105" y="0"/>
                    <a:pt x="105" y="0"/>
                    <a:pt x="105" y="0"/>
                  </a:cubicBezTo>
                  <a:cubicBezTo>
                    <a:pt x="103" y="19"/>
                    <a:pt x="101" y="38"/>
                    <a:pt x="99" y="56"/>
                  </a:cubicBezTo>
                  <a:cubicBezTo>
                    <a:pt x="99" y="57"/>
                    <a:pt x="99" y="58"/>
                    <a:pt x="99" y="59"/>
                  </a:cubicBezTo>
                  <a:cubicBezTo>
                    <a:pt x="98" y="64"/>
                    <a:pt x="98" y="70"/>
                    <a:pt x="97" y="75"/>
                  </a:cubicBezTo>
                  <a:cubicBezTo>
                    <a:pt x="97" y="76"/>
                    <a:pt x="97" y="76"/>
                    <a:pt x="97" y="77"/>
                  </a:cubicBezTo>
                  <a:cubicBezTo>
                    <a:pt x="96" y="82"/>
                    <a:pt x="96" y="88"/>
                    <a:pt x="95" y="93"/>
                  </a:cubicBezTo>
                  <a:cubicBezTo>
                    <a:pt x="95" y="94"/>
                    <a:pt x="95" y="94"/>
                    <a:pt x="95" y="94"/>
                  </a:cubicBezTo>
                  <a:cubicBezTo>
                    <a:pt x="95" y="99"/>
                    <a:pt x="94" y="105"/>
                    <a:pt x="94" y="110"/>
                  </a:cubicBezTo>
                  <a:cubicBezTo>
                    <a:pt x="94" y="110"/>
                    <a:pt x="94" y="110"/>
                    <a:pt x="94" y="110"/>
                  </a:cubicBezTo>
                  <a:cubicBezTo>
                    <a:pt x="93" y="113"/>
                    <a:pt x="93" y="116"/>
                    <a:pt x="93" y="119"/>
                  </a:cubicBezTo>
                  <a:cubicBezTo>
                    <a:pt x="92" y="119"/>
                    <a:pt x="92" y="119"/>
                    <a:pt x="92" y="119"/>
                  </a:cubicBezTo>
                  <a:cubicBezTo>
                    <a:pt x="91" y="119"/>
                    <a:pt x="90" y="119"/>
                    <a:pt x="89" y="120"/>
                  </a:cubicBezTo>
                  <a:cubicBezTo>
                    <a:pt x="88" y="117"/>
                    <a:pt x="86" y="115"/>
                    <a:pt x="85" y="112"/>
                  </a:cubicBezTo>
                  <a:cubicBezTo>
                    <a:pt x="83" y="110"/>
                    <a:pt x="82" y="107"/>
                    <a:pt x="81" y="105"/>
                  </a:cubicBezTo>
                  <a:cubicBezTo>
                    <a:pt x="80" y="103"/>
                    <a:pt x="78" y="101"/>
                    <a:pt x="77" y="99"/>
                  </a:cubicBezTo>
                  <a:cubicBezTo>
                    <a:pt x="76" y="96"/>
                    <a:pt x="74" y="94"/>
                    <a:pt x="73" y="92"/>
                  </a:cubicBezTo>
                  <a:cubicBezTo>
                    <a:pt x="72" y="90"/>
                    <a:pt x="71" y="88"/>
                    <a:pt x="70" y="86"/>
                  </a:cubicBezTo>
                  <a:cubicBezTo>
                    <a:pt x="69" y="84"/>
                    <a:pt x="67" y="82"/>
                    <a:pt x="66" y="80"/>
                  </a:cubicBezTo>
                  <a:cubicBezTo>
                    <a:pt x="65" y="78"/>
                    <a:pt x="64" y="76"/>
                    <a:pt x="63" y="74"/>
                  </a:cubicBezTo>
                  <a:cubicBezTo>
                    <a:pt x="61" y="72"/>
                    <a:pt x="60" y="70"/>
                    <a:pt x="59" y="68"/>
                  </a:cubicBezTo>
                  <a:cubicBezTo>
                    <a:pt x="58" y="67"/>
                    <a:pt x="57" y="65"/>
                    <a:pt x="56" y="64"/>
                  </a:cubicBezTo>
                  <a:cubicBezTo>
                    <a:pt x="55" y="62"/>
                    <a:pt x="53" y="60"/>
                    <a:pt x="52" y="58"/>
                  </a:cubicBezTo>
                  <a:cubicBezTo>
                    <a:pt x="51" y="57"/>
                    <a:pt x="50" y="56"/>
                    <a:pt x="49" y="54"/>
                  </a:cubicBezTo>
                  <a:cubicBezTo>
                    <a:pt x="48" y="53"/>
                    <a:pt x="46" y="51"/>
                    <a:pt x="45" y="49"/>
                  </a:cubicBezTo>
                  <a:cubicBezTo>
                    <a:pt x="44" y="48"/>
                    <a:pt x="43" y="47"/>
                    <a:pt x="43" y="46"/>
                  </a:cubicBezTo>
                  <a:cubicBezTo>
                    <a:pt x="42" y="46"/>
                    <a:pt x="42" y="45"/>
                    <a:pt x="41" y="45"/>
                  </a:cubicBezTo>
                  <a:cubicBezTo>
                    <a:pt x="43" y="44"/>
                    <a:pt x="44" y="42"/>
                    <a:pt x="44" y="39"/>
                  </a:cubicBezTo>
                  <a:cubicBezTo>
                    <a:pt x="44" y="35"/>
                    <a:pt x="40" y="32"/>
                    <a:pt x="36" y="32"/>
                  </a:cubicBezTo>
                  <a:cubicBezTo>
                    <a:pt x="33" y="32"/>
                    <a:pt x="31" y="33"/>
                    <a:pt x="29" y="35"/>
                  </a:cubicBezTo>
                  <a:cubicBezTo>
                    <a:pt x="28" y="35"/>
                    <a:pt x="26" y="34"/>
                    <a:pt x="25" y="34"/>
                  </a:cubicBezTo>
                  <a:cubicBezTo>
                    <a:pt x="24" y="34"/>
                    <a:pt x="22" y="34"/>
                    <a:pt x="21" y="35"/>
                  </a:cubicBezTo>
                  <a:cubicBezTo>
                    <a:pt x="20" y="35"/>
                    <a:pt x="20" y="35"/>
                    <a:pt x="20" y="35"/>
                  </a:cubicBezTo>
                  <a:cubicBezTo>
                    <a:pt x="19" y="36"/>
                    <a:pt x="18" y="36"/>
                    <a:pt x="17" y="37"/>
                  </a:cubicBezTo>
                  <a:cubicBezTo>
                    <a:pt x="17" y="37"/>
                    <a:pt x="17" y="37"/>
                    <a:pt x="17" y="37"/>
                  </a:cubicBezTo>
                  <a:cubicBezTo>
                    <a:pt x="16" y="38"/>
                    <a:pt x="15" y="39"/>
                    <a:pt x="14" y="40"/>
                  </a:cubicBezTo>
                  <a:cubicBezTo>
                    <a:pt x="14" y="41"/>
                    <a:pt x="14" y="41"/>
                    <a:pt x="14" y="41"/>
                  </a:cubicBezTo>
                  <a:cubicBezTo>
                    <a:pt x="13" y="41"/>
                    <a:pt x="13" y="42"/>
                    <a:pt x="13" y="43"/>
                  </a:cubicBezTo>
                  <a:cubicBezTo>
                    <a:pt x="12" y="42"/>
                    <a:pt x="12" y="42"/>
                    <a:pt x="12" y="42"/>
                  </a:cubicBezTo>
                  <a:cubicBezTo>
                    <a:pt x="12" y="42"/>
                    <a:pt x="12" y="41"/>
                    <a:pt x="12" y="40"/>
                  </a:cubicBezTo>
                  <a:cubicBezTo>
                    <a:pt x="13" y="38"/>
                    <a:pt x="13" y="36"/>
                    <a:pt x="13" y="33"/>
                  </a:cubicBezTo>
                  <a:cubicBezTo>
                    <a:pt x="14" y="31"/>
                    <a:pt x="14" y="28"/>
                    <a:pt x="15" y="26"/>
                  </a:cubicBezTo>
                  <a:cubicBezTo>
                    <a:pt x="15" y="24"/>
                    <a:pt x="16" y="21"/>
                    <a:pt x="16" y="19"/>
                  </a:cubicBezTo>
                  <a:cubicBezTo>
                    <a:pt x="17" y="16"/>
                    <a:pt x="17" y="14"/>
                    <a:pt x="18" y="11"/>
                  </a:cubicBezTo>
                  <a:cubicBezTo>
                    <a:pt x="19" y="9"/>
                    <a:pt x="19" y="7"/>
                    <a:pt x="20" y="4"/>
                  </a:cubicBezTo>
                  <a:cubicBezTo>
                    <a:pt x="20" y="3"/>
                    <a:pt x="21" y="2"/>
                    <a:pt x="21" y="0"/>
                  </a:cubicBezTo>
                  <a:cubicBezTo>
                    <a:pt x="20" y="0"/>
                    <a:pt x="20" y="0"/>
                    <a:pt x="20" y="0"/>
                  </a:cubicBezTo>
                  <a:cubicBezTo>
                    <a:pt x="20" y="1"/>
                    <a:pt x="20" y="1"/>
                    <a:pt x="20" y="1"/>
                  </a:cubicBezTo>
                  <a:cubicBezTo>
                    <a:pt x="19" y="4"/>
                    <a:pt x="19" y="6"/>
                    <a:pt x="18" y="8"/>
                  </a:cubicBezTo>
                  <a:cubicBezTo>
                    <a:pt x="18" y="11"/>
                    <a:pt x="17" y="13"/>
                    <a:pt x="16" y="16"/>
                  </a:cubicBezTo>
                  <a:cubicBezTo>
                    <a:pt x="16" y="18"/>
                    <a:pt x="15" y="20"/>
                    <a:pt x="15" y="22"/>
                  </a:cubicBezTo>
                  <a:cubicBezTo>
                    <a:pt x="14" y="25"/>
                    <a:pt x="14" y="28"/>
                    <a:pt x="13" y="30"/>
                  </a:cubicBezTo>
                  <a:cubicBezTo>
                    <a:pt x="13" y="32"/>
                    <a:pt x="12" y="34"/>
                    <a:pt x="12" y="36"/>
                  </a:cubicBezTo>
                  <a:cubicBezTo>
                    <a:pt x="12" y="37"/>
                    <a:pt x="12" y="37"/>
                    <a:pt x="12" y="37"/>
                  </a:cubicBezTo>
                  <a:cubicBezTo>
                    <a:pt x="12" y="35"/>
                    <a:pt x="12" y="34"/>
                    <a:pt x="12" y="32"/>
                  </a:cubicBezTo>
                  <a:cubicBezTo>
                    <a:pt x="13" y="29"/>
                    <a:pt x="13" y="27"/>
                    <a:pt x="13" y="24"/>
                  </a:cubicBezTo>
                  <a:cubicBezTo>
                    <a:pt x="14" y="19"/>
                    <a:pt x="14" y="15"/>
                    <a:pt x="15" y="10"/>
                  </a:cubicBezTo>
                  <a:cubicBezTo>
                    <a:pt x="15" y="8"/>
                    <a:pt x="16" y="5"/>
                    <a:pt x="16" y="2"/>
                  </a:cubicBezTo>
                  <a:cubicBezTo>
                    <a:pt x="16" y="1"/>
                    <a:pt x="16" y="1"/>
                    <a:pt x="16" y="0"/>
                  </a:cubicBezTo>
                  <a:cubicBezTo>
                    <a:pt x="15" y="0"/>
                    <a:pt x="15" y="0"/>
                    <a:pt x="15" y="0"/>
                  </a:cubicBezTo>
                  <a:cubicBezTo>
                    <a:pt x="15" y="1"/>
                    <a:pt x="15" y="2"/>
                    <a:pt x="15" y="3"/>
                  </a:cubicBezTo>
                  <a:cubicBezTo>
                    <a:pt x="15" y="4"/>
                    <a:pt x="15" y="5"/>
                    <a:pt x="15" y="6"/>
                  </a:cubicBezTo>
                  <a:cubicBezTo>
                    <a:pt x="14" y="11"/>
                    <a:pt x="13" y="17"/>
                    <a:pt x="13" y="22"/>
                  </a:cubicBezTo>
                  <a:cubicBezTo>
                    <a:pt x="13" y="22"/>
                    <a:pt x="13" y="22"/>
                    <a:pt x="13" y="22"/>
                  </a:cubicBezTo>
                  <a:cubicBezTo>
                    <a:pt x="13" y="15"/>
                    <a:pt x="14" y="9"/>
                    <a:pt x="15" y="3"/>
                  </a:cubicBezTo>
                  <a:cubicBezTo>
                    <a:pt x="15" y="2"/>
                    <a:pt x="15" y="1"/>
                    <a:pt x="15" y="0"/>
                  </a:cubicBezTo>
                  <a:cubicBezTo>
                    <a:pt x="14" y="0"/>
                    <a:pt x="14" y="0"/>
                    <a:pt x="14" y="0"/>
                  </a:cubicBezTo>
                  <a:cubicBezTo>
                    <a:pt x="14" y="2"/>
                    <a:pt x="14" y="5"/>
                    <a:pt x="13" y="7"/>
                  </a:cubicBezTo>
                  <a:cubicBezTo>
                    <a:pt x="13" y="8"/>
                    <a:pt x="13" y="9"/>
                    <a:pt x="13" y="10"/>
                  </a:cubicBezTo>
                  <a:cubicBezTo>
                    <a:pt x="13" y="10"/>
                    <a:pt x="13" y="9"/>
                    <a:pt x="13" y="9"/>
                  </a:cubicBezTo>
                  <a:cubicBezTo>
                    <a:pt x="13" y="7"/>
                    <a:pt x="14" y="5"/>
                    <a:pt x="14" y="3"/>
                  </a:cubicBezTo>
                  <a:cubicBezTo>
                    <a:pt x="14" y="2"/>
                    <a:pt x="14" y="1"/>
                    <a:pt x="14" y="0"/>
                  </a:cubicBezTo>
                  <a:cubicBezTo>
                    <a:pt x="14" y="0"/>
                    <a:pt x="14" y="0"/>
                    <a:pt x="14" y="0"/>
                  </a:cubicBezTo>
                  <a:cubicBezTo>
                    <a:pt x="13" y="0"/>
                    <a:pt x="13" y="0"/>
                    <a:pt x="13" y="0"/>
                  </a:cubicBezTo>
                  <a:cubicBezTo>
                    <a:pt x="13" y="0"/>
                    <a:pt x="13" y="0"/>
                    <a:pt x="13" y="1"/>
                  </a:cubicBezTo>
                  <a:cubicBezTo>
                    <a:pt x="13" y="3"/>
                    <a:pt x="13" y="5"/>
                    <a:pt x="13" y="7"/>
                  </a:cubicBezTo>
                  <a:cubicBezTo>
                    <a:pt x="13" y="7"/>
                    <a:pt x="13" y="8"/>
                    <a:pt x="13" y="9"/>
                  </a:cubicBezTo>
                  <a:cubicBezTo>
                    <a:pt x="12" y="11"/>
                    <a:pt x="12" y="13"/>
                    <a:pt x="12" y="15"/>
                  </a:cubicBezTo>
                  <a:cubicBezTo>
                    <a:pt x="12" y="16"/>
                    <a:pt x="12" y="16"/>
                    <a:pt x="12" y="17"/>
                  </a:cubicBezTo>
                  <a:cubicBezTo>
                    <a:pt x="12" y="19"/>
                    <a:pt x="12" y="21"/>
                    <a:pt x="12" y="23"/>
                  </a:cubicBezTo>
                  <a:cubicBezTo>
                    <a:pt x="12" y="24"/>
                    <a:pt x="12" y="25"/>
                    <a:pt x="11" y="25"/>
                  </a:cubicBezTo>
                  <a:cubicBezTo>
                    <a:pt x="11" y="27"/>
                    <a:pt x="11" y="29"/>
                    <a:pt x="11" y="32"/>
                  </a:cubicBezTo>
                  <a:cubicBezTo>
                    <a:pt x="11" y="32"/>
                    <a:pt x="11" y="33"/>
                    <a:pt x="11" y="34"/>
                  </a:cubicBezTo>
                  <a:cubicBezTo>
                    <a:pt x="11" y="36"/>
                    <a:pt x="11" y="38"/>
                    <a:pt x="11" y="40"/>
                  </a:cubicBezTo>
                  <a:cubicBezTo>
                    <a:pt x="11" y="41"/>
                    <a:pt x="11" y="41"/>
                    <a:pt x="11" y="42"/>
                  </a:cubicBezTo>
                  <a:cubicBezTo>
                    <a:pt x="11" y="42"/>
                    <a:pt x="11" y="42"/>
                    <a:pt x="11" y="42"/>
                  </a:cubicBezTo>
                  <a:cubicBezTo>
                    <a:pt x="10" y="42"/>
                    <a:pt x="10" y="42"/>
                    <a:pt x="10" y="42"/>
                  </a:cubicBezTo>
                  <a:cubicBezTo>
                    <a:pt x="10" y="42"/>
                    <a:pt x="10" y="42"/>
                    <a:pt x="10" y="42"/>
                  </a:cubicBezTo>
                  <a:cubicBezTo>
                    <a:pt x="10" y="39"/>
                    <a:pt x="10" y="36"/>
                    <a:pt x="10" y="33"/>
                  </a:cubicBezTo>
                  <a:cubicBezTo>
                    <a:pt x="10" y="22"/>
                    <a:pt x="11" y="11"/>
                    <a:pt x="11" y="0"/>
                  </a:cubicBezTo>
                  <a:cubicBezTo>
                    <a:pt x="11" y="0"/>
                    <a:pt x="11" y="0"/>
                    <a:pt x="11" y="0"/>
                  </a:cubicBezTo>
                  <a:cubicBezTo>
                    <a:pt x="10" y="11"/>
                    <a:pt x="10" y="22"/>
                    <a:pt x="10" y="33"/>
                  </a:cubicBezTo>
                  <a:cubicBezTo>
                    <a:pt x="10" y="36"/>
                    <a:pt x="9" y="39"/>
                    <a:pt x="9" y="42"/>
                  </a:cubicBezTo>
                  <a:cubicBezTo>
                    <a:pt x="6" y="43"/>
                    <a:pt x="3" y="46"/>
                    <a:pt x="3" y="50"/>
                  </a:cubicBezTo>
                  <a:cubicBezTo>
                    <a:pt x="3" y="54"/>
                    <a:pt x="5" y="57"/>
                    <a:pt x="9" y="58"/>
                  </a:cubicBezTo>
                  <a:cubicBezTo>
                    <a:pt x="9" y="58"/>
                    <a:pt x="9" y="59"/>
                    <a:pt x="9" y="60"/>
                  </a:cubicBezTo>
                  <a:cubicBezTo>
                    <a:pt x="5" y="60"/>
                    <a:pt x="1" y="63"/>
                    <a:pt x="1" y="68"/>
                  </a:cubicBezTo>
                  <a:cubicBezTo>
                    <a:pt x="1" y="72"/>
                    <a:pt x="4" y="75"/>
                    <a:pt x="8" y="75"/>
                  </a:cubicBezTo>
                  <a:cubicBezTo>
                    <a:pt x="8" y="86"/>
                    <a:pt x="8" y="95"/>
                    <a:pt x="8" y="103"/>
                  </a:cubicBezTo>
                  <a:cubicBezTo>
                    <a:pt x="5" y="104"/>
                    <a:pt x="2" y="107"/>
                    <a:pt x="2" y="110"/>
                  </a:cubicBezTo>
                  <a:cubicBezTo>
                    <a:pt x="2" y="111"/>
                    <a:pt x="3" y="112"/>
                    <a:pt x="3" y="113"/>
                  </a:cubicBezTo>
                  <a:cubicBezTo>
                    <a:pt x="1" y="115"/>
                    <a:pt x="0" y="117"/>
                    <a:pt x="0" y="119"/>
                  </a:cubicBezTo>
                  <a:cubicBezTo>
                    <a:pt x="0" y="120"/>
                    <a:pt x="1" y="120"/>
                    <a:pt x="1" y="121"/>
                  </a:cubicBezTo>
                  <a:cubicBezTo>
                    <a:pt x="1" y="121"/>
                    <a:pt x="1" y="121"/>
                    <a:pt x="1" y="121"/>
                  </a:cubicBezTo>
                  <a:cubicBezTo>
                    <a:pt x="1" y="121"/>
                    <a:pt x="1" y="121"/>
                    <a:pt x="1" y="121"/>
                  </a:cubicBezTo>
                  <a:cubicBezTo>
                    <a:pt x="0" y="122"/>
                    <a:pt x="0" y="122"/>
                    <a:pt x="0" y="122"/>
                  </a:cubicBezTo>
                  <a:cubicBezTo>
                    <a:pt x="0" y="127"/>
                    <a:pt x="4" y="130"/>
                    <a:pt x="8" y="130"/>
                  </a:cubicBezTo>
                  <a:cubicBezTo>
                    <a:pt x="9" y="130"/>
                    <a:pt x="9" y="130"/>
                    <a:pt x="9" y="130"/>
                  </a:cubicBezTo>
                  <a:cubicBezTo>
                    <a:pt x="9" y="131"/>
                    <a:pt x="9" y="131"/>
                    <a:pt x="9" y="132"/>
                  </a:cubicBezTo>
                  <a:cubicBezTo>
                    <a:pt x="5" y="132"/>
                    <a:pt x="2" y="135"/>
                    <a:pt x="2" y="139"/>
                  </a:cubicBezTo>
                  <a:cubicBezTo>
                    <a:pt x="2" y="142"/>
                    <a:pt x="4" y="145"/>
                    <a:pt x="6" y="146"/>
                  </a:cubicBezTo>
                  <a:cubicBezTo>
                    <a:pt x="4" y="148"/>
                    <a:pt x="2" y="150"/>
                    <a:pt x="2" y="153"/>
                  </a:cubicBezTo>
                  <a:cubicBezTo>
                    <a:pt x="2" y="155"/>
                    <a:pt x="3" y="156"/>
                    <a:pt x="3" y="157"/>
                  </a:cubicBezTo>
                  <a:cubicBezTo>
                    <a:pt x="3" y="158"/>
                    <a:pt x="3" y="158"/>
                    <a:pt x="3" y="158"/>
                  </a:cubicBezTo>
                  <a:cubicBezTo>
                    <a:pt x="3" y="161"/>
                    <a:pt x="5" y="163"/>
                    <a:pt x="7" y="165"/>
                  </a:cubicBezTo>
                  <a:cubicBezTo>
                    <a:pt x="7" y="165"/>
                    <a:pt x="7" y="165"/>
                    <a:pt x="7" y="165"/>
                  </a:cubicBezTo>
                  <a:cubicBezTo>
                    <a:pt x="7" y="167"/>
                    <a:pt x="8" y="169"/>
                    <a:pt x="9" y="170"/>
                  </a:cubicBezTo>
                  <a:cubicBezTo>
                    <a:pt x="6" y="171"/>
                    <a:pt x="3" y="174"/>
                    <a:pt x="3" y="178"/>
                  </a:cubicBezTo>
                  <a:cubicBezTo>
                    <a:pt x="3" y="182"/>
                    <a:pt x="6" y="185"/>
                    <a:pt x="10" y="185"/>
                  </a:cubicBezTo>
                  <a:cubicBezTo>
                    <a:pt x="7" y="187"/>
                    <a:pt x="4" y="189"/>
                    <a:pt x="4" y="193"/>
                  </a:cubicBezTo>
                  <a:cubicBezTo>
                    <a:pt x="4" y="194"/>
                    <a:pt x="5" y="195"/>
                    <a:pt x="5" y="196"/>
                  </a:cubicBezTo>
                  <a:cubicBezTo>
                    <a:pt x="5" y="197"/>
                    <a:pt x="6" y="198"/>
                    <a:pt x="7" y="199"/>
                  </a:cubicBezTo>
                  <a:cubicBezTo>
                    <a:pt x="8" y="202"/>
                    <a:pt x="10" y="203"/>
                    <a:pt x="12" y="204"/>
                  </a:cubicBezTo>
                  <a:cubicBezTo>
                    <a:pt x="12" y="205"/>
                    <a:pt x="12" y="205"/>
                    <a:pt x="12" y="205"/>
                  </a:cubicBezTo>
                  <a:cubicBezTo>
                    <a:pt x="10" y="206"/>
                    <a:pt x="9" y="208"/>
                    <a:pt x="8" y="210"/>
                  </a:cubicBezTo>
                  <a:cubicBezTo>
                    <a:pt x="24" y="210"/>
                    <a:pt x="24" y="210"/>
                    <a:pt x="24" y="210"/>
                  </a:cubicBezTo>
                  <a:cubicBezTo>
                    <a:pt x="24" y="208"/>
                    <a:pt x="22" y="206"/>
                    <a:pt x="20" y="205"/>
                  </a:cubicBezTo>
                  <a:cubicBezTo>
                    <a:pt x="20" y="203"/>
                    <a:pt x="20" y="203"/>
                    <a:pt x="20" y="203"/>
                  </a:cubicBezTo>
                  <a:cubicBezTo>
                    <a:pt x="22" y="203"/>
                    <a:pt x="23" y="201"/>
                    <a:pt x="24" y="200"/>
                  </a:cubicBezTo>
                  <a:cubicBezTo>
                    <a:pt x="25" y="203"/>
                    <a:pt x="26" y="207"/>
                    <a:pt x="27" y="210"/>
                  </a:cubicBezTo>
                  <a:cubicBezTo>
                    <a:pt x="27" y="210"/>
                    <a:pt x="27" y="210"/>
                    <a:pt x="27" y="210"/>
                  </a:cubicBezTo>
                  <a:cubicBezTo>
                    <a:pt x="28" y="210"/>
                    <a:pt x="28" y="210"/>
                    <a:pt x="28" y="210"/>
                  </a:cubicBezTo>
                  <a:cubicBezTo>
                    <a:pt x="28" y="210"/>
                    <a:pt x="27" y="210"/>
                    <a:pt x="27" y="209"/>
                  </a:cubicBezTo>
                  <a:cubicBezTo>
                    <a:pt x="26" y="206"/>
                    <a:pt x="25" y="202"/>
                    <a:pt x="24" y="199"/>
                  </a:cubicBezTo>
                  <a:cubicBezTo>
                    <a:pt x="24" y="198"/>
                    <a:pt x="25" y="197"/>
                    <a:pt x="25" y="196"/>
                  </a:cubicBezTo>
                  <a:cubicBezTo>
                    <a:pt x="25" y="194"/>
                    <a:pt x="23" y="192"/>
                    <a:pt x="22" y="190"/>
                  </a:cubicBezTo>
                  <a:cubicBezTo>
                    <a:pt x="21" y="187"/>
                    <a:pt x="20" y="183"/>
                    <a:pt x="19" y="180"/>
                  </a:cubicBezTo>
                  <a:cubicBezTo>
                    <a:pt x="19" y="179"/>
                    <a:pt x="19" y="178"/>
                    <a:pt x="19" y="178"/>
                  </a:cubicBezTo>
                  <a:cubicBezTo>
                    <a:pt x="19" y="176"/>
                    <a:pt x="18" y="174"/>
                    <a:pt x="17" y="173"/>
                  </a:cubicBezTo>
                  <a:cubicBezTo>
                    <a:pt x="18" y="172"/>
                    <a:pt x="19" y="172"/>
                    <a:pt x="20" y="171"/>
                  </a:cubicBezTo>
                  <a:cubicBezTo>
                    <a:pt x="21" y="171"/>
                    <a:pt x="21" y="171"/>
                    <a:pt x="21" y="171"/>
                  </a:cubicBezTo>
                  <a:cubicBezTo>
                    <a:pt x="21" y="171"/>
                    <a:pt x="22" y="171"/>
                    <a:pt x="23" y="172"/>
                  </a:cubicBezTo>
                  <a:cubicBezTo>
                    <a:pt x="23" y="172"/>
                    <a:pt x="23" y="172"/>
                    <a:pt x="23" y="172"/>
                  </a:cubicBezTo>
                  <a:cubicBezTo>
                    <a:pt x="23" y="176"/>
                    <a:pt x="26" y="180"/>
                    <a:pt x="31" y="180"/>
                  </a:cubicBezTo>
                  <a:cubicBezTo>
                    <a:pt x="31" y="181"/>
                    <a:pt x="31" y="182"/>
                    <a:pt x="31" y="183"/>
                  </a:cubicBezTo>
                  <a:cubicBezTo>
                    <a:pt x="31" y="185"/>
                    <a:pt x="31" y="186"/>
                    <a:pt x="31" y="188"/>
                  </a:cubicBezTo>
                  <a:cubicBezTo>
                    <a:pt x="31" y="188"/>
                    <a:pt x="31" y="188"/>
                    <a:pt x="31" y="188"/>
                  </a:cubicBezTo>
                  <a:cubicBezTo>
                    <a:pt x="31" y="190"/>
                    <a:pt x="31" y="193"/>
                    <a:pt x="31" y="195"/>
                  </a:cubicBezTo>
                  <a:cubicBezTo>
                    <a:pt x="31" y="195"/>
                    <a:pt x="31" y="196"/>
                    <a:pt x="31" y="196"/>
                  </a:cubicBezTo>
                  <a:cubicBezTo>
                    <a:pt x="31" y="198"/>
                    <a:pt x="31" y="200"/>
                    <a:pt x="31" y="202"/>
                  </a:cubicBezTo>
                  <a:cubicBezTo>
                    <a:pt x="31" y="202"/>
                    <a:pt x="31" y="202"/>
                    <a:pt x="31" y="203"/>
                  </a:cubicBezTo>
                  <a:cubicBezTo>
                    <a:pt x="31" y="204"/>
                    <a:pt x="31" y="206"/>
                    <a:pt x="31" y="208"/>
                  </a:cubicBezTo>
                  <a:cubicBezTo>
                    <a:pt x="32" y="209"/>
                    <a:pt x="32" y="209"/>
                    <a:pt x="32" y="210"/>
                  </a:cubicBezTo>
                  <a:cubicBezTo>
                    <a:pt x="32" y="210"/>
                    <a:pt x="32" y="210"/>
                    <a:pt x="32" y="210"/>
                  </a:cubicBezTo>
                  <a:cubicBezTo>
                    <a:pt x="32" y="210"/>
                    <a:pt x="32" y="210"/>
                    <a:pt x="32" y="210"/>
                  </a:cubicBezTo>
                  <a:cubicBezTo>
                    <a:pt x="32" y="210"/>
                    <a:pt x="32" y="209"/>
                    <a:pt x="32" y="208"/>
                  </a:cubicBezTo>
                  <a:cubicBezTo>
                    <a:pt x="32" y="204"/>
                    <a:pt x="32" y="200"/>
                    <a:pt x="32" y="195"/>
                  </a:cubicBezTo>
                  <a:cubicBezTo>
                    <a:pt x="32" y="194"/>
                    <a:pt x="32" y="193"/>
                    <a:pt x="32" y="192"/>
                  </a:cubicBezTo>
                  <a:cubicBezTo>
                    <a:pt x="32" y="191"/>
                    <a:pt x="32" y="190"/>
                    <a:pt x="32" y="188"/>
                  </a:cubicBezTo>
                  <a:cubicBezTo>
                    <a:pt x="32" y="186"/>
                    <a:pt x="31" y="184"/>
                    <a:pt x="31" y="182"/>
                  </a:cubicBezTo>
                  <a:cubicBezTo>
                    <a:pt x="31" y="182"/>
                    <a:pt x="31" y="181"/>
                    <a:pt x="31" y="181"/>
                  </a:cubicBezTo>
                  <a:cubicBezTo>
                    <a:pt x="31" y="181"/>
                    <a:pt x="31" y="180"/>
                    <a:pt x="31" y="180"/>
                  </a:cubicBezTo>
                  <a:cubicBezTo>
                    <a:pt x="32" y="180"/>
                    <a:pt x="33" y="180"/>
                    <a:pt x="34" y="179"/>
                  </a:cubicBezTo>
                  <a:cubicBezTo>
                    <a:pt x="35" y="181"/>
                    <a:pt x="35" y="182"/>
                    <a:pt x="36" y="183"/>
                  </a:cubicBezTo>
                  <a:cubicBezTo>
                    <a:pt x="37" y="185"/>
                    <a:pt x="37" y="186"/>
                    <a:pt x="38" y="187"/>
                  </a:cubicBezTo>
                  <a:cubicBezTo>
                    <a:pt x="39" y="190"/>
                    <a:pt x="40" y="192"/>
                    <a:pt x="42" y="195"/>
                  </a:cubicBezTo>
                  <a:cubicBezTo>
                    <a:pt x="39" y="196"/>
                    <a:pt x="38" y="199"/>
                    <a:pt x="38" y="202"/>
                  </a:cubicBezTo>
                  <a:cubicBezTo>
                    <a:pt x="38" y="205"/>
                    <a:pt x="40" y="207"/>
                    <a:pt x="42" y="209"/>
                  </a:cubicBezTo>
                  <a:cubicBezTo>
                    <a:pt x="42" y="209"/>
                    <a:pt x="42" y="209"/>
                    <a:pt x="42" y="209"/>
                  </a:cubicBezTo>
                  <a:cubicBezTo>
                    <a:pt x="42" y="210"/>
                    <a:pt x="42" y="210"/>
                    <a:pt x="42" y="210"/>
                  </a:cubicBezTo>
                  <a:cubicBezTo>
                    <a:pt x="42" y="210"/>
                    <a:pt x="42" y="210"/>
                    <a:pt x="41" y="210"/>
                  </a:cubicBezTo>
                  <a:cubicBezTo>
                    <a:pt x="42" y="210"/>
                    <a:pt x="42" y="210"/>
                    <a:pt x="42" y="210"/>
                  </a:cubicBezTo>
                  <a:cubicBezTo>
                    <a:pt x="42" y="210"/>
                    <a:pt x="42" y="210"/>
                    <a:pt x="42" y="210"/>
                  </a:cubicBezTo>
                  <a:cubicBezTo>
                    <a:pt x="43" y="209"/>
                    <a:pt x="43" y="209"/>
                    <a:pt x="43" y="209"/>
                  </a:cubicBezTo>
                  <a:cubicBezTo>
                    <a:pt x="44" y="209"/>
                    <a:pt x="45" y="210"/>
                    <a:pt x="46" y="210"/>
                  </a:cubicBezTo>
                  <a:cubicBezTo>
                    <a:pt x="48" y="210"/>
                    <a:pt x="51" y="208"/>
                    <a:pt x="52" y="206"/>
                  </a:cubicBezTo>
                  <a:cubicBezTo>
                    <a:pt x="54" y="206"/>
                    <a:pt x="55" y="207"/>
                    <a:pt x="56" y="208"/>
                  </a:cubicBezTo>
                  <a:cubicBezTo>
                    <a:pt x="57" y="208"/>
                    <a:pt x="57" y="208"/>
                    <a:pt x="58" y="209"/>
                  </a:cubicBezTo>
                  <a:cubicBezTo>
                    <a:pt x="59" y="209"/>
                    <a:pt x="60" y="210"/>
                    <a:pt x="62" y="210"/>
                  </a:cubicBezTo>
                  <a:cubicBezTo>
                    <a:pt x="62" y="210"/>
                    <a:pt x="62" y="210"/>
                    <a:pt x="62" y="210"/>
                  </a:cubicBezTo>
                  <a:cubicBezTo>
                    <a:pt x="76" y="210"/>
                    <a:pt x="76" y="210"/>
                    <a:pt x="76" y="210"/>
                  </a:cubicBezTo>
                  <a:cubicBezTo>
                    <a:pt x="75" y="208"/>
                    <a:pt x="74" y="206"/>
                    <a:pt x="71" y="205"/>
                  </a:cubicBezTo>
                  <a:cubicBezTo>
                    <a:pt x="73" y="201"/>
                    <a:pt x="74" y="197"/>
                    <a:pt x="75" y="193"/>
                  </a:cubicBezTo>
                  <a:cubicBezTo>
                    <a:pt x="76" y="189"/>
                    <a:pt x="77" y="186"/>
                    <a:pt x="78" y="182"/>
                  </a:cubicBezTo>
                  <a:cubicBezTo>
                    <a:pt x="79" y="179"/>
                    <a:pt x="80" y="175"/>
                    <a:pt x="81" y="172"/>
                  </a:cubicBezTo>
                  <a:cubicBezTo>
                    <a:pt x="82" y="167"/>
                    <a:pt x="83" y="163"/>
                    <a:pt x="84" y="158"/>
                  </a:cubicBezTo>
                  <a:cubicBezTo>
                    <a:pt x="85" y="156"/>
                    <a:pt x="86" y="153"/>
                    <a:pt x="87" y="150"/>
                  </a:cubicBezTo>
                  <a:cubicBezTo>
                    <a:pt x="88" y="145"/>
                    <a:pt x="89" y="140"/>
                    <a:pt x="91" y="134"/>
                  </a:cubicBezTo>
                  <a:cubicBezTo>
                    <a:pt x="91" y="134"/>
                    <a:pt x="92" y="135"/>
                    <a:pt x="92" y="135"/>
                  </a:cubicBezTo>
                  <a:cubicBezTo>
                    <a:pt x="92" y="137"/>
                    <a:pt x="92" y="140"/>
                    <a:pt x="92" y="143"/>
                  </a:cubicBezTo>
                  <a:cubicBezTo>
                    <a:pt x="92" y="146"/>
                    <a:pt x="92" y="150"/>
                    <a:pt x="92" y="153"/>
                  </a:cubicBezTo>
                  <a:cubicBezTo>
                    <a:pt x="91" y="157"/>
                    <a:pt x="91" y="162"/>
                    <a:pt x="91" y="166"/>
                  </a:cubicBezTo>
                  <a:cubicBezTo>
                    <a:pt x="91" y="170"/>
                    <a:pt x="91" y="174"/>
                    <a:pt x="91" y="178"/>
                  </a:cubicBezTo>
                  <a:cubicBezTo>
                    <a:pt x="91" y="182"/>
                    <a:pt x="91" y="185"/>
                    <a:pt x="91" y="189"/>
                  </a:cubicBezTo>
                  <a:cubicBezTo>
                    <a:pt x="91" y="196"/>
                    <a:pt x="91" y="203"/>
                    <a:pt x="91" y="210"/>
                  </a:cubicBezTo>
                  <a:cubicBezTo>
                    <a:pt x="91" y="210"/>
                    <a:pt x="91" y="210"/>
                    <a:pt x="91" y="210"/>
                  </a:cubicBezTo>
                  <a:cubicBezTo>
                    <a:pt x="91" y="208"/>
                    <a:pt x="91" y="206"/>
                    <a:pt x="91" y="204"/>
                  </a:cubicBezTo>
                  <a:cubicBezTo>
                    <a:pt x="91" y="201"/>
                    <a:pt x="92" y="198"/>
                    <a:pt x="92" y="195"/>
                  </a:cubicBezTo>
                  <a:cubicBezTo>
                    <a:pt x="92" y="189"/>
                    <a:pt x="92" y="184"/>
                    <a:pt x="92" y="178"/>
                  </a:cubicBezTo>
                  <a:cubicBezTo>
                    <a:pt x="92" y="175"/>
                    <a:pt x="92" y="172"/>
                    <a:pt x="92" y="168"/>
                  </a:cubicBezTo>
                  <a:cubicBezTo>
                    <a:pt x="92" y="163"/>
                    <a:pt x="92" y="158"/>
                    <a:pt x="92" y="152"/>
                  </a:cubicBezTo>
                  <a:cubicBezTo>
                    <a:pt x="92" y="150"/>
                    <a:pt x="92" y="148"/>
                    <a:pt x="92" y="146"/>
                  </a:cubicBezTo>
                  <a:cubicBezTo>
                    <a:pt x="92" y="142"/>
                    <a:pt x="92" y="138"/>
                    <a:pt x="93" y="135"/>
                  </a:cubicBezTo>
                  <a:cubicBezTo>
                    <a:pt x="93" y="135"/>
                    <a:pt x="94" y="134"/>
                    <a:pt x="95" y="134"/>
                  </a:cubicBezTo>
                  <a:cubicBezTo>
                    <a:pt x="95" y="135"/>
                    <a:pt x="96" y="136"/>
                    <a:pt x="96" y="137"/>
                  </a:cubicBezTo>
                  <a:cubicBezTo>
                    <a:pt x="97" y="141"/>
                    <a:pt x="99" y="144"/>
                    <a:pt x="100" y="148"/>
                  </a:cubicBezTo>
                  <a:cubicBezTo>
                    <a:pt x="100" y="149"/>
                    <a:pt x="101" y="151"/>
                    <a:pt x="102" y="153"/>
                  </a:cubicBezTo>
                  <a:cubicBezTo>
                    <a:pt x="109" y="171"/>
                    <a:pt x="115" y="190"/>
                    <a:pt x="123" y="209"/>
                  </a:cubicBezTo>
                  <a:cubicBezTo>
                    <a:pt x="123" y="209"/>
                    <a:pt x="123" y="210"/>
                    <a:pt x="123" y="210"/>
                  </a:cubicBezTo>
                  <a:cubicBezTo>
                    <a:pt x="124" y="210"/>
                    <a:pt x="124" y="210"/>
                    <a:pt x="124" y="210"/>
                  </a:cubicBezTo>
                  <a:cubicBezTo>
                    <a:pt x="124" y="210"/>
                    <a:pt x="124" y="209"/>
                    <a:pt x="123" y="209"/>
                  </a:cubicBezTo>
                  <a:cubicBezTo>
                    <a:pt x="122" y="205"/>
                    <a:pt x="121" y="202"/>
                    <a:pt x="120" y="199"/>
                  </a:cubicBezTo>
                  <a:cubicBezTo>
                    <a:pt x="111" y="176"/>
                    <a:pt x="103" y="155"/>
                    <a:pt x="96" y="134"/>
                  </a:cubicBezTo>
                  <a:cubicBezTo>
                    <a:pt x="96" y="134"/>
                    <a:pt x="96" y="134"/>
                    <a:pt x="96" y="134"/>
                  </a:cubicBezTo>
                  <a:cubicBezTo>
                    <a:pt x="96" y="134"/>
                    <a:pt x="96" y="134"/>
                    <a:pt x="97" y="133"/>
                  </a:cubicBezTo>
                  <a:cubicBezTo>
                    <a:pt x="97" y="134"/>
                    <a:pt x="98" y="135"/>
                    <a:pt x="98" y="135"/>
                  </a:cubicBezTo>
                  <a:cubicBezTo>
                    <a:pt x="100" y="137"/>
                    <a:pt x="101" y="139"/>
                    <a:pt x="103" y="142"/>
                  </a:cubicBezTo>
                  <a:cubicBezTo>
                    <a:pt x="105" y="144"/>
                    <a:pt x="107" y="147"/>
                    <a:pt x="109" y="149"/>
                  </a:cubicBezTo>
                  <a:cubicBezTo>
                    <a:pt x="110" y="151"/>
                    <a:pt x="112" y="153"/>
                    <a:pt x="113" y="156"/>
                  </a:cubicBezTo>
                  <a:cubicBezTo>
                    <a:pt x="115" y="158"/>
                    <a:pt x="117" y="161"/>
                    <a:pt x="119" y="164"/>
                  </a:cubicBezTo>
                  <a:cubicBezTo>
                    <a:pt x="121" y="166"/>
                    <a:pt x="122" y="168"/>
                    <a:pt x="124" y="170"/>
                  </a:cubicBezTo>
                  <a:cubicBezTo>
                    <a:pt x="126" y="173"/>
                    <a:pt x="128" y="176"/>
                    <a:pt x="130" y="179"/>
                  </a:cubicBezTo>
                  <a:cubicBezTo>
                    <a:pt x="131" y="181"/>
                    <a:pt x="133" y="183"/>
                    <a:pt x="134" y="185"/>
                  </a:cubicBezTo>
                  <a:cubicBezTo>
                    <a:pt x="137" y="188"/>
                    <a:pt x="139" y="192"/>
                    <a:pt x="142" y="196"/>
                  </a:cubicBezTo>
                  <a:cubicBezTo>
                    <a:pt x="143" y="197"/>
                    <a:pt x="144" y="199"/>
                    <a:pt x="145" y="201"/>
                  </a:cubicBezTo>
                  <a:cubicBezTo>
                    <a:pt x="148" y="204"/>
                    <a:pt x="150" y="207"/>
                    <a:pt x="152" y="210"/>
                  </a:cubicBezTo>
                  <a:cubicBezTo>
                    <a:pt x="153" y="210"/>
                    <a:pt x="153" y="210"/>
                    <a:pt x="153" y="210"/>
                  </a:cubicBezTo>
                  <a:cubicBezTo>
                    <a:pt x="147" y="201"/>
                    <a:pt x="141" y="193"/>
                    <a:pt x="135" y="184"/>
                  </a:cubicBezTo>
                  <a:cubicBezTo>
                    <a:pt x="134" y="183"/>
                    <a:pt x="133" y="181"/>
                    <a:pt x="132" y="180"/>
                  </a:cubicBezTo>
                  <a:cubicBezTo>
                    <a:pt x="129" y="176"/>
                    <a:pt x="126" y="173"/>
                    <a:pt x="124" y="169"/>
                  </a:cubicBezTo>
                  <a:cubicBezTo>
                    <a:pt x="121" y="165"/>
                    <a:pt x="118" y="160"/>
                    <a:pt x="114" y="156"/>
                  </a:cubicBezTo>
                  <a:cubicBezTo>
                    <a:pt x="114" y="155"/>
                    <a:pt x="114" y="155"/>
                    <a:pt x="113" y="155"/>
                  </a:cubicBezTo>
                  <a:cubicBezTo>
                    <a:pt x="111" y="151"/>
                    <a:pt x="108" y="147"/>
                    <a:pt x="105" y="143"/>
                  </a:cubicBezTo>
                  <a:cubicBezTo>
                    <a:pt x="104" y="142"/>
                    <a:pt x="104" y="141"/>
                    <a:pt x="103" y="141"/>
                  </a:cubicBezTo>
                  <a:cubicBezTo>
                    <a:pt x="101" y="138"/>
                    <a:pt x="99" y="135"/>
                    <a:pt x="97" y="133"/>
                  </a:cubicBezTo>
                  <a:cubicBezTo>
                    <a:pt x="99" y="131"/>
                    <a:pt x="100" y="129"/>
                    <a:pt x="100" y="127"/>
                  </a:cubicBezTo>
                  <a:cubicBezTo>
                    <a:pt x="100" y="126"/>
                    <a:pt x="100" y="125"/>
                    <a:pt x="100" y="125"/>
                  </a:cubicBezTo>
                  <a:cubicBezTo>
                    <a:pt x="101" y="125"/>
                    <a:pt x="101" y="124"/>
                    <a:pt x="102" y="124"/>
                  </a:cubicBezTo>
                  <a:cubicBezTo>
                    <a:pt x="105" y="123"/>
                    <a:pt x="108" y="122"/>
                    <a:pt x="112" y="121"/>
                  </a:cubicBezTo>
                  <a:cubicBezTo>
                    <a:pt x="114" y="120"/>
                    <a:pt x="117" y="119"/>
                    <a:pt x="119" y="118"/>
                  </a:cubicBezTo>
                  <a:cubicBezTo>
                    <a:pt x="123" y="117"/>
                    <a:pt x="128" y="116"/>
                    <a:pt x="132" y="114"/>
                  </a:cubicBezTo>
                  <a:cubicBezTo>
                    <a:pt x="134" y="113"/>
                    <a:pt x="136" y="113"/>
                    <a:pt x="138" y="112"/>
                  </a:cubicBezTo>
                  <a:cubicBezTo>
                    <a:pt x="143" y="110"/>
                    <a:pt x="147" y="108"/>
                    <a:pt x="152" y="106"/>
                  </a:cubicBezTo>
                  <a:cubicBezTo>
                    <a:pt x="153" y="106"/>
                    <a:pt x="155" y="105"/>
                    <a:pt x="156" y="105"/>
                  </a:cubicBezTo>
                  <a:cubicBezTo>
                    <a:pt x="162" y="103"/>
                    <a:pt x="168" y="101"/>
                    <a:pt x="174" y="98"/>
                  </a:cubicBezTo>
                  <a:cubicBezTo>
                    <a:pt x="175" y="98"/>
                    <a:pt x="176" y="97"/>
                    <a:pt x="177" y="97"/>
                  </a:cubicBezTo>
                  <a:cubicBezTo>
                    <a:pt x="183" y="94"/>
                    <a:pt x="189" y="92"/>
                    <a:pt x="195" y="89"/>
                  </a:cubicBezTo>
                  <a:cubicBezTo>
                    <a:pt x="198" y="88"/>
                    <a:pt x="200" y="87"/>
                    <a:pt x="202" y="87"/>
                  </a:cubicBezTo>
                  <a:cubicBezTo>
                    <a:pt x="204" y="86"/>
                    <a:pt x="207" y="85"/>
                    <a:pt x="209" y="84"/>
                  </a:cubicBezTo>
                  <a:cubicBezTo>
                    <a:pt x="209" y="83"/>
                    <a:pt x="209" y="83"/>
                    <a:pt x="209" y="83"/>
                  </a:cubicBezTo>
                  <a:cubicBezTo>
                    <a:pt x="197" y="88"/>
                    <a:pt x="185" y="93"/>
                    <a:pt x="173" y="98"/>
                  </a:cubicBezTo>
                  <a:cubicBezTo>
                    <a:pt x="173" y="98"/>
                    <a:pt x="172" y="98"/>
                    <a:pt x="172" y="98"/>
                  </a:cubicBezTo>
                  <a:cubicBezTo>
                    <a:pt x="165" y="101"/>
                    <a:pt x="158" y="103"/>
                    <a:pt x="152" y="106"/>
                  </a:cubicBezTo>
                  <a:cubicBezTo>
                    <a:pt x="150" y="106"/>
                    <a:pt x="148" y="107"/>
                    <a:pt x="147" y="108"/>
                  </a:cubicBezTo>
                  <a:cubicBezTo>
                    <a:pt x="141" y="110"/>
                    <a:pt x="136" y="112"/>
                    <a:pt x="131" y="113"/>
                  </a:cubicBezTo>
                  <a:cubicBezTo>
                    <a:pt x="129" y="114"/>
                    <a:pt x="127" y="115"/>
                    <a:pt x="125" y="116"/>
                  </a:cubicBezTo>
                  <a:cubicBezTo>
                    <a:pt x="120" y="117"/>
                    <a:pt x="116" y="119"/>
                    <a:pt x="112" y="120"/>
                  </a:cubicBezTo>
                  <a:cubicBezTo>
                    <a:pt x="109" y="121"/>
                    <a:pt x="106" y="122"/>
                    <a:pt x="103" y="123"/>
                  </a:cubicBezTo>
                  <a:cubicBezTo>
                    <a:pt x="102" y="123"/>
                    <a:pt x="101" y="124"/>
                    <a:pt x="100" y="124"/>
                  </a:cubicBezTo>
                  <a:cubicBezTo>
                    <a:pt x="99" y="122"/>
                    <a:pt x="97" y="120"/>
                    <a:pt x="95" y="119"/>
                  </a:cubicBezTo>
                  <a:cubicBezTo>
                    <a:pt x="98" y="106"/>
                    <a:pt x="102" y="92"/>
                    <a:pt x="106" y="78"/>
                  </a:cubicBezTo>
                  <a:cubicBezTo>
                    <a:pt x="108" y="72"/>
                    <a:pt x="110" y="65"/>
                    <a:pt x="111" y="59"/>
                  </a:cubicBezTo>
                  <a:cubicBezTo>
                    <a:pt x="116" y="40"/>
                    <a:pt x="122" y="20"/>
                    <a:pt x="1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22" name="Freeform 17"/>
            <p:cNvSpPr>
              <a:spLocks noEditPoints="1"/>
            </p:cNvSpPr>
            <p:nvPr/>
          </p:nvSpPr>
          <p:spPr bwMode="auto">
            <a:xfrm>
              <a:off x="-3153" y="3835"/>
              <a:ext cx="1635" cy="1629"/>
            </a:xfrm>
            <a:custGeom>
              <a:avLst/>
              <a:gdLst>
                <a:gd name="T0" fmla="*/ 113 w 629"/>
                <a:gd name="T1" fmla="*/ 372 h 627"/>
                <a:gd name="T2" fmla="*/ 79 w 629"/>
                <a:gd name="T3" fmla="*/ 311 h 627"/>
                <a:gd name="T4" fmla="*/ 0 w 629"/>
                <a:gd name="T5" fmla="*/ 277 h 627"/>
                <a:gd name="T6" fmla="*/ 51 w 629"/>
                <a:gd name="T7" fmla="*/ 362 h 627"/>
                <a:gd name="T8" fmla="*/ 43 w 629"/>
                <a:gd name="T9" fmla="*/ 375 h 627"/>
                <a:gd name="T10" fmla="*/ 141 w 629"/>
                <a:gd name="T11" fmla="*/ 394 h 627"/>
                <a:gd name="T12" fmla="*/ 103 w 629"/>
                <a:gd name="T13" fmla="*/ 365 h 627"/>
                <a:gd name="T14" fmla="*/ 106 w 629"/>
                <a:gd name="T15" fmla="*/ 314 h 627"/>
                <a:gd name="T16" fmla="*/ 156 w 629"/>
                <a:gd name="T17" fmla="*/ 209 h 627"/>
                <a:gd name="T18" fmla="*/ 514 w 629"/>
                <a:gd name="T19" fmla="*/ 400 h 627"/>
                <a:gd name="T20" fmla="*/ 490 w 629"/>
                <a:gd name="T21" fmla="*/ 299 h 627"/>
                <a:gd name="T22" fmla="*/ 419 w 629"/>
                <a:gd name="T23" fmla="*/ 363 h 627"/>
                <a:gd name="T24" fmla="*/ 439 w 629"/>
                <a:gd name="T25" fmla="*/ 396 h 627"/>
                <a:gd name="T26" fmla="*/ 571 w 629"/>
                <a:gd name="T27" fmla="*/ 418 h 627"/>
                <a:gd name="T28" fmla="*/ 419 w 629"/>
                <a:gd name="T29" fmla="*/ 193 h 627"/>
                <a:gd name="T30" fmla="*/ 108 w 629"/>
                <a:gd name="T31" fmla="*/ 597 h 627"/>
                <a:gd name="T32" fmla="*/ 110 w 629"/>
                <a:gd name="T33" fmla="*/ 595 h 627"/>
                <a:gd name="T34" fmla="*/ 52 w 629"/>
                <a:gd name="T35" fmla="*/ 579 h 627"/>
                <a:gd name="T36" fmla="*/ 26 w 629"/>
                <a:gd name="T37" fmla="*/ 570 h 627"/>
                <a:gd name="T38" fmla="*/ 34 w 629"/>
                <a:gd name="T39" fmla="*/ 561 h 627"/>
                <a:gd name="T40" fmla="*/ 0 w 629"/>
                <a:gd name="T41" fmla="*/ 560 h 627"/>
                <a:gd name="T42" fmla="*/ 3 w 629"/>
                <a:gd name="T43" fmla="*/ 569 h 627"/>
                <a:gd name="T44" fmla="*/ 208 w 629"/>
                <a:gd name="T45" fmla="*/ 618 h 627"/>
                <a:gd name="T46" fmla="*/ 166 w 629"/>
                <a:gd name="T47" fmla="*/ 607 h 627"/>
                <a:gd name="T48" fmla="*/ 207 w 629"/>
                <a:gd name="T49" fmla="*/ 589 h 627"/>
                <a:gd name="T50" fmla="*/ 21 w 629"/>
                <a:gd name="T51" fmla="*/ 531 h 627"/>
                <a:gd name="T52" fmla="*/ 148 w 629"/>
                <a:gd name="T53" fmla="*/ 560 h 627"/>
                <a:gd name="T54" fmla="*/ 186 w 629"/>
                <a:gd name="T55" fmla="*/ 520 h 627"/>
                <a:gd name="T56" fmla="*/ 0 w 629"/>
                <a:gd name="T57" fmla="*/ 478 h 627"/>
                <a:gd name="T58" fmla="*/ 17 w 629"/>
                <a:gd name="T59" fmla="*/ 441 h 627"/>
                <a:gd name="T60" fmla="*/ 25 w 629"/>
                <a:gd name="T61" fmla="*/ 461 h 627"/>
                <a:gd name="T62" fmla="*/ 432 w 629"/>
                <a:gd name="T63" fmla="*/ 617 h 627"/>
                <a:gd name="T64" fmla="*/ 493 w 629"/>
                <a:gd name="T65" fmla="*/ 605 h 627"/>
                <a:gd name="T66" fmla="*/ 458 w 629"/>
                <a:gd name="T67" fmla="*/ 604 h 627"/>
                <a:gd name="T68" fmla="*/ 532 w 629"/>
                <a:gd name="T69" fmla="*/ 596 h 627"/>
                <a:gd name="T70" fmla="*/ 542 w 629"/>
                <a:gd name="T71" fmla="*/ 595 h 627"/>
                <a:gd name="T72" fmla="*/ 519 w 629"/>
                <a:gd name="T73" fmla="*/ 533 h 627"/>
                <a:gd name="T74" fmla="*/ 465 w 629"/>
                <a:gd name="T75" fmla="*/ 567 h 627"/>
                <a:gd name="T76" fmla="*/ 453 w 629"/>
                <a:gd name="T77" fmla="*/ 516 h 627"/>
                <a:gd name="T78" fmla="*/ 499 w 629"/>
                <a:gd name="T79" fmla="*/ 533 h 627"/>
                <a:gd name="T80" fmla="*/ 523 w 629"/>
                <a:gd name="T81" fmla="*/ 503 h 627"/>
                <a:gd name="T82" fmla="*/ 519 w 629"/>
                <a:gd name="T83" fmla="*/ 435 h 627"/>
                <a:gd name="T84" fmla="*/ 587 w 629"/>
                <a:gd name="T85" fmla="*/ 423 h 627"/>
                <a:gd name="T86" fmla="*/ 448 w 629"/>
                <a:gd name="T87" fmla="*/ 430 h 627"/>
                <a:gd name="T88" fmla="*/ 427 w 629"/>
                <a:gd name="T89" fmla="*/ 552 h 627"/>
                <a:gd name="T90" fmla="*/ 445 w 629"/>
                <a:gd name="T91" fmla="*/ 609 h 627"/>
                <a:gd name="T92" fmla="*/ 559 w 629"/>
                <a:gd name="T93" fmla="*/ 595 h 627"/>
                <a:gd name="T94" fmla="*/ 474 w 629"/>
                <a:gd name="T95" fmla="*/ 599 h 627"/>
                <a:gd name="T96" fmla="*/ 512 w 629"/>
                <a:gd name="T97" fmla="*/ 589 h 627"/>
                <a:gd name="T98" fmla="*/ 624 w 629"/>
                <a:gd name="T99" fmla="*/ 522 h 627"/>
                <a:gd name="T100" fmla="*/ 602 w 629"/>
                <a:gd name="T101" fmla="*/ 486 h 627"/>
                <a:gd name="T102" fmla="*/ 597 w 629"/>
                <a:gd name="T103" fmla="*/ 428 h 627"/>
                <a:gd name="T104" fmla="*/ 419 w 629"/>
                <a:gd name="T105" fmla="*/ 393 h 627"/>
                <a:gd name="T106" fmla="*/ 350 w 629"/>
                <a:gd name="T107" fmla="*/ 379 h 627"/>
                <a:gd name="T108" fmla="*/ 209 w 629"/>
                <a:gd name="T109" fmla="*/ 249 h 627"/>
                <a:gd name="T110" fmla="*/ 419 w 629"/>
                <a:gd name="T111" fmla="*/ 375 h 627"/>
                <a:gd name="T112" fmla="*/ 422 w 629"/>
                <a:gd name="T113" fmla="*/ 209 h 627"/>
                <a:gd name="T114" fmla="*/ 0 w 629"/>
                <a:gd name="T115" fmla="*/ 203 h 627"/>
                <a:gd name="T116" fmla="*/ 209 w 629"/>
                <a:gd name="T117" fmla="*/ 106 h 627"/>
                <a:gd name="T118" fmla="*/ 498 w 629"/>
                <a:gd name="T119" fmla="*/ 0 h 627"/>
                <a:gd name="T120" fmla="*/ 578 w 629"/>
                <a:gd name="T121" fmla="*/ 10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 h="627">
                  <a:moveTo>
                    <a:pt x="629" y="400"/>
                  </a:moveTo>
                  <a:cubicBezTo>
                    <a:pt x="627" y="402"/>
                    <a:pt x="624" y="403"/>
                    <a:pt x="622" y="404"/>
                  </a:cubicBezTo>
                  <a:cubicBezTo>
                    <a:pt x="619" y="406"/>
                    <a:pt x="616" y="408"/>
                    <a:pt x="612" y="410"/>
                  </a:cubicBezTo>
                  <a:cubicBezTo>
                    <a:pt x="607" y="412"/>
                    <a:pt x="602" y="415"/>
                    <a:pt x="597" y="418"/>
                  </a:cubicBezTo>
                  <a:cubicBezTo>
                    <a:pt x="596" y="418"/>
                    <a:pt x="596" y="418"/>
                    <a:pt x="596" y="418"/>
                  </a:cubicBezTo>
                  <a:cubicBezTo>
                    <a:pt x="597" y="418"/>
                    <a:pt x="597" y="418"/>
                    <a:pt x="597" y="418"/>
                  </a:cubicBezTo>
                  <a:cubicBezTo>
                    <a:pt x="598" y="418"/>
                    <a:pt x="598" y="418"/>
                    <a:pt x="598" y="418"/>
                  </a:cubicBezTo>
                  <a:cubicBezTo>
                    <a:pt x="603" y="416"/>
                    <a:pt x="608" y="413"/>
                    <a:pt x="612" y="410"/>
                  </a:cubicBezTo>
                  <a:cubicBezTo>
                    <a:pt x="616" y="408"/>
                    <a:pt x="620" y="406"/>
                    <a:pt x="624" y="404"/>
                  </a:cubicBezTo>
                  <a:cubicBezTo>
                    <a:pt x="626" y="403"/>
                    <a:pt x="627" y="402"/>
                    <a:pt x="629" y="401"/>
                  </a:cubicBezTo>
                  <a:cubicBezTo>
                    <a:pt x="629" y="400"/>
                    <a:pt x="629" y="400"/>
                    <a:pt x="629" y="400"/>
                  </a:cubicBezTo>
                  <a:moveTo>
                    <a:pt x="65" y="379"/>
                  </a:moveTo>
                  <a:cubicBezTo>
                    <a:pt x="62" y="377"/>
                    <a:pt x="59" y="375"/>
                    <a:pt x="55" y="373"/>
                  </a:cubicBezTo>
                  <a:cubicBezTo>
                    <a:pt x="53" y="371"/>
                    <a:pt x="51" y="370"/>
                    <a:pt x="48" y="368"/>
                  </a:cubicBezTo>
                  <a:cubicBezTo>
                    <a:pt x="49" y="366"/>
                    <a:pt x="50" y="365"/>
                    <a:pt x="52" y="363"/>
                  </a:cubicBezTo>
                  <a:cubicBezTo>
                    <a:pt x="54" y="365"/>
                    <a:pt x="56" y="367"/>
                    <a:pt x="58" y="369"/>
                  </a:cubicBezTo>
                  <a:cubicBezTo>
                    <a:pt x="60" y="371"/>
                    <a:pt x="62" y="373"/>
                    <a:pt x="64" y="375"/>
                  </a:cubicBezTo>
                  <a:cubicBezTo>
                    <a:pt x="64" y="376"/>
                    <a:pt x="65" y="377"/>
                    <a:pt x="66" y="378"/>
                  </a:cubicBezTo>
                  <a:cubicBezTo>
                    <a:pt x="65" y="379"/>
                    <a:pt x="65" y="379"/>
                    <a:pt x="65" y="379"/>
                  </a:cubicBezTo>
                  <a:moveTo>
                    <a:pt x="67" y="377"/>
                  </a:moveTo>
                  <a:cubicBezTo>
                    <a:pt x="64" y="375"/>
                    <a:pt x="61" y="372"/>
                    <a:pt x="59" y="369"/>
                  </a:cubicBezTo>
                  <a:cubicBezTo>
                    <a:pt x="58" y="368"/>
                    <a:pt x="57" y="367"/>
                    <a:pt x="56" y="366"/>
                  </a:cubicBezTo>
                  <a:cubicBezTo>
                    <a:pt x="54" y="365"/>
                    <a:pt x="53" y="363"/>
                    <a:pt x="52" y="362"/>
                  </a:cubicBezTo>
                  <a:cubicBezTo>
                    <a:pt x="56" y="355"/>
                    <a:pt x="60" y="347"/>
                    <a:pt x="65" y="339"/>
                  </a:cubicBezTo>
                  <a:cubicBezTo>
                    <a:pt x="67" y="341"/>
                    <a:pt x="70" y="343"/>
                    <a:pt x="73" y="345"/>
                  </a:cubicBezTo>
                  <a:cubicBezTo>
                    <a:pt x="75" y="346"/>
                    <a:pt x="77" y="348"/>
                    <a:pt x="79" y="349"/>
                  </a:cubicBezTo>
                  <a:cubicBezTo>
                    <a:pt x="87" y="355"/>
                    <a:pt x="95" y="360"/>
                    <a:pt x="102" y="365"/>
                  </a:cubicBezTo>
                  <a:cubicBezTo>
                    <a:pt x="106" y="367"/>
                    <a:pt x="109" y="369"/>
                    <a:pt x="113" y="372"/>
                  </a:cubicBezTo>
                  <a:cubicBezTo>
                    <a:pt x="117" y="374"/>
                    <a:pt x="121" y="377"/>
                    <a:pt x="125" y="380"/>
                  </a:cubicBezTo>
                  <a:cubicBezTo>
                    <a:pt x="129" y="382"/>
                    <a:pt x="133" y="385"/>
                    <a:pt x="137" y="387"/>
                  </a:cubicBezTo>
                  <a:cubicBezTo>
                    <a:pt x="139" y="388"/>
                    <a:pt x="141" y="390"/>
                    <a:pt x="142" y="391"/>
                  </a:cubicBezTo>
                  <a:cubicBezTo>
                    <a:pt x="142" y="391"/>
                    <a:pt x="142" y="392"/>
                    <a:pt x="141" y="393"/>
                  </a:cubicBezTo>
                  <a:cubicBezTo>
                    <a:pt x="135" y="392"/>
                    <a:pt x="129" y="391"/>
                    <a:pt x="122" y="391"/>
                  </a:cubicBezTo>
                  <a:cubicBezTo>
                    <a:pt x="118" y="390"/>
                    <a:pt x="114" y="390"/>
                    <a:pt x="110" y="389"/>
                  </a:cubicBezTo>
                  <a:cubicBezTo>
                    <a:pt x="100" y="387"/>
                    <a:pt x="90" y="386"/>
                    <a:pt x="80" y="384"/>
                  </a:cubicBezTo>
                  <a:cubicBezTo>
                    <a:pt x="80" y="383"/>
                    <a:pt x="80" y="383"/>
                    <a:pt x="80" y="383"/>
                  </a:cubicBezTo>
                  <a:cubicBezTo>
                    <a:pt x="80" y="379"/>
                    <a:pt x="76" y="375"/>
                    <a:pt x="72" y="375"/>
                  </a:cubicBezTo>
                  <a:cubicBezTo>
                    <a:pt x="70" y="375"/>
                    <a:pt x="68" y="376"/>
                    <a:pt x="67" y="377"/>
                  </a:cubicBezTo>
                  <a:moveTo>
                    <a:pt x="76" y="308"/>
                  </a:moveTo>
                  <a:cubicBezTo>
                    <a:pt x="74" y="308"/>
                    <a:pt x="73" y="307"/>
                    <a:pt x="71" y="307"/>
                  </a:cubicBezTo>
                  <a:cubicBezTo>
                    <a:pt x="69" y="306"/>
                    <a:pt x="67" y="305"/>
                    <a:pt x="65" y="304"/>
                  </a:cubicBezTo>
                  <a:cubicBezTo>
                    <a:pt x="68" y="304"/>
                    <a:pt x="71" y="304"/>
                    <a:pt x="75" y="304"/>
                  </a:cubicBezTo>
                  <a:cubicBezTo>
                    <a:pt x="75" y="306"/>
                    <a:pt x="75" y="307"/>
                    <a:pt x="76" y="308"/>
                  </a:cubicBezTo>
                  <a:moveTo>
                    <a:pt x="64" y="338"/>
                  </a:moveTo>
                  <a:cubicBezTo>
                    <a:pt x="62" y="336"/>
                    <a:pt x="59" y="334"/>
                    <a:pt x="56" y="332"/>
                  </a:cubicBezTo>
                  <a:cubicBezTo>
                    <a:pt x="53" y="330"/>
                    <a:pt x="50" y="328"/>
                    <a:pt x="46" y="325"/>
                  </a:cubicBezTo>
                  <a:cubicBezTo>
                    <a:pt x="42" y="322"/>
                    <a:pt x="37" y="319"/>
                    <a:pt x="33" y="315"/>
                  </a:cubicBezTo>
                  <a:cubicBezTo>
                    <a:pt x="29" y="313"/>
                    <a:pt x="26" y="310"/>
                    <a:pt x="22" y="308"/>
                  </a:cubicBezTo>
                  <a:cubicBezTo>
                    <a:pt x="20" y="306"/>
                    <a:pt x="17" y="303"/>
                    <a:pt x="14" y="301"/>
                  </a:cubicBezTo>
                  <a:cubicBezTo>
                    <a:pt x="16" y="302"/>
                    <a:pt x="18" y="302"/>
                    <a:pt x="20" y="302"/>
                  </a:cubicBezTo>
                  <a:cubicBezTo>
                    <a:pt x="28" y="302"/>
                    <a:pt x="36" y="303"/>
                    <a:pt x="45" y="303"/>
                  </a:cubicBezTo>
                  <a:cubicBezTo>
                    <a:pt x="49" y="304"/>
                    <a:pt x="53" y="304"/>
                    <a:pt x="57" y="304"/>
                  </a:cubicBezTo>
                  <a:cubicBezTo>
                    <a:pt x="59" y="304"/>
                    <a:pt x="61" y="304"/>
                    <a:pt x="62" y="304"/>
                  </a:cubicBezTo>
                  <a:cubicBezTo>
                    <a:pt x="64" y="305"/>
                    <a:pt x="65" y="305"/>
                    <a:pt x="67" y="306"/>
                  </a:cubicBezTo>
                  <a:cubicBezTo>
                    <a:pt x="70" y="307"/>
                    <a:pt x="73" y="308"/>
                    <a:pt x="77" y="309"/>
                  </a:cubicBezTo>
                  <a:cubicBezTo>
                    <a:pt x="77" y="310"/>
                    <a:pt x="78" y="311"/>
                    <a:pt x="79" y="311"/>
                  </a:cubicBezTo>
                  <a:cubicBezTo>
                    <a:pt x="78" y="313"/>
                    <a:pt x="76" y="315"/>
                    <a:pt x="75" y="318"/>
                  </a:cubicBezTo>
                  <a:cubicBezTo>
                    <a:pt x="75" y="318"/>
                    <a:pt x="75" y="319"/>
                    <a:pt x="74" y="320"/>
                  </a:cubicBezTo>
                  <a:cubicBezTo>
                    <a:pt x="72" y="324"/>
                    <a:pt x="70" y="327"/>
                    <a:pt x="68" y="331"/>
                  </a:cubicBezTo>
                  <a:cubicBezTo>
                    <a:pt x="67" y="332"/>
                    <a:pt x="67" y="334"/>
                    <a:pt x="66" y="335"/>
                  </a:cubicBezTo>
                  <a:cubicBezTo>
                    <a:pt x="66" y="336"/>
                    <a:pt x="65" y="337"/>
                    <a:pt x="64" y="338"/>
                  </a:cubicBezTo>
                  <a:moveTo>
                    <a:pt x="75" y="301"/>
                  </a:moveTo>
                  <a:cubicBezTo>
                    <a:pt x="58" y="296"/>
                    <a:pt x="41" y="290"/>
                    <a:pt x="24" y="284"/>
                  </a:cubicBezTo>
                  <a:cubicBezTo>
                    <a:pt x="41" y="290"/>
                    <a:pt x="59" y="295"/>
                    <a:pt x="76" y="301"/>
                  </a:cubicBezTo>
                  <a:cubicBezTo>
                    <a:pt x="75" y="301"/>
                    <a:pt x="75" y="301"/>
                    <a:pt x="75" y="301"/>
                  </a:cubicBezTo>
                  <a:moveTo>
                    <a:pt x="116" y="209"/>
                  </a:moveTo>
                  <a:cubicBezTo>
                    <a:pt x="116" y="209"/>
                    <a:pt x="116" y="209"/>
                    <a:pt x="116" y="209"/>
                  </a:cubicBezTo>
                  <a:cubicBezTo>
                    <a:pt x="104" y="242"/>
                    <a:pt x="94" y="271"/>
                    <a:pt x="85" y="297"/>
                  </a:cubicBezTo>
                  <a:cubicBezTo>
                    <a:pt x="84" y="297"/>
                    <a:pt x="83" y="296"/>
                    <a:pt x="83" y="296"/>
                  </a:cubicBezTo>
                  <a:cubicBezTo>
                    <a:pt x="80" y="296"/>
                    <a:pt x="78" y="298"/>
                    <a:pt x="76" y="300"/>
                  </a:cubicBezTo>
                  <a:cubicBezTo>
                    <a:pt x="50" y="292"/>
                    <a:pt x="25" y="283"/>
                    <a:pt x="0" y="274"/>
                  </a:cubicBezTo>
                  <a:cubicBezTo>
                    <a:pt x="0" y="275"/>
                    <a:pt x="0" y="275"/>
                    <a:pt x="0" y="275"/>
                  </a:cubicBezTo>
                  <a:cubicBezTo>
                    <a:pt x="2" y="276"/>
                    <a:pt x="5" y="277"/>
                    <a:pt x="7" y="278"/>
                  </a:cubicBezTo>
                  <a:cubicBezTo>
                    <a:pt x="13" y="280"/>
                    <a:pt x="18" y="282"/>
                    <a:pt x="24" y="284"/>
                  </a:cubicBezTo>
                  <a:cubicBezTo>
                    <a:pt x="28" y="286"/>
                    <a:pt x="32" y="287"/>
                    <a:pt x="36" y="289"/>
                  </a:cubicBezTo>
                  <a:cubicBezTo>
                    <a:pt x="42" y="291"/>
                    <a:pt x="47" y="293"/>
                    <a:pt x="53" y="295"/>
                  </a:cubicBezTo>
                  <a:cubicBezTo>
                    <a:pt x="57" y="296"/>
                    <a:pt x="60" y="297"/>
                    <a:pt x="64" y="298"/>
                  </a:cubicBezTo>
                  <a:cubicBezTo>
                    <a:pt x="68" y="300"/>
                    <a:pt x="72" y="301"/>
                    <a:pt x="75" y="302"/>
                  </a:cubicBezTo>
                  <a:cubicBezTo>
                    <a:pt x="75" y="303"/>
                    <a:pt x="75" y="303"/>
                    <a:pt x="75" y="304"/>
                  </a:cubicBezTo>
                  <a:cubicBezTo>
                    <a:pt x="71" y="304"/>
                    <a:pt x="67" y="303"/>
                    <a:pt x="63" y="303"/>
                  </a:cubicBezTo>
                  <a:cubicBezTo>
                    <a:pt x="60" y="302"/>
                    <a:pt x="56" y="301"/>
                    <a:pt x="53" y="300"/>
                  </a:cubicBezTo>
                  <a:cubicBezTo>
                    <a:pt x="47" y="297"/>
                    <a:pt x="41" y="295"/>
                    <a:pt x="35" y="292"/>
                  </a:cubicBezTo>
                  <a:cubicBezTo>
                    <a:pt x="29" y="290"/>
                    <a:pt x="23" y="287"/>
                    <a:pt x="17" y="285"/>
                  </a:cubicBezTo>
                  <a:cubicBezTo>
                    <a:pt x="11" y="282"/>
                    <a:pt x="5" y="280"/>
                    <a:pt x="0" y="277"/>
                  </a:cubicBezTo>
                  <a:cubicBezTo>
                    <a:pt x="0" y="278"/>
                    <a:pt x="0" y="278"/>
                    <a:pt x="0" y="278"/>
                  </a:cubicBezTo>
                  <a:cubicBezTo>
                    <a:pt x="5" y="280"/>
                    <a:pt x="11" y="283"/>
                    <a:pt x="16" y="285"/>
                  </a:cubicBezTo>
                  <a:cubicBezTo>
                    <a:pt x="21" y="287"/>
                    <a:pt x="26" y="289"/>
                    <a:pt x="30" y="291"/>
                  </a:cubicBezTo>
                  <a:cubicBezTo>
                    <a:pt x="38" y="294"/>
                    <a:pt x="46" y="297"/>
                    <a:pt x="53" y="300"/>
                  </a:cubicBezTo>
                  <a:cubicBezTo>
                    <a:pt x="56" y="301"/>
                    <a:pt x="58" y="302"/>
                    <a:pt x="60" y="303"/>
                  </a:cubicBezTo>
                  <a:cubicBezTo>
                    <a:pt x="60" y="303"/>
                    <a:pt x="60" y="303"/>
                    <a:pt x="59" y="303"/>
                  </a:cubicBezTo>
                  <a:cubicBezTo>
                    <a:pt x="54" y="303"/>
                    <a:pt x="49" y="303"/>
                    <a:pt x="44" y="303"/>
                  </a:cubicBezTo>
                  <a:cubicBezTo>
                    <a:pt x="36" y="302"/>
                    <a:pt x="29" y="302"/>
                    <a:pt x="22" y="301"/>
                  </a:cubicBezTo>
                  <a:cubicBezTo>
                    <a:pt x="19" y="301"/>
                    <a:pt x="16" y="301"/>
                    <a:pt x="13" y="301"/>
                  </a:cubicBezTo>
                  <a:cubicBezTo>
                    <a:pt x="11" y="299"/>
                    <a:pt x="10" y="298"/>
                    <a:pt x="8" y="297"/>
                  </a:cubicBezTo>
                  <a:cubicBezTo>
                    <a:pt x="5" y="295"/>
                    <a:pt x="2" y="293"/>
                    <a:pt x="0" y="290"/>
                  </a:cubicBezTo>
                  <a:cubicBezTo>
                    <a:pt x="0" y="291"/>
                    <a:pt x="0" y="291"/>
                    <a:pt x="0" y="291"/>
                  </a:cubicBezTo>
                  <a:cubicBezTo>
                    <a:pt x="2" y="293"/>
                    <a:pt x="5" y="296"/>
                    <a:pt x="8" y="298"/>
                  </a:cubicBezTo>
                  <a:cubicBezTo>
                    <a:pt x="9" y="299"/>
                    <a:pt x="10" y="300"/>
                    <a:pt x="12" y="301"/>
                  </a:cubicBezTo>
                  <a:cubicBezTo>
                    <a:pt x="10" y="300"/>
                    <a:pt x="9" y="300"/>
                    <a:pt x="7" y="300"/>
                  </a:cubicBezTo>
                  <a:cubicBezTo>
                    <a:pt x="4" y="300"/>
                    <a:pt x="2" y="300"/>
                    <a:pt x="0" y="299"/>
                  </a:cubicBezTo>
                  <a:cubicBezTo>
                    <a:pt x="0" y="300"/>
                    <a:pt x="0" y="300"/>
                    <a:pt x="0" y="300"/>
                  </a:cubicBezTo>
                  <a:cubicBezTo>
                    <a:pt x="2" y="300"/>
                    <a:pt x="5" y="301"/>
                    <a:pt x="7" y="301"/>
                  </a:cubicBezTo>
                  <a:cubicBezTo>
                    <a:pt x="9" y="301"/>
                    <a:pt x="11" y="301"/>
                    <a:pt x="13" y="301"/>
                  </a:cubicBezTo>
                  <a:cubicBezTo>
                    <a:pt x="16" y="304"/>
                    <a:pt x="19" y="306"/>
                    <a:pt x="23" y="309"/>
                  </a:cubicBezTo>
                  <a:cubicBezTo>
                    <a:pt x="26" y="311"/>
                    <a:pt x="29" y="313"/>
                    <a:pt x="32" y="316"/>
                  </a:cubicBezTo>
                  <a:cubicBezTo>
                    <a:pt x="37" y="320"/>
                    <a:pt x="42" y="323"/>
                    <a:pt x="47" y="327"/>
                  </a:cubicBezTo>
                  <a:cubicBezTo>
                    <a:pt x="50" y="329"/>
                    <a:pt x="53" y="331"/>
                    <a:pt x="56" y="333"/>
                  </a:cubicBezTo>
                  <a:cubicBezTo>
                    <a:pt x="59" y="335"/>
                    <a:pt x="61" y="337"/>
                    <a:pt x="64" y="339"/>
                  </a:cubicBezTo>
                  <a:cubicBezTo>
                    <a:pt x="63" y="341"/>
                    <a:pt x="62" y="342"/>
                    <a:pt x="61" y="344"/>
                  </a:cubicBezTo>
                  <a:cubicBezTo>
                    <a:pt x="60" y="346"/>
                    <a:pt x="59" y="347"/>
                    <a:pt x="58" y="349"/>
                  </a:cubicBezTo>
                  <a:cubicBezTo>
                    <a:pt x="57" y="351"/>
                    <a:pt x="56" y="354"/>
                    <a:pt x="54" y="356"/>
                  </a:cubicBezTo>
                  <a:cubicBezTo>
                    <a:pt x="53" y="358"/>
                    <a:pt x="52" y="360"/>
                    <a:pt x="51" y="362"/>
                  </a:cubicBezTo>
                  <a:cubicBezTo>
                    <a:pt x="49" y="359"/>
                    <a:pt x="47" y="357"/>
                    <a:pt x="45" y="355"/>
                  </a:cubicBezTo>
                  <a:cubicBezTo>
                    <a:pt x="44" y="354"/>
                    <a:pt x="42" y="352"/>
                    <a:pt x="41" y="350"/>
                  </a:cubicBezTo>
                  <a:cubicBezTo>
                    <a:pt x="38" y="347"/>
                    <a:pt x="35" y="344"/>
                    <a:pt x="32" y="341"/>
                  </a:cubicBezTo>
                  <a:cubicBezTo>
                    <a:pt x="30" y="339"/>
                    <a:pt x="28" y="337"/>
                    <a:pt x="26" y="335"/>
                  </a:cubicBezTo>
                  <a:cubicBezTo>
                    <a:pt x="23" y="332"/>
                    <a:pt x="21" y="329"/>
                    <a:pt x="18" y="326"/>
                  </a:cubicBezTo>
                  <a:cubicBezTo>
                    <a:pt x="16" y="324"/>
                    <a:pt x="14" y="322"/>
                    <a:pt x="12" y="320"/>
                  </a:cubicBezTo>
                  <a:cubicBezTo>
                    <a:pt x="9" y="316"/>
                    <a:pt x="7" y="313"/>
                    <a:pt x="4" y="310"/>
                  </a:cubicBezTo>
                  <a:cubicBezTo>
                    <a:pt x="2" y="309"/>
                    <a:pt x="1" y="307"/>
                    <a:pt x="0" y="305"/>
                  </a:cubicBezTo>
                  <a:cubicBezTo>
                    <a:pt x="0" y="306"/>
                    <a:pt x="0" y="306"/>
                    <a:pt x="0" y="306"/>
                  </a:cubicBezTo>
                  <a:cubicBezTo>
                    <a:pt x="1" y="308"/>
                    <a:pt x="1" y="309"/>
                    <a:pt x="2" y="310"/>
                  </a:cubicBezTo>
                  <a:cubicBezTo>
                    <a:pt x="4" y="311"/>
                    <a:pt x="5" y="312"/>
                    <a:pt x="6" y="313"/>
                  </a:cubicBezTo>
                  <a:cubicBezTo>
                    <a:pt x="9" y="317"/>
                    <a:pt x="13" y="321"/>
                    <a:pt x="17" y="325"/>
                  </a:cubicBezTo>
                  <a:cubicBezTo>
                    <a:pt x="18" y="327"/>
                    <a:pt x="20" y="329"/>
                    <a:pt x="21" y="330"/>
                  </a:cubicBezTo>
                  <a:cubicBezTo>
                    <a:pt x="24" y="334"/>
                    <a:pt x="27" y="337"/>
                    <a:pt x="31" y="341"/>
                  </a:cubicBezTo>
                  <a:cubicBezTo>
                    <a:pt x="32" y="342"/>
                    <a:pt x="34" y="344"/>
                    <a:pt x="36" y="346"/>
                  </a:cubicBezTo>
                  <a:cubicBezTo>
                    <a:pt x="39" y="349"/>
                    <a:pt x="41" y="352"/>
                    <a:pt x="44" y="355"/>
                  </a:cubicBezTo>
                  <a:cubicBezTo>
                    <a:pt x="46" y="357"/>
                    <a:pt x="48" y="359"/>
                    <a:pt x="50" y="361"/>
                  </a:cubicBezTo>
                  <a:cubicBezTo>
                    <a:pt x="50" y="361"/>
                    <a:pt x="51" y="362"/>
                    <a:pt x="51" y="362"/>
                  </a:cubicBezTo>
                  <a:cubicBezTo>
                    <a:pt x="51" y="363"/>
                    <a:pt x="51" y="363"/>
                    <a:pt x="51" y="363"/>
                  </a:cubicBezTo>
                  <a:cubicBezTo>
                    <a:pt x="50" y="364"/>
                    <a:pt x="49" y="366"/>
                    <a:pt x="48" y="367"/>
                  </a:cubicBezTo>
                  <a:cubicBezTo>
                    <a:pt x="48" y="368"/>
                    <a:pt x="48" y="368"/>
                    <a:pt x="48" y="368"/>
                  </a:cubicBezTo>
                  <a:cubicBezTo>
                    <a:pt x="46" y="367"/>
                    <a:pt x="44" y="366"/>
                    <a:pt x="42" y="365"/>
                  </a:cubicBezTo>
                  <a:cubicBezTo>
                    <a:pt x="37" y="361"/>
                    <a:pt x="31" y="357"/>
                    <a:pt x="25" y="354"/>
                  </a:cubicBezTo>
                  <a:cubicBezTo>
                    <a:pt x="21" y="351"/>
                    <a:pt x="17" y="349"/>
                    <a:pt x="13" y="346"/>
                  </a:cubicBezTo>
                  <a:cubicBezTo>
                    <a:pt x="8" y="343"/>
                    <a:pt x="4" y="340"/>
                    <a:pt x="0" y="337"/>
                  </a:cubicBezTo>
                  <a:cubicBezTo>
                    <a:pt x="0" y="338"/>
                    <a:pt x="0" y="338"/>
                    <a:pt x="0" y="338"/>
                  </a:cubicBezTo>
                  <a:cubicBezTo>
                    <a:pt x="16" y="349"/>
                    <a:pt x="32" y="359"/>
                    <a:pt x="47" y="369"/>
                  </a:cubicBezTo>
                  <a:cubicBezTo>
                    <a:pt x="46" y="371"/>
                    <a:pt x="45" y="373"/>
                    <a:pt x="43" y="375"/>
                  </a:cubicBezTo>
                  <a:cubicBezTo>
                    <a:pt x="43" y="376"/>
                    <a:pt x="42" y="377"/>
                    <a:pt x="42" y="378"/>
                  </a:cubicBezTo>
                  <a:cubicBezTo>
                    <a:pt x="33" y="392"/>
                    <a:pt x="25" y="405"/>
                    <a:pt x="17" y="416"/>
                  </a:cubicBezTo>
                  <a:cubicBezTo>
                    <a:pt x="17" y="417"/>
                    <a:pt x="16" y="418"/>
                    <a:pt x="16" y="418"/>
                  </a:cubicBezTo>
                  <a:cubicBezTo>
                    <a:pt x="17" y="418"/>
                    <a:pt x="17" y="418"/>
                    <a:pt x="17" y="418"/>
                  </a:cubicBezTo>
                  <a:cubicBezTo>
                    <a:pt x="18" y="416"/>
                    <a:pt x="20" y="414"/>
                    <a:pt x="22" y="411"/>
                  </a:cubicBezTo>
                  <a:cubicBezTo>
                    <a:pt x="22" y="411"/>
                    <a:pt x="22" y="410"/>
                    <a:pt x="23" y="410"/>
                  </a:cubicBezTo>
                  <a:cubicBezTo>
                    <a:pt x="25" y="407"/>
                    <a:pt x="27" y="403"/>
                    <a:pt x="29" y="400"/>
                  </a:cubicBezTo>
                  <a:cubicBezTo>
                    <a:pt x="29" y="400"/>
                    <a:pt x="29" y="399"/>
                    <a:pt x="30" y="399"/>
                  </a:cubicBezTo>
                  <a:cubicBezTo>
                    <a:pt x="36" y="390"/>
                    <a:pt x="42" y="380"/>
                    <a:pt x="48" y="369"/>
                  </a:cubicBezTo>
                  <a:cubicBezTo>
                    <a:pt x="54" y="372"/>
                    <a:pt x="59" y="376"/>
                    <a:pt x="65" y="379"/>
                  </a:cubicBezTo>
                  <a:cubicBezTo>
                    <a:pt x="64" y="380"/>
                    <a:pt x="64" y="382"/>
                    <a:pt x="64" y="383"/>
                  </a:cubicBezTo>
                  <a:cubicBezTo>
                    <a:pt x="64" y="385"/>
                    <a:pt x="65" y="387"/>
                    <a:pt x="67" y="389"/>
                  </a:cubicBezTo>
                  <a:cubicBezTo>
                    <a:pt x="66" y="390"/>
                    <a:pt x="66" y="390"/>
                    <a:pt x="65" y="391"/>
                  </a:cubicBezTo>
                  <a:cubicBezTo>
                    <a:pt x="63" y="393"/>
                    <a:pt x="61" y="396"/>
                    <a:pt x="59" y="398"/>
                  </a:cubicBezTo>
                  <a:cubicBezTo>
                    <a:pt x="56" y="402"/>
                    <a:pt x="52" y="405"/>
                    <a:pt x="49" y="409"/>
                  </a:cubicBezTo>
                  <a:cubicBezTo>
                    <a:pt x="48" y="410"/>
                    <a:pt x="47" y="411"/>
                    <a:pt x="46" y="413"/>
                  </a:cubicBezTo>
                  <a:cubicBezTo>
                    <a:pt x="44" y="415"/>
                    <a:pt x="42" y="417"/>
                    <a:pt x="40" y="418"/>
                  </a:cubicBezTo>
                  <a:cubicBezTo>
                    <a:pt x="41" y="418"/>
                    <a:pt x="41" y="418"/>
                    <a:pt x="41" y="418"/>
                  </a:cubicBezTo>
                  <a:cubicBezTo>
                    <a:pt x="42" y="418"/>
                    <a:pt x="42" y="417"/>
                    <a:pt x="43" y="417"/>
                  </a:cubicBezTo>
                  <a:cubicBezTo>
                    <a:pt x="44" y="415"/>
                    <a:pt x="45" y="414"/>
                    <a:pt x="46" y="413"/>
                  </a:cubicBezTo>
                  <a:cubicBezTo>
                    <a:pt x="50" y="409"/>
                    <a:pt x="54" y="404"/>
                    <a:pt x="58" y="400"/>
                  </a:cubicBezTo>
                  <a:cubicBezTo>
                    <a:pt x="59" y="399"/>
                    <a:pt x="59" y="399"/>
                    <a:pt x="59" y="399"/>
                  </a:cubicBezTo>
                  <a:cubicBezTo>
                    <a:pt x="62" y="396"/>
                    <a:pt x="65" y="392"/>
                    <a:pt x="67" y="389"/>
                  </a:cubicBezTo>
                  <a:cubicBezTo>
                    <a:pt x="69" y="390"/>
                    <a:pt x="70" y="391"/>
                    <a:pt x="72" y="391"/>
                  </a:cubicBezTo>
                  <a:cubicBezTo>
                    <a:pt x="76" y="391"/>
                    <a:pt x="79" y="388"/>
                    <a:pt x="79" y="385"/>
                  </a:cubicBezTo>
                  <a:cubicBezTo>
                    <a:pt x="90" y="386"/>
                    <a:pt x="100" y="388"/>
                    <a:pt x="110" y="390"/>
                  </a:cubicBezTo>
                  <a:cubicBezTo>
                    <a:pt x="113" y="390"/>
                    <a:pt x="117" y="391"/>
                    <a:pt x="121" y="391"/>
                  </a:cubicBezTo>
                  <a:cubicBezTo>
                    <a:pt x="128" y="392"/>
                    <a:pt x="134" y="393"/>
                    <a:pt x="141" y="394"/>
                  </a:cubicBezTo>
                  <a:cubicBezTo>
                    <a:pt x="141" y="394"/>
                    <a:pt x="141" y="394"/>
                    <a:pt x="141" y="394"/>
                  </a:cubicBezTo>
                  <a:cubicBezTo>
                    <a:pt x="141" y="396"/>
                    <a:pt x="142" y="397"/>
                    <a:pt x="142" y="398"/>
                  </a:cubicBezTo>
                  <a:cubicBezTo>
                    <a:pt x="139" y="401"/>
                    <a:pt x="136" y="403"/>
                    <a:pt x="132" y="405"/>
                  </a:cubicBezTo>
                  <a:cubicBezTo>
                    <a:pt x="130" y="407"/>
                    <a:pt x="128" y="408"/>
                    <a:pt x="126" y="410"/>
                  </a:cubicBezTo>
                  <a:cubicBezTo>
                    <a:pt x="121" y="413"/>
                    <a:pt x="117" y="416"/>
                    <a:pt x="112" y="418"/>
                  </a:cubicBezTo>
                  <a:cubicBezTo>
                    <a:pt x="113" y="418"/>
                    <a:pt x="113" y="418"/>
                    <a:pt x="113" y="418"/>
                  </a:cubicBezTo>
                  <a:cubicBezTo>
                    <a:pt x="123" y="412"/>
                    <a:pt x="133" y="406"/>
                    <a:pt x="143" y="399"/>
                  </a:cubicBezTo>
                  <a:cubicBezTo>
                    <a:pt x="144" y="401"/>
                    <a:pt x="146" y="402"/>
                    <a:pt x="149" y="402"/>
                  </a:cubicBezTo>
                  <a:cubicBezTo>
                    <a:pt x="151" y="402"/>
                    <a:pt x="154" y="401"/>
                    <a:pt x="155" y="400"/>
                  </a:cubicBezTo>
                  <a:cubicBezTo>
                    <a:pt x="156" y="400"/>
                    <a:pt x="156" y="401"/>
                    <a:pt x="157" y="401"/>
                  </a:cubicBezTo>
                  <a:cubicBezTo>
                    <a:pt x="164" y="407"/>
                    <a:pt x="172" y="413"/>
                    <a:pt x="179" y="418"/>
                  </a:cubicBezTo>
                  <a:cubicBezTo>
                    <a:pt x="180" y="418"/>
                    <a:pt x="180" y="418"/>
                    <a:pt x="180" y="418"/>
                  </a:cubicBezTo>
                  <a:cubicBezTo>
                    <a:pt x="179" y="417"/>
                    <a:pt x="177" y="416"/>
                    <a:pt x="176" y="415"/>
                  </a:cubicBezTo>
                  <a:cubicBezTo>
                    <a:pt x="172" y="412"/>
                    <a:pt x="168" y="409"/>
                    <a:pt x="165" y="406"/>
                  </a:cubicBezTo>
                  <a:cubicBezTo>
                    <a:pt x="162" y="404"/>
                    <a:pt x="158" y="402"/>
                    <a:pt x="155" y="399"/>
                  </a:cubicBezTo>
                  <a:cubicBezTo>
                    <a:pt x="156" y="398"/>
                    <a:pt x="156" y="398"/>
                    <a:pt x="156" y="397"/>
                  </a:cubicBezTo>
                  <a:cubicBezTo>
                    <a:pt x="162" y="398"/>
                    <a:pt x="167" y="399"/>
                    <a:pt x="172" y="401"/>
                  </a:cubicBezTo>
                  <a:cubicBezTo>
                    <a:pt x="178" y="402"/>
                    <a:pt x="183" y="403"/>
                    <a:pt x="189" y="405"/>
                  </a:cubicBezTo>
                  <a:cubicBezTo>
                    <a:pt x="195" y="406"/>
                    <a:pt x="202" y="408"/>
                    <a:pt x="209" y="409"/>
                  </a:cubicBezTo>
                  <a:cubicBezTo>
                    <a:pt x="209" y="409"/>
                    <a:pt x="209" y="409"/>
                    <a:pt x="209" y="409"/>
                  </a:cubicBezTo>
                  <a:cubicBezTo>
                    <a:pt x="191" y="405"/>
                    <a:pt x="174" y="401"/>
                    <a:pt x="157" y="396"/>
                  </a:cubicBezTo>
                  <a:cubicBezTo>
                    <a:pt x="157" y="395"/>
                    <a:pt x="157" y="395"/>
                    <a:pt x="157" y="394"/>
                  </a:cubicBezTo>
                  <a:cubicBezTo>
                    <a:pt x="157" y="390"/>
                    <a:pt x="153" y="387"/>
                    <a:pt x="149" y="387"/>
                  </a:cubicBezTo>
                  <a:cubicBezTo>
                    <a:pt x="146" y="387"/>
                    <a:pt x="144" y="388"/>
                    <a:pt x="143" y="390"/>
                  </a:cubicBezTo>
                  <a:cubicBezTo>
                    <a:pt x="139" y="387"/>
                    <a:pt x="134" y="385"/>
                    <a:pt x="130" y="382"/>
                  </a:cubicBezTo>
                  <a:cubicBezTo>
                    <a:pt x="129" y="381"/>
                    <a:pt x="128" y="381"/>
                    <a:pt x="126" y="380"/>
                  </a:cubicBezTo>
                  <a:cubicBezTo>
                    <a:pt x="122" y="377"/>
                    <a:pt x="118" y="374"/>
                    <a:pt x="114" y="372"/>
                  </a:cubicBezTo>
                  <a:cubicBezTo>
                    <a:pt x="110" y="369"/>
                    <a:pt x="107" y="367"/>
                    <a:pt x="103" y="365"/>
                  </a:cubicBezTo>
                  <a:cubicBezTo>
                    <a:pt x="100" y="362"/>
                    <a:pt x="96" y="360"/>
                    <a:pt x="93" y="358"/>
                  </a:cubicBezTo>
                  <a:cubicBezTo>
                    <a:pt x="88" y="355"/>
                    <a:pt x="84" y="352"/>
                    <a:pt x="80" y="349"/>
                  </a:cubicBezTo>
                  <a:cubicBezTo>
                    <a:pt x="77" y="347"/>
                    <a:pt x="73" y="344"/>
                    <a:pt x="70" y="342"/>
                  </a:cubicBezTo>
                  <a:cubicBezTo>
                    <a:pt x="68" y="341"/>
                    <a:pt x="67" y="340"/>
                    <a:pt x="65" y="339"/>
                  </a:cubicBezTo>
                  <a:cubicBezTo>
                    <a:pt x="68" y="333"/>
                    <a:pt x="71" y="327"/>
                    <a:pt x="75" y="320"/>
                  </a:cubicBezTo>
                  <a:cubicBezTo>
                    <a:pt x="75" y="319"/>
                    <a:pt x="76" y="318"/>
                    <a:pt x="76" y="317"/>
                  </a:cubicBezTo>
                  <a:cubicBezTo>
                    <a:pt x="77" y="315"/>
                    <a:pt x="78" y="313"/>
                    <a:pt x="79" y="311"/>
                  </a:cubicBezTo>
                  <a:cubicBezTo>
                    <a:pt x="80" y="312"/>
                    <a:pt x="81" y="312"/>
                    <a:pt x="83" y="312"/>
                  </a:cubicBezTo>
                  <a:cubicBezTo>
                    <a:pt x="83" y="312"/>
                    <a:pt x="83" y="312"/>
                    <a:pt x="83" y="312"/>
                  </a:cubicBezTo>
                  <a:cubicBezTo>
                    <a:pt x="86" y="313"/>
                    <a:pt x="89" y="314"/>
                    <a:pt x="91" y="315"/>
                  </a:cubicBezTo>
                  <a:cubicBezTo>
                    <a:pt x="95" y="316"/>
                    <a:pt x="99" y="318"/>
                    <a:pt x="103" y="319"/>
                  </a:cubicBezTo>
                  <a:cubicBezTo>
                    <a:pt x="112" y="323"/>
                    <a:pt x="122" y="326"/>
                    <a:pt x="131" y="329"/>
                  </a:cubicBezTo>
                  <a:cubicBezTo>
                    <a:pt x="134" y="330"/>
                    <a:pt x="137" y="331"/>
                    <a:pt x="140" y="332"/>
                  </a:cubicBezTo>
                  <a:cubicBezTo>
                    <a:pt x="151" y="336"/>
                    <a:pt x="162" y="339"/>
                    <a:pt x="173" y="342"/>
                  </a:cubicBezTo>
                  <a:cubicBezTo>
                    <a:pt x="174" y="343"/>
                    <a:pt x="176" y="343"/>
                    <a:pt x="177" y="344"/>
                  </a:cubicBezTo>
                  <a:cubicBezTo>
                    <a:pt x="188" y="347"/>
                    <a:pt x="198" y="350"/>
                    <a:pt x="209" y="353"/>
                  </a:cubicBezTo>
                  <a:cubicBezTo>
                    <a:pt x="209" y="352"/>
                    <a:pt x="209" y="352"/>
                    <a:pt x="209" y="352"/>
                  </a:cubicBezTo>
                  <a:cubicBezTo>
                    <a:pt x="206" y="351"/>
                    <a:pt x="204" y="350"/>
                    <a:pt x="201" y="350"/>
                  </a:cubicBezTo>
                  <a:cubicBezTo>
                    <a:pt x="195" y="348"/>
                    <a:pt x="188" y="346"/>
                    <a:pt x="182" y="344"/>
                  </a:cubicBezTo>
                  <a:cubicBezTo>
                    <a:pt x="176" y="342"/>
                    <a:pt x="170" y="340"/>
                    <a:pt x="164" y="339"/>
                  </a:cubicBezTo>
                  <a:cubicBezTo>
                    <a:pt x="158" y="337"/>
                    <a:pt x="151" y="335"/>
                    <a:pt x="145" y="333"/>
                  </a:cubicBezTo>
                  <a:cubicBezTo>
                    <a:pt x="139" y="331"/>
                    <a:pt x="133" y="329"/>
                    <a:pt x="127" y="327"/>
                  </a:cubicBezTo>
                  <a:cubicBezTo>
                    <a:pt x="121" y="324"/>
                    <a:pt x="114" y="322"/>
                    <a:pt x="108" y="320"/>
                  </a:cubicBezTo>
                  <a:cubicBezTo>
                    <a:pt x="102" y="318"/>
                    <a:pt x="96" y="316"/>
                    <a:pt x="90" y="314"/>
                  </a:cubicBezTo>
                  <a:cubicBezTo>
                    <a:pt x="88" y="313"/>
                    <a:pt x="87" y="312"/>
                    <a:pt x="85" y="312"/>
                  </a:cubicBezTo>
                  <a:cubicBezTo>
                    <a:pt x="87" y="311"/>
                    <a:pt x="89" y="309"/>
                    <a:pt x="90" y="307"/>
                  </a:cubicBezTo>
                  <a:cubicBezTo>
                    <a:pt x="91" y="308"/>
                    <a:pt x="91" y="308"/>
                    <a:pt x="92" y="308"/>
                  </a:cubicBezTo>
                  <a:cubicBezTo>
                    <a:pt x="97" y="310"/>
                    <a:pt x="102" y="312"/>
                    <a:pt x="106" y="314"/>
                  </a:cubicBezTo>
                  <a:cubicBezTo>
                    <a:pt x="108" y="314"/>
                    <a:pt x="110" y="315"/>
                    <a:pt x="112" y="316"/>
                  </a:cubicBezTo>
                  <a:cubicBezTo>
                    <a:pt x="132" y="323"/>
                    <a:pt x="151" y="330"/>
                    <a:pt x="171" y="336"/>
                  </a:cubicBezTo>
                  <a:cubicBezTo>
                    <a:pt x="173" y="337"/>
                    <a:pt x="175" y="337"/>
                    <a:pt x="177" y="338"/>
                  </a:cubicBezTo>
                  <a:cubicBezTo>
                    <a:pt x="182" y="339"/>
                    <a:pt x="186" y="341"/>
                    <a:pt x="190" y="342"/>
                  </a:cubicBezTo>
                  <a:cubicBezTo>
                    <a:pt x="194" y="343"/>
                    <a:pt x="197" y="344"/>
                    <a:pt x="201" y="345"/>
                  </a:cubicBezTo>
                  <a:cubicBezTo>
                    <a:pt x="203" y="346"/>
                    <a:pt x="206" y="347"/>
                    <a:pt x="209" y="347"/>
                  </a:cubicBezTo>
                  <a:cubicBezTo>
                    <a:pt x="209" y="347"/>
                    <a:pt x="209" y="347"/>
                    <a:pt x="209" y="347"/>
                  </a:cubicBezTo>
                  <a:cubicBezTo>
                    <a:pt x="209" y="347"/>
                    <a:pt x="209" y="347"/>
                    <a:pt x="209" y="347"/>
                  </a:cubicBezTo>
                  <a:cubicBezTo>
                    <a:pt x="206" y="346"/>
                    <a:pt x="203" y="345"/>
                    <a:pt x="201" y="344"/>
                  </a:cubicBezTo>
                  <a:cubicBezTo>
                    <a:pt x="196" y="343"/>
                    <a:pt x="190" y="341"/>
                    <a:pt x="185" y="340"/>
                  </a:cubicBezTo>
                  <a:cubicBezTo>
                    <a:pt x="183" y="339"/>
                    <a:pt x="180" y="338"/>
                    <a:pt x="177" y="337"/>
                  </a:cubicBezTo>
                  <a:cubicBezTo>
                    <a:pt x="172" y="336"/>
                    <a:pt x="167" y="334"/>
                    <a:pt x="162" y="332"/>
                  </a:cubicBezTo>
                  <a:cubicBezTo>
                    <a:pt x="159" y="331"/>
                    <a:pt x="156" y="331"/>
                    <a:pt x="154" y="330"/>
                  </a:cubicBezTo>
                  <a:cubicBezTo>
                    <a:pt x="146" y="327"/>
                    <a:pt x="139" y="325"/>
                    <a:pt x="131" y="322"/>
                  </a:cubicBezTo>
                  <a:cubicBezTo>
                    <a:pt x="130" y="322"/>
                    <a:pt x="130" y="322"/>
                    <a:pt x="130" y="322"/>
                  </a:cubicBezTo>
                  <a:cubicBezTo>
                    <a:pt x="122" y="319"/>
                    <a:pt x="114" y="316"/>
                    <a:pt x="107" y="313"/>
                  </a:cubicBezTo>
                  <a:cubicBezTo>
                    <a:pt x="104" y="312"/>
                    <a:pt x="101" y="311"/>
                    <a:pt x="98" y="310"/>
                  </a:cubicBezTo>
                  <a:cubicBezTo>
                    <a:pt x="95" y="309"/>
                    <a:pt x="93" y="308"/>
                    <a:pt x="90" y="307"/>
                  </a:cubicBezTo>
                  <a:cubicBezTo>
                    <a:pt x="90" y="306"/>
                    <a:pt x="90" y="306"/>
                    <a:pt x="90" y="305"/>
                  </a:cubicBezTo>
                  <a:cubicBezTo>
                    <a:pt x="130" y="317"/>
                    <a:pt x="169" y="327"/>
                    <a:pt x="209" y="335"/>
                  </a:cubicBezTo>
                  <a:cubicBezTo>
                    <a:pt x="209" y="335"/>
                    <a:pt x="209" y="335"/>
                    <a:pt x="209" y="335"/>
                  </a:cubicBezTo>
                  <a:cubicBezTo>
                    <a:pt x="169" y="326"/>
                    <a:pt x="130" y="316"/>
                    <a:pt x="90" y="304"/>
                  </a:cubicBezTo>
                  <a:cubicBezTo>
                    <a:pt x="90" y="304"/>
                    <a:pt x="90" y="304"/>
                    <a:pt x="90" y="304"/>
                  </a:cubicBezTo>
                  <a:cubicBezTo>
                    <a:pt x="90" y="301"/>
                    <a:pt x="88" y="298"/>
                    <a:pt x="86" y="297"/>
                  </a:cubicBezTo>
                  <a:cubicBezTo>
                    <a:pt x="89" y="287"/>
                    <a:pt x="93" y="277"/>
                    <a:pt x="97" y="266"/>
                  </a:cubicBezTo>
                  <a:cubicBezTo>
                    <a:pt x="103" y="249"/>
                    <a:pt x="109" y="230"/>
                    <a:pt x="116" y="209"/>
                  </a:cubicBezTo>
                  <a:moveTo>
                    <a:pt x="157" y="209"/>
                  </a:moveTo>
                  <a:cubicBezTo>
                    <a:pt x="156" y="209"/>
                    <a:pt x="156" y="209"/>
                    <a:pt x="156" y="209"/>
                  </a:cubicBezTo>
                  <a:cubicBezTo>
                    <a:pt x="167" y="218"/>
                    <a:pt x="178" y="227"/>
                    <a:pt x="189" y="235"/>
                  </a:cubicBezTo>
                  <a:cubicBezTo>
                    <a:pt x="190" y="236"/>
                    <a:pt x="190" y="236"/>
                    <a:pt x="191" y="236"/>
                  </a:cubicBezTo>
                  <a:cubicBezTo>
                    <a:pt x="197" y="241"/>
                    <a:pt x="203" y="246"/>
                    <a:pt x="209" y="250"/>
                  </a:cubicBezTo>
                  <a:cubicBezTo>
                    <a:pt x="209" y="249"/>
                    <a:pt x="209" y="249"/>
                    <a:pt x="209" y="249"/>
                  </a:cubicBezTo>
                  <a:cubicBezTo>
                    <a:pt x="192" y="236"/>
                    <a:pt x="174" y="223"/>
                    <a:pt x="157" y="209"/>
                  </a:cubicBezTo>
                  <a:moveTo>
                    <a:pt x="470" y="397"/>
                  </a:moveTo>
                  <a:cubicBezTo>
                    <a:pt x="467" y="397"/>
                    <a:pt x="464" y="397"/>
                    <a:pt x="460" y="397"/>
                  </a:cubicBezTo>
                  <a:cubicBezTo>
                    <a:pt x="460" y="396"/>
                    <a:pt x="459" y="396"/>
                    <a:pt x="458" y="396"/>
                  </a:cubicBezTo>
                  <a:cubicBezTo>
                    <a:pt x="459" y="396"/>
                    <a:pt x="460" y="394"/>
                    <a:pt x="461" y="393"/>
                  </a:cubicBezTo>
                  <a:cubicBezTo>
                    <a:pt x="464" y="394"/>
                    <a:pt x="467" y="396"/>
                    <a:pt x="470" y="397"/>
                  </a:cubicBezTo>
                  <a:moveTo>
                    <a:pt x="449" y="396"/>
                  </a:moveTo>
                  <a:cubicBezTo>
                    <a:pt x="447" y="395"/>
                    <a:pt x="444" y="395"/>
                    <a:pt x="442" y="395"/>
                  </a:cubicBezTo>
                  <a:cubicBezTo>
                    <a:pt x="444" y="394"/>
                    <a:pt x="445" y="394"/>
                    <a:pt x="447" y="393"/>
                  </a:cubicBezTo>
                  <a:cubicBezTo>
                    <a:pt x="447" y="394"/>
                    <a:pt x="448" y="395"/>
                    <a:pt x="449" y="396"/>
                  </a:cubicBezTo>
                  <a:moveTo>
                    <a:pt x="453" y="382"/>
                  </a:moveTo>
                  <a:cubicBezTo>
                    <a:pt x="452" y="380"/>
                    <a:pt x="452" y="377"/>
                    <a:pt x="451" y="375"/>
                  </a:cubicBezTo>
                  <a:cubicBezTo>
                    <a:pt x="450" y="372"/>
                    <a:pt x="450" y="369"/>
                    <a:pt x="449" y="365"/>
                  </a:cubicBezTo>
                  <a:cubicBezTo>
                    <a:pt x="449" y="365"/>
                    <a:pt x="449" y="365"/>
                    <a:pt x="449" y="365"/>
                  </a:cubicBezTo>
                  <a:cubicBezTo>
                    <a:pt x="454" y="365"/>
                    <a:pt x="459" y="365"/>
                    <a:pt x="464" y="365"/>
                  </a:cubicBezTo>
                  <a:cubicBezTo>
                    <a:pt x="461" y="371"/>
                    <a:pt x="459" y="376"/>
                    <a:pt x="457" y="382"/>
                  </a:cubicBezTo>
                  <a:cubicBezTo>
                    <a:pt x="456" y="382"/>
                    <a:pt x="455" y="382"/>
                    <a:pt x="454" y="382"/>
                  </a:cubicBezTo>
                  <a:cubicBezTo>
                    <a:pt x="453" y="382"/>
                    <a:pt x="453" y="382"/>
                    <a:pt x="453" y="382"/>
                  </a:cubicBezTo>
                  <a:moveTo>
                    <a:pt x="488" y="365"/>
                  </a:moveTo>
                  <a:cubicBezTo>
                    <a:pt x="488" y="365"/>
                    <a:pt x="488" y="365"/>
                    <a:pt x="488" y="365"/>
                  </a:cubicBezTo>
                  <a:cubicBezTo>
                    <a:pt x="516" y="365"/>
                    <a:pt x="543" y="364"/>
                    <a:pt x="570" y="362"/>
                  </a:cubicBezTo>
                  <a:cubicBezTo>
                    <a:pt x="570" y="375"/>
                    <a:pt x="570" y="388"/>
                    <a:pt x="570" y="400"/>
                  </a:cubicBezTo>
                  <a:cubicBezTo>
                    <a:pt x="563" y="400"/>
                    <a:pt x="556" y="400"/>
                    <a:pt x="550" y="400"/>
                  </a:cubicBezTo>
                  <a:cubicBezTo>
                    <a:pt x="538" y="400"/>
                    <a:pt x="526" y="400"/>
                    <a:pt x="514" y="400"/>
                  </a:cubicBezTo>
                  <a:cubicBezTo>
                    <a:pt x="509" y="399"/>
                    <a:pt x="504" y="399"/>
                    <a:pt x="499" y="399"/>
                  </a:cubicBezTo>
                  <a:cubicBezTo>
                    <a:pt x="492" y="399"/>
                    <a:pt x="485" y="398"/>
                    <a:pt x="478" y="398"/>
                  </a:cubicBezTo>
                  <a:cubicBezTo>
                    <a:pt x="476" y="398"/>
                    <a:pt x="474" y="398"/>
                    <a:pt x="472" y="397"/>
                  </a:cubicBezTo>
                  <a:cubicBezTo>
                    <a:pt x="472" y="397"/>
                    <a:pt x="471" y="397"/>
                    <a:pt x="471" y="397"/>
                  </a:cubicBezTo>
                  <a:cubicBezTo>
                    <a:pt x="470" y="397"/>
                    <a:pt x="470" y="396"/>
                    <a:pt x="469" y="396"/>
                  </a:cubicBezTo>
                  <a:cubicBezTo>
                    <a:pt x="466" y="395"/>
                    <a:pt x="464" y="394"/>
                    <a:pt x="461" y="392"/>
                  </a:cubicBezTo>
                  <a:cubicBezTo>
                    <a:pt x="462" y="391"/>
                    <a:pt x="462" y="390"/>
                    <a:pt x="462" y="389"/>
                  </a:cubicBezTo>
                  <a:cubicBezTo>
                    <a:pt x="462" y="386"/>
                    <a:pt x="460" y="384"/>
                    <a:pt x="457" y="382"/>
                  </a:cubicBezTo>
                  <a:cubicBezTo>
                    <a:pt x="459" y="378"/>
                    <a:pt x="461" y="374"/>
                    <a:pt x="463" y="369"/>
                  </a:cubicBezTo>
                  <a:cubicBezTo>
                    <a:pt x="463" y="368"/>
                    <a:pt x="464" y="366"/>
                    <a:pt x="464" y="365"/>
                  </a:cubicBezTo>
                  <a:cubicBezTo>
                    <a:pt x="472" y="365"/>
                    <a:pt x="480" y="365"/>
                    <a:pt x="488" y="365"/>
                  </a:cubicBezTo>
                  <a:moveTo>
                    <a:pt x="573" y="209"/>
                  </a:moveTo>
                  <a:cubicBezTo>
                    <a:pt x="573" y="209"/>
                    <a:pt x="573" y="209"/>
                    <a:pt x="573" y="209"/>
                  </a:cubicBezTo>
                  <a:cubicBezTo>
                    <a:pt x="572" y="220"/>
                    <a:pt x="572" y="232"/>
                    <a:pt x="572" y="243"/>
                  </a:cubicBezTo>
                  <a:cubicBezTo>
                    <a:pt x="572" y="247"/>
                    <a:pt x="571" y="250"/>
                    <a:pt x="571" y="254"/>
                  </a:cubicBezTo>
                  <a:cubicBezTo>
                    <a:pt x="571" y="266"/>
                    <a:pt x="571" y="279"/>
                    <a:pt x="570" y="291"/>
                  </a:cubicBezTo>
                  <a:cubicBezTo>
                    <a:pt x="570" y="294"/>
                    <a:pt x="570" y="297"/>
                    <a:pt x="570" y="300"/>
                  </a:cubicBezTo>
                  <a:cubicBezTo>
                    <a:pt x="570" y="321"/>
                    <a:pt x="570" y="342"/>
                    <a:pt x="570" y="362"/>
                  </a:cubicBezTo>
                  <a:cubicBezTo>
                    <a:pt x="543" y="364"/>
                    <a:pt x="516" y="365"/>
                    <a:pt x="488" y="365"/>
                  </a:cubicBezTo>
                  <a:cubicBezTo>
                    <a:pt x="488" y="365"/>
                    <a:pt x="488" y="365"/>
                    <a:pt x="488" y="365"/>
                  </a:cubicBezTo>
                  <a:cubicBezTo>
                    <a:pt x="480" y="365"/>
                    <a:pt x="472" y="364"/>
                    <a:pt x="465" y="364"/>
                  </a:cubicBezTo>
                  <a:cubicBezTo>
                    <a:pt x="466" y="362"/>
                    <a:pt x="467" y="360"/>
                    <a:pt x="467" y="357"/>
                  </a:cubicBezTo>
                  <a:cubicBezTo>
                    <a:pt x="487" y="310"/>
                    <a:pt x="505" y="260"/>
                    <a:pt x="524" y="209"/>
                  </a:cubicBezTo>
                  <a:cubicBezTo>
                    <a:pt x="524" y="209"/>
                    <a:pt x="524" y="209"/>
                    <a:pt x="524" y="209"/>
                  </a:cubicBezTo>
                  <a:cubicBezTo>
                    <a:pt x="518" y="225"/>
                    <a:pt x="512" y="241"/>
                    <a:pt x="506" y="257"/>
                  </a:cubicBezTo>
                  <a:cubicBezTo>
                    <a:pt x="505" y="259"/>
                    <a:pt x="505" y="260"/>
                    <a:pt x="504" y="262"/>
                  </a:cubicBezTo>
                  <a:cubicBezTo>
                    <a:pt x="500" y="272"/>
                    <a:pt x="497" y="281"/>
                    <a:pt x="493" y="291"/>
                  </a:cubicBezTo>
                  <a:cubicBezTo>
                    <a:pt x="492" y="294"/>
                    <a:pt x="491" y="296"/>
                    <a:pt x="490" y="299"/>
                  </a:cubicBezTo>
                  <a:cubicBezTo>
                    <a:pt x="487" y="307"/>
                    <a:pt x="483" y="316"/>
                    <a:pt x="480" y="324"/>
                  </a:cubicBezTo>
                  <a:cubicBezTo>
                    <a:pt x="479" y="327"/>
                    <a:pt x="478" y="330"/>
                    <a:pt x="477" y="332"/>
                  </a:cubicBezTo>
                  <a:cubicBezTo>
                    <a:pt x="473" y="341"/>
                    <a:pt x="470" y="349"/>
                    <a:pt x="467" y="357"/>
                  </a:cubicBezTo>
                  <a:cubicBezTo>
                    <a:pt x="466" y="359"/>
                    <a:pt x="465" y="362"/>
                    <a:pt x="464" y="364"/>
                  </a:cubicBezTo>
                  <a:cubicBezTo>
                    <a:pt x="459" y="364"/>
                    <a:pt x="454" y="364"/>
                    <a:pt x="449" y="364"/>
                  </a:cubicBezTo>
                  <a:cubicBezTo>
                    <a:pt x="448" y="360"/>
                    <a:pt x="447" y="356"/>
                    <a:pt x="446" y="352"/>
                  </a:cubicBezTo>
                  <a:cubicBezTo>
                    <a:pt x="446" y="348"/>
                    <a:pt x="445" y="345"/>
                    <a:pt x="444" y="341"/>
                  </a:cubicBezTo>
                  <a:cubicBezTo>
                    <a:pt x="443" y="337"/>
                    <a:pt x="442" y="332"/>
                    <a:pt x="441" y="328"/>
                  </a:cubicBezTo>
                  <a:cubicBezTo>
                    <a:pt x="441" y="324"/>
                    <a:pt x="440" y="320"/>
                    <a:pt x="439" y="316"/>
                  </a:cubicBezTo>
                  <a:cubicBezTo>
                    <a:pt x="439" y="312"/>
                    <a:pt x="438" y="307"/>
                    <a:pt x="437" y="302"/>
                  </a:cubicBezTo>
                  <a:cubicBezTo>
                    <a:pt x="436" y="299"/>
                    <a:pt x="435" y="295"/>
                    <a:pt x="435" y="291"/>
                  </a:cubicBezTo>
                  <a:cubicBezTo>
                    <a:pt x="434" y="286"/>
                    <a:pt x="433" y="281"/>
                    <a:pt x="432" y="276"/>
                  </a:cubicBezTo>
                  <a:cubicBezTo>
                    <a:pt x="432" y="272"/>
                    <a:pt x="431" y="268"/>
                    <a:pt x="430" y="264"/>
                  </a:cubicBezTo>
                  <a:cubicBezTo>
                    <a:pt x="430" y="259"/>
                    <a:pt x="429" y="254"/>
                    <a:pt x="428" y="249"/>
                  </a:cubicBezTo>
                  <a:cubicBezTo>
                    <a:pt x="427" y="245"/>
                    <a:pt x="427" y="241"/>
                    <a:pt x="426" y="237"/>
                  </a:cubicBezTo>
                  <a:cubicBezTo>
                    <a:pt x="425" y="231"/>
                    <a:pt x="424" y="226"/>
                    <a:pt x="424" y="220"/>
                  </a:cubicBezTo>
                  <a:cubicBezTo>
                    <a:pt x="423" y="216"/>
                    <a:pt x="423" y="213"/>
                    <a:pt x="422" y="209"/>
                  </a:cubicBezTo>
                  <a:cubicBezTo>
                    <a:pt x="422" y="209"/>
                    <a:pt x="422" y="209"/>
                    <a:pt x="422" y="209"/>
                  </a:cubicBezTo>
                  <a:cubicBezTo>
                    <a:pt x="421" y="209"/>
                    <a:pt x="421" y="209"/>
                    <a:pt x="421" y="209"/>
                  </a:cubicBezTo>
                  <a:cubicBezTo>
                    <a:pt x="425" y="238"/>
                    <a:pt x="430" y="265"/>
                    <a:pt x="434" y="291"/>
                  </a:cubicBezTo>
                  <a:cubicBezTo>
                    <a:pt x="435" y="294"/>
                    <a:pt x="435" y="296"/>
                    <a:pt x="435" y="299"/>
                  </a:cubicBezTo>
                  <a:cubicBezTo>
                    <a:pt x="437" y="305"/>
                    <a:pt x="438" y="311"/>
                    <a:pt x="439" y="317"/>
                  </a:cubicBezTo>
                  <a:cubicBezTo>
                    <a:pt x="440" y="321"/>
                    <a:pt x="440" y="326"/>
                    <a:pt x="441" y="330"/>
                  </a:cubicBezTo>
                  <a:cubicBezTo>
                    <a:pt x="442" y="334"/>
                    <a:pt x="443" y="338"/>
                    <a:pt x="443" y="342"/>
                  </a:cubicBezTo>
                  <a:cubicBezTo>
                    <a:pt x="445" y="348"/>
                    <a:pt x="446" y="354"/>
                    <a:pt x="447" y="360"/>
                  </a:cubicBezTo>
                  <a:cubicBezTo>
                    <a:pt x="448" y="362"/>
                    <a:pt x="448" y="363"/>
                    <a:pt x="448" y="364"/>
                  </a:cubicBezTo>
                  <a:cubicBezTo>
                    <a:pt x="438" y="364"/>
                    <a:pt x="429" y="363"/>
                    <a:pt x="419" y="363"/>
                  </a:cubicBezTo>
                  <a:cubicBezTo>
                    <a:pt x="419" y="363"/>
                    <a:pt x="419" y="363"/>
                    <a:pt x="419" y="363"/>
                  </a:cubicBezTo>
                  <a:cubicBezTo>
                    <a:pt x="429" y="364"/>
                    <a:pt x="438" y="364"/>
                    <a:pt x="448" y="365"/>
                  </a:cubicBezTo>
                  <a:cubicBezTo>
                    <a:pt x="448" y="366"/>
                    <a:pt x="448" y="366"/>
                    <a:pt x="448" y="366"/>
                  </a:cubicBezTo>
                  <a:cubicBezTo>
                    <a:pt x="450" y="371"/>
                    <a:pt x="451" y="377"/>
                    <a:pt x="452" y="382"/>
                  </a:cubicBezTo>
                  <a:cubicBezTo>
                    <a:pt x="450" y="383"/>
                    <a:pt x="448" y="384"/>
                    <a:pt x="447" y="386"/>
                  </a:cubicBezTo>
                  <a:cubicBezTo>
                    <a:pt x="442" y="384"/>
                    <a:pt x="438" y="383"/>
                    <a:pt x="434" y="381"/>
                  </a:cubicBezTo>
                  <a:cubicBezTo>
                    <a:pt x="432" y="380"/>
                    <a:pt x="431" y="379"/>
                    <a:pt x="429" y="379"/>
                  </a:cubicBezTo>
                  <a:cubicBezTo>
                    <a:pt x="426" y="377"/>
                    <a:pt x="422" y="376"/>
                    <a:pt x="419" y="375"/>
                  </a:cubicBezTo>
                  <a:cubicBezTo>
                    <a:pt x="419" y="375"/>
                    <a:pt x="419" y="375"/>
                    <a:pt x="419" y="375"/>
                  </a:cubicBezTo>
                  <a:cubicBezTo>
                    <a:pt x="420" y="376"/>
                    <a:pt x="421" y="376"/>
                    <a:pt x="422" y="377"/>
                  </a:cubicBezTo>
                  <a:cubicBezTo>
                    <a:pt x="426" y="378"/>
                    <a:pt x="430" y="380"/>
                    <a:pt x="433" y="381"/>
                  </a:cubicBezTo>
                  <a:cubicBezTo>
                    <a:pt x="436" y="383"/>
                    <a:pt x="439" y="384"/>
                    <a:pt x="442" y="385"/>
                  </a:cubicBezTo>
                  <a:cubicBezTo>
                    <a:pt x="444" y="386"/>
                    <a:pt x="445" y="386"/>
                    <a:pt x="447" y="387"/>
                  </a:cubicBezTo>
                  <a:cubicBezTo>
                    <a:pt x="446" y="387"/>
                    <a:pt x="446" y="388"/>
                    <a:pt x="446" y="389"/>
                  </a:cubicBezTo>
                  <a:cubicBezTo>
                    <a:pt x="444" y="388"/>
                    <a:pt x="442" y="388"/>
                    <a:pt x="440" y="388"/>
                  </a:cubicBezTo>
                  <a:cubicBezTo>
                    <a:pt x="437" y="388"/>
                    <a:pt x="434" y="388"/>
                    <a:pt x="431" y="388"/>
                  </a:cubicBezTo>
                  <a:cubicBezTo>
                    <a:pt x="427" y="387"/>
                    <a:pt x="423" y="387"/>
                    <a:pt x="419" y="386"/>
                  </a:cubicBezTo>
                  <a:cubicBezTo>
                    <a:pt x="419" y="387"/>
                    <a:pt x="419" y="387"/>
                    <a:pt x="419" y="387"/>
                  </a:cubicBezTo>
                  <a:cubicBezTo>
                    <a:pt x="423" y="388"/>
                    <a:pt x="427" y="388"/>
                    <a:pt x="431" y="388"/>
                  </a:cubicBezTo>
                  <a:cubicBezTo>
                    <a:pt x="434" y="388"/>
                    <a:pt x="438" y="389"/>
                    <a:pt x="441" y="389"/>
                  </a:cubicBezTo>
                  <a:cubicBezTo>
                    <a:pt x="443" y="389"/>
                    <a:pt x="444" y="389"/>
                    <a:pt x="446" y="389"/>
                  </a:cubicBezTo>
                  <a:cubicBezTo>
                    <a:pt x="446" y="389"/>
                    <a:pt x="446" y="389"/>
                    <a:pt x="446" y="389"/>
                  </a:cubicBezTo>
                  <a:cubicBezTo>
                    <a:pt x="446" y="390"/>
                    <a:pt x="446" y="391"/>
                    <a:pt x="447" y="392"/>
                  </a:cubicBezTo>
                  <a:cubicBezTo>
                    <a:pt x="446" y="393"/>
                    <a:pt x="445" y="393"/>
                    <a:pt x="444" y="394"/>
                  </a:cubicBezTo>
                  <a:cubicBezTo>
                    <a:pt x="443" y="394"/>
                    <a:pt x="442" y="394"/>
                    <a:pt x="441" y="395"/>
                  </a:cubicBezTo>
                  <a:cubicBezTo>
                    <a:pt x="435" y="394"/>
                    <a:pt x="429" y="394"/>
                    <a:pt x="423" y="393"/>
                  </a:cubicBezTo>
                  <a:cubicBezTo>
                    <a:pt x="422" y="393"/>
                    <a:pt x="420" y="393"/>
                    <a:pt x="419" y="393"/>
                  </a:cubicBezTo>
                  <a:cubicBezTo>
                    <a:pt x="419" y="393"/>
                    <a:pt x="419" y="393"/>
                    <a:pt x="419" y="393"/>
                  </a:cubicBezTo>
                  <a:cubicBezTo>
                    <a:pt x="426" y="394"/>
                    <a:pt x="432" y="395"/>
                    <a:pt x="439" y="396"/>
                  </a:cubicBezTo>
                  <a:cubicBezTo>
                    <a:pt x="435" y="397"/>
                    <a:pt x="432" y="399"/>
                    <a:pt x="428" y="400"/>
                  </a:cubicBezTo>
                  <a:cubicBezTo>
                    <a:pt x="425" y="402"/>
                    <a:pt x="422" y="403"/>
                    <a:pt x="419" y="404"/>
                  </a:cubicBezTo>
                  <a:cubicBezTo>
                    <a:pt x="419" y="405"/>
                    <a:pt x="419" y="405"/>
                    <a:pt x="419" y="405"/>
                  </a:cubicBezTo>
                  <a:cubicBezTo>
                    <a:pt x="423" y="403"/>
                    <a:pt x="426" y="402"/>
                    <a:pt x="429" y="401"/>
                  </a:cubicBezTo>
                  <a:cubicBezTo>
                    <a:pt x="432" y="400"/>
                    <a:pt x="434" y="399"/>
                    <a:pt x="436" y="398"/>
                  </a:cubicBezTo>
                  <a:cubicBezTo>
                    <a:pt x="437" y="397"/>
                    <a:pt x="439" y="396"/>
                    <a:pt x="440" y="396"/>
                  </a:cubicBezTo>
                  <a:cubicBezTo>
                    <a:pt x="444" y="396"/>
                    <a:pt x="447" y="396"/>
                    <a:pt x="451" y="396"/>
                  </a:cubicBezTo>
                  <a:cubicBezTo>
                    <a:pt x="451" y="397"/>
                    <a:pt x="452" y="397"/>
                    <a:pt x="452" y="397"/>
                  </a:cubicBezTo>
                  <a:cubicBezTo>
                    <a:pt x="451" y="404"/>
                    <a:pt x="450" y="412"/>
                    <a:pt x="449" y="418"/>
                  </a:cubicBezTo>
                  <a:cubicBezTo>
                    <a:pt x="450" y="418"/>
                    <a:pt x="450" y="418"/>
                    <a:pt x="450" y="418"/>
                  </a:cubicBezTo>
                  <a:cubicBezTo>
                    <a:pt x="451" y="412"/>
                    <a:pt x="452" y="404"/>
                    <a:pt x="453" y="397"/>
                  </a:cubicBezTo>
                  <a:cubicBezTo>
                    <a:pt x="454" y="397"/>
                    <a:pt x="454" y="397"/>
                    <a:pt x="454" y="397"/>
                  </a:cubicBezTo>
                  <a:cubicBezTo>
                    <a:pt x="455" y="397"/>
                    <a:pt x="455" y="397"/>
                    <a:pt x="456" y="397"/>
                  </a:cubicBezTo>
                  <a:cubicBezTo>
                    <a:pt x="461" y="397"/>
                    <a:pt x="467" y="398"/>
                    <a:pt x="472" y="398"/>
                  </a:cubicBezTo>
                  <a:cubicBezTo>
                    <a:pt x="476" y="400"/>
                    <a:pt x="480" y="401"/>
                    <a:pt x="483" y="403"/>
                  </a:cubicBezTo>
                  <a:cubicBezTo>
                    <a:pt x="483" y="403"/>
                    <a:pt x="483" y="403"/>
                    <a:pt x="483" y="403"/>
                  </a:cubicBezTo>
                  <a:cubicBezTo>
                    <a:pt x="493" y="407"/>
                    <a:pt x="503" y="411"/>
                    <a:pt x="512" y="414"/>
                  </a:cubicBezTo>
                  <a:cubicBezTo>
                    <a:pt x="512" y="415"/>
                    <a:pt x="512" y="415"/>
                    <a:pt x="512" y="415"/>
                  </a:cubicBezTo>
                  <a:cubicBezTo>
                    <a:pt x="516" y="416"/>
                    <a:pt x="520" y="417"/>
                    <a:pt x="524" y="418"/>
                  </a:cubicBezTo>
                  <a:cubicBezTo>
                    <a:pt x="526" y="418"/>
                    <a:pt x="526" y="418"/>
                    <a:pt x="526" y="418"/>
                  </a:cubicBezTo>
                  <a:cubicBezTo>
                    <a:pt x="525" y="418"/>
                    <a:pt x="524" y="418"/>
                    <a:pt x="523" y="417"/>
                  </a:cubicBezTo>
                  <a:cubicBezTo>
                    <a:pt x="507" y="412"/>
                    <a:pt x="490" y="405"/>
                    <a:pt x="474" y="398"/>
                  </a:cubicBezTo>
                  <a:cubicBezTo>
                    <a:pt x="500" y="400"/>
                    <a:pt x="525" y="401"/>
                    <a:pt x="550" y="401"/>
                  </a:cubicBezTo>
                  <a:cubicBezTo>
                    <a:pt x="550" y="401"/>
                    <a:pt x="550" y="401"/>
                    <a:pt x="550" y="401"/>
                  </a:cubicBezTo>
                  <a:cubicBezTo>
                    <a:pt x="551" y="401"/>
                    <a:pt x="551" y="401"/>
                    <a:pt x="551" y="401"/>
                  </a:cubicBezTo>
                  <a:cubicBezTo>
                    <a:pt x="557" y="401"/>
                    <a:pt x="563" y="401"/>
                    <a:pt x="570" y="401"/>
                  </a:cubicBezTo>
                  <a:cubicBezTo>
                    <a:pt x="570" y="407"/>
                    <a:pt x="570" y="413"/>
                    <a:pt x="570" y="418"/>
                  </a:cubicBezTo>
                  <a:cubicBezTo>
                    <a:pt x="571" y="418"/>
                    <a:pt x="571" y="418"/>
                    <a:pt x="571" y="418"/>
                  </a:cubicBezTo>
                  <a:cubicBezTo>
                    <a:pt x="570" y="413"/>
                    <a:pt x="570" y="407"/>
                    <a:pt x="570" y="401"/>
                  </a:cubicBezTo>
                  <a:cubicBezTo>
                    <a:pt x="575" y="400"/>
                    <a:pt x="579" y="400"/>
                    <a:pt x="584" y="400"/>
                  </a:cubicBezTo>
                  <a:cubicBezTo>
                    <a:pt x="588" y="400"/>
                    <a:pt x="592" y="400"/>
                    <a:pt x="596" y="400"/>
                  </a:cubicBezTo>
                  <a:cubicBezTo>
                    <a:pt x="603" y="399"/>
                    <a:pt x="610" y="399"/>
                    <a:pt x="617" y="399"/>
                  </a:cubicBezTo>
                  <a:cubicBezTo>
                    <a:pt x="621" y="398"/>
                    <a:pt x="625" y="398"/>
                    <a:pt x="629" y="398"/>
                  </a:cubicBezTo>
                  <a:cubicBezTo>
                    <a:pt x="629" y="397"/>
                    <a:pt x="629" y="397"/>
                    <a:pt x="629" y="397"/>
                  </a:cubicBezTo>
                  <a:cubicBezTo>
                    <a:pt x="609" y="399"/>
                    <a:pt x="590" y="399"/>
                    <a:pt x="570" y="400"/>
                  </a:cubicBezTo>
                  <a:cubicBezTo>
                    <a:pt x="570" y="388"/>
                    <a:pt x="570" y="375"/>
                    <a:pt x="570" y="362"/>
                  </a:cubicBezTo>
                  <a:cubicBezTo>
                    <a:pt x="590" y="361"/>
                    <a:pt x="609" y="359"/>
                    <a:pt x="629" y="357"/>
                  </a:cubicBezTo>
                  <a:cubicBezTo>
                    <a:pt x="629" y="356"/>
                    <a:pt x="629" y="356"/>
                    <a:pt x="629" y="356"/>
                  </a:cubicBezTo>
                  <a:cubicBezTo>
                    <a:pt x="609" y="358"/>
                    <a:pt x="590" y="360"/>
                    <a:pt x="570" y="362"/>
                  </a:cubicBezTo>
                  <a:cubicBezTo>
                    <a:pt x="571" y="313"/>
                    <a:pt x="572" y="262"/>
                    <a:pt x="573" y="209"/>
                  </a:cubicBezTo>
                  <a:moveTo>
                    <a:pt x="314" y="0"/>
                  </a:moveTo>
                  <a:cubicBezTo>
                    <a:pt x="313" y="0"/>
                    <a:pt x="313" y="0"/>
                    <a:pt x="313" y="0"/>
                  </a:cubicBezTo>
                  <a:cubicBezTo>
                    <a:pt x="309" y="4"/>
                    <a:pt x="305" y="8"/>
                    <a:pt x="301" y="12"/>
                  </a:cubicBezTo>
                  <a:cubicBezTo>
                    <a:pt x="298" y="15"/>
                    <a:pt x="295" y="18"/>
                    <a:pt x="293" y="21"/>
                  </a:cubicBezTo>
                  <a:cubicBezTo>
                    <a:pt x="283" y="31"/>
                    <a:pt x="273" y="41"/>
                    <a:pt x="263" y="51"/>
                  </a:cubicBezTo>
                  <a:cubicBezTo>
                    <a:pt x="262" y="52"/>
                    <a:pt x="261" y="54"/>
                    <a:pt x="259" y="55"/>
                  </a:cubicBezTo>
                  <a:cubicBezTo>
                    <a:pt x="243" y="72"/>
                    <a:pt x="226" y="88"/>
                    <a:pt x="209" y="105"/>
                  </a:cubicBezTo>
                  <a:cubicBezTo>
                    <a:pt x="209" y="106"/>
                    <a:pt x="209" y="106"/>
                    <a:pt x="209" y="106"/>
                  </a:cubicBezTo>
                  <a:cubicBezTo>
                    <a:pt x="226" y="89"/>
                    <a:pt x="243" y="72"/>
                    <a:pt x="260" y="55"/>
                  </a:cubicBezTo>
                  <a:cubicBezTo>
                    <a:pt x="264" y="51"/>
                    <a:pt x="268" y="47"/>
                    <a:pt x="272" y="43"/>
                  </a:cubicBezTo>
                  <a:cubicBezTo>
                    <a:pt x="279" y="36"/>
                    <a:pt x="286" y="29"/>
                    <a:pt x="293" y="21"/>
                  </a:cubicBezTo>
                  <a:cubicBezTo>
                    <a:pt x="298" y="16"/>
                    <a:pt x="304" y="10"/>
                    <a:pt x="309" y="5"/>
                  </a:cubicBezTo>
                  <a:cubicBezTo>
                    <a:pt x="311" y="3"/>
                    <a:pt x="312" y="1"/>
                    <a:pt x="314" y="0"/>
                  </a:cubicBezTo>
                  <a:moveTo>
                    <a:pt x="399" y="0"/>
                  </a:moveTo>
                  <a:cubicBezTo>
                    <a:pt x="398" y="0"/>
                    <a:pt x="398" y="0"/>
                    <a:pt x="398" y="0"/>
                  </a:cubicBezTo>
                  <a:cubicBezTo>
                    <a:pt x="404" y="70"/>
                    <a:pt x="411" y="134"/>
                    <a:pt x="419" y="193"/>
                  </a:cubicBezTo>
                  <a:cubicBezTo>
                    <a:pt x="419" y="187"/>
                    <a:pt x="419" y="187"/>
                    <a:pt x="419" y="187"/>
                  </a:cubicBezTo>
                  <a:cubicBezTo>
                    <a:pt x="419" y="185"/>
                    <a:pt x="418" y="183"/>
                    <a:pt x="418" y="180"/>
                  </a:cubicBezTo>
                  <a:cubicBezTo>
                    <a:pt x="417" y="171"/>
                    <a:pt x="416" y="162"/>
                    <a:pt x="415" y="153"/>
                  </a:cubicBezTo>
                  <a:cubicBezTo>
                    <a:pt x="414" y="152"/>
                    <a:pt x="414" y="151"/>
                    <a:pt x="414" y="150"/>
                  </a:cubicBezTo>
                  <a:cubicBezTo>
                    <a:pt x="409" y="110"/>
                    <a:pt x="405" y="68"/>
                    <a:pt x="401" y="23"/>
                  </a:cubicBezTo>
                  <a:cubicBezTo>
                    <a:pt x="401" y="20"/>
                    <a:pt x="400" y="18"/>
                    <a:pt x="400" y="16"/>
                  </a:cubicBezTo>
                  <a:cubicBezTo>
                    <a:pt x="400" y="10"/>
                    <a:pt x="399" y="5"/>
                    <a:pt x="399" y="0"/>
                  </a:cubicBezTo>
                  <a:moveTo>
                    <a:pt x="160" y="608"/>
                  </a:moveTo>
                  <a:cubicBezTo>
                    <a:pt x="148" y="606"/>
                    <a:pt x="136" y="604"/>
                    <a:pt x="124" y="602"/>
                  </a:cubicBezTo>
                  <a:cubicBezTo>
                    <a:pt x="124" y="601"/>
                    <a:pt x="125" y="601"/>
                    <a:pt x="125" y="600"/>
                  </a:cubicBezTo>
                  <a:cubicBezTo>
                    <a:pt x="136" y="603"/>
                    <a:pt x="148" y="606"/>
                    <a:pt x="160" y="608"/>
                  </a:cubicBezTo>
                  <a:moveTo>
                    <a:pt x="110" y="600"/>
                  </a:moveTo>
                  <a:cubicBezTo>
                    <a:pt x="109" y="600"/>
                    <a:pt x="109" y="600"/>
                    <a:pt x="109" y="600"/>
                  </a:cubicBezTo>
                  <a:cubicBezTo>
                    <a:pt x="110" y="600"/>
                    <a:pt x="110" y="600"/>
                    <a:pt x="110" y="600"/>
                  </a:cubicBezTo>
                  <a:cubicBezTo>
                    <a:pt x="110" y="600"/>
                    <a:pt x="110" y="600"/>
                    <a:pt x="110" y="600"/>
                  </a:cubicBezTo>
                  <a:moveTo>
                    <a:pt x="101" y="598"/>
                  </a:moveTo>
                  <a:cubicBezTo>
                    <a:pt x="100" y="598"/>
                    <a:pt x="99" y="598"/>
                    <a:pt x="99" y="598"/>
                  </a:cubicBezTo>
                  <a:cubicBezTo>
                    <a:pt x="98" y="598"/>
                    <a:pt x="97" y="598"/>
                    <a:pt x="96" y="597"/>
                  </a:cubicBezTo>
                  <a:cubicBezTo>
                    <a:pt x="95" y="597"/>
                    <a:pt x="94" y="597"/>
                    <a:pt x="93" y="597"/>
                  </a:cubicBezTo>
                  <a:cubicBezTo>
                    <a:pt x="92" y="596"/>
                    <a:pt x="92" y="596"/>
                    <a:pt x="92" y="596"/>
                  </a:cubicBezTo>
                  <a:cubicBezTo>
                    <a:pt x="92" y="596"/>
                    <a:pt x="92" y="596"/>
                    <a:pt x="92" y="596"/>
                  </a:cubicBezTo>
                  <a:cubicBezTo>
                    <a:pt x="95" y="597"/>
                    <a:pt x="98" y="598"/>
                    <a:pt x="101" y="598"/>
                  </a:cubicBezTo>
                  <a:moveTo>
                    <a:pt x="108" y="599"/>
                  </a:moveTo>
                  <a:cubicBezTo>
                    <a:pt x="103" y="598"/>
                    <a:pt x="98" y="596"/>
                    <a:pt x="92" y="595"/>
                  </a:cubicBezTo>
                  <a:cubicBezTo>
                    <a:pt x="92" y="595"/>
                    <a:pt x="93" y="594"/>
                    <a:pt x="93" y="594"/>
                  </a:cubicBezTo>
                  <a:cubicBezTo>
                    <a:pt x="92" y="593"/>
                    <a:pt x="92" y="593"/>
                    <a:pt x="92" y="593"/>
                  </a:cubicBezTo>
                  <a:cubicBezTo>
                    <a:pt x="93" y="593"/>
                    <a:pt x="93" y="593"/>
                    <a:pt x="93" y="593"/>
                  </a:cubicBezTo>
                  <a:cubicBezTo>
                    <a:pt x="98" y="594"/>
                    <a:pt x="103" y="596"/>
                    <a:pt x="108" y="597"/>
                  </a:cubicBezTo>
                  <a:cubicBezTo>
                    <a:pt x="109" y="597"/>
                    <a:pt x="109" y="597"/>
                    <a:pt x="110" y="597"/>
                  </a:cubicBezTo>
                  <a:cubicBezTo>
                    <a:pt x="110" y="597"/>
                    <a:pt x="110" y="598"/>
                    <a:pt x="110" y="598"/>
                  </a:cubicBezTo>
                  <a:cubicBezTo>
                    <a:pt x="110" y="599"/>
                    <a:pt x="110" y="599"/>
                    <a:pt x="110" y="599"/>
                  </a:cubicBezTo>
                  <a:cubicBezTo>
                    <a:pt x="109" y="599"/>
                    <a:pt x="109" y="599"/>
                    <a:pt x="109" y="599"/>
                  </a:cubicBezTo>
                  <a:cubicBezTo>
                    <a:pt x="108" y="599"/>
                    <a:pt x="108" y="599"/>
                    <a:pt x="108" y="599"/>
                  </a:cubicBezTo>
                  <a:moveTo>
                    <a:pt x="135" y="598"/>
                  </a:moveTo>
                  <a:cubicBezTo>
                    <a:pt x="132" y="598"/>
                    <a:pt x="129" y="598"/>
                    <a:pt x="125" y="598"/>
                  </a:cubicBezTo>
                  <a:cubicBezTo>
                    <a:pt x="125" y="596"/>
                    <a:pt x="124" y="594"/>
                    <a:pt x="123" y="592"/>
                  </a:cubicBezTo>
                  <a:cubicBezTo>
                    <a:pt x="128" y="593"/>
                    <a:pt x="132" y="595"/>
                    <a:pt x="137" y="595"/>
                  </a:cubicBezTo>
                  <a:cubicBezTo>
                    <a:pt x="142" y="596"/>
                    <a:pt x="147" y="597"/>
                    <a:pt x="152" y="598"/>
                  </a:cubicBezTo>
                  <a:cubicBezTo>
                    <a:pt x="150" y="598"/>
                    <a:pt x="149" y="598"/>
                    <a:pt x="148" y="598"/>
                  </a:cubicBezTo>
                  <a:cubicBezTo>
                    <a:pt x="144" y="598"/>
                    <a:pt x="139" y="598"/>
                    <a:pt x="135" y="598"/>
                  </a:cubicBezTo>
                  <a:moveTo>
                    <a:pt x="102" y="595"/>
                  </a:moveTo>
                  <a:cubicBezTo>
                    <a:pt x="101" y="594"/>
                    <a:pt x="100" y="594"/>
                    <a:pt x="99" y="594"/>
                  </a:cubicBezTo>
                  <a:cubicBezTo>
                    <a:pt x="97" y="593"/>
                    <a:pt x="94" y="593"/>
                    <a:pt x="92" y="592"/>
                  </a:cubicBezTo>
                  <a:cubicBezTo>
                    <a:pt x="92" y="592"/>
                    <a:pt x="92" y="592"/>
                    <a:pt x="92" y="592"/>
                  </a:cubicBezTo>
                  <a:cubicBezTo>
                    <a:pt x="94" y="593"/>
                    <a:pt x="96" y="593"/>
                    <a:pt x="98" y="594"/>
                  </a:cubicBezTo>
                  <a:cubicBezTo>
                    <a:pt x="100" y="594"/>
                    <a:pt x="101" y="594"/>
                    <a:pt x="102" y="595"/>
                  </a:cubicBezTo>
                  <a:moveTo>
                    <a:pt x="78" y="591"/>
                  </a:moveTo>
                  <a:cubicBezTo>
                    <a:pt x="76" y="590"/>
                    <a:pt x="74" y="589"/>
                    <a:pt x="72" y="589"/>
                  </a:cubicBezTo>
                  <a:cubicBezTo>
                    <a:pt x="72" y="588"/>
                    <a:pt x="71" y="588"/>
                    <a:pt x="71" y="588"/>
                  </a:cubicBezTo>
                  <a:cubicBezTo>
                    <a:pt x="73" y="589"/>
                    <a:pt x="76" y="589"/>
                    <a:pt x="78" y="590"/>
                  </a:cubicBezTo>
                  <a:cubicBezTo>
                    <a:pt x="78" y="591"/>
                    <a:pt x="78" y="591"/>
                    <a:pt x="78" y="591"/>
                  </a:cubicBezTo>
                  <a:moveTo>
                    <a:pt x="110" y="595"/>
                  </a:moveTo>
                  <a:cubicBezTo>
                    <a:pt x="105" y="592"/>
                    <a:pt x="99" y="589"/>
                    <a:pt x="94" y="586"/>
                  </a:cubicBezTo>
                  <a:cubicBezTo>
                    <a:pt x="97" y="587"/>
                    <a:pt x="100" y="588"/>
                    <a:pt x="103" y="588"/>
                  </a:cubicBezTo>
                  <a:cubicBezTo>
                    <a:pt x="107" y="589"/>
                    <a:pt x="111" y="590"/>
                    <a:pt x="115" y="591"/>
                  </a:cubicBezTo>
                  <a:cubicBezTo>
                    <a:pt x="113" y="591"/>
                    <a:pt x="111" y="593"/>
                    <a:pt x="110" y="595"/>
                  </a:cubicBezTo>
                  <a:moveTo>
                    <a:pt x="79" y="589"/>
                  </a:moveTo>
                  <a:cubicBezTo>
                    <a:pt x="78" y="589"/>
                    <a:pt x="77" y="589"/>
                    <a:pt x="77" y="589"/>
                  </a:cubicBezTo>
                  <a:cubicBezTo>
                    <a:pt x="73" y="588"/>
                    <a:pt x="70" y="587"/>
                    <a:pt x="67" y="586"/>
                  </a:cubicBezTo>
                  <a:cubicBezTo>
                    <a:pt x="65" y="585"/>
                    <a:pt x="62" y="584"/>
                    <a:pt x="60" y="583"/>
                  </a:cubicBezTo>
                  <a:cubicBezTo>
                    <a:pt x="59" y="583"/>
                    <a:pt x="57" y="582"/>
                    <a:pt x="56" y="581"/>
                  </a:cubicBezTo>
                  <a:cubicBezTo>
                    <a:pt x="60" y="582"/>
                    <a:pt x="63" y="584"/>
                    <a:pt x="67" y="585"/>
                  </a:cubicBezTo>
                  <a:cubicBezTo>
                    <a:pt x="70" y="586"/>
                    <a:pt x="73" y="587"/>
                    <a:pt x="77" y="588"/>
                  </a:cubicBezTo>
                  <a:cubicBezTo>
                    <a:pt x="78" y="588"/>
                    <a:pt x="78" y="588"/>
                    <a:pt x="79" y="588"/>
                  </a:cubicBezTo>
                  <a:cubicBezTo>
                    <a:pt x="79" y="589"/>
                    <a:pt x="79" y="589"/>
                    <a:pt x="79" y="589"/>
                  </a:cubicBezTo>
                  <a:moveTo>
                    <a:pt x="63" y="585"/>
                  </a:moveTo>
                  <a:cubicBezTo>
                    <a:pt x="60" y="584"/>
                    <a:pt x="57" y="584"/>
                    <a:pt x="55" y="583"/>
                  </a:cubicBezTo>
                  <a:cubicBezTo>
                    <a:pt x="51" y="582"/>
                    <a:pt x="48" y="581"/>
                    <a:pt x="44" y="580"/>
                  </a:cubicBezTo>
                  <a:cubicBezTo>
                    <a:pt x="41" y="579"/>
                    <a:pt x="38" y="578"/>
                    <a:pt x="34" y="577"/>
                  </a:cubicBezTo>
                  <a:cubicBezTo>
                    <a:pt x="36" y="577"/>
                    <a:pt x="37" y="576"/>
                    <a:pt x="38" y="575"/>
                  </a:cubicBezTo>
                  <a:cubicBezTo>
                    <a:pt x="41" y="576"/>
                    <a:pt x="43" y="577"/>
                    <a:pt x="45" y="578"/>
                  </a:cubicBezTo>
                  <a:cubicBezTo>
                    <a:pt x="48" y="579"/>
                    <a:pt x="50" y="579"/>
                    <a:pt x="52" y="580"/>
                  </a:cubicBezTo>
                  <a:cubicBezTo>
                    <a:pt x="54" y="581"/>
                    <a:pt x="56" y="582"/>
                    <a:pt x="58" y="583"/>
                  </a:cubicBezTo>
                  <a:cubicBezTo>
                    <a:pt x="59" y="583"/>
                    <a:pt x="60" y="584"/>
                    <a:pt x="62" y="585"/>
                  </a:cubicBezTo>
                  <a:cubicBezTo>
                    <a:pt x="63" y="585"/>
                    <a:pt x="63" y="585"/>
                    <a:pt x="63" y="585"/>
                  </a:cubicBezTo>
                  <a:moveTo>
                    <a:pt x="48" y="578"/>
                  </a:moveTo>
                  <a:cubicBezTo>
                    <a:pt x="45" y="577"/>
                    <a:pt x="42" y="576"/>
                    <a:pt x="39" y="575"/>
                  </a:cubicBezTo>
                  <a:cubicBezTo>
                    <a:pt x="40" y="575"/>
                    <a:pt x="40" y="574"/>
                    <a:pt x="40" y="573"/>
                  </a:cubicBezTo>
                  <a:cubicBezTo>
                    <a:pt x="42" y="575"/>
                    <a:pt x="44" y="576"/>
                    <a:pt x="45" y="577"/>
                  </a:cubicBezTo>
                  <a:cubicBezTo>
                    <a:pt x="46" y="577"/>
                    <a:pt x="47" y="578"/>
                    <a:pt x="48" y="578"/>
                  </a:cubicBezTo>
                  <a:moveTo>
                    <a:pt x="80" y="588"/>
                  </a:moveTo>
                  <a:cubicBezTo>
                    <a:pt x="77" y="587"/>
                    <a:pt x="74" y="586"/>
                    <a:pt x="71" y="585"/>
                  </a:cubicBezTo>
                  <a:cubicBezTo>
                    <a:pt x="67" y="584"/>
                    <a:pt x="63" y="583"/>
                    <a:pt x="59" y="581"/>
                  </a:cubicBezTo>
                  <a:cubicBezTo>
                    <a:pt x="57" y="581"/>
                    <a:pt x="54" y="580"/>
                    <a:pt x="52" y="579"/>
                  </a:cubicBezTo>
                  <a:cubicBezTo>
                    <a:pt x="51" y="578"/>
                    <a:pt x="49" y="578"/>
                    <a:pt x="47" y="577"/>
                  </a:cubicBezTo>
                  <a:cubicBezTo>
                    <a:pt x="45" y="576"/>
                    <a:pt x="44" y="575"/>
                    <a:pt x="42" y="574"/>
                  </a:cubicBezTo>
                  <a:cubicBezTo>
                    <a:pt x="41" y="573"/>
                    <a:pt x="41" y="573"/>
                    <a:pt x="40" y="573"/>
                  </a:cubicBezTo>
                  <a:cubicBezTo>
                    <a:pt x="41" y="573"/>
                    <a:pt x="41" y="572"/>
                    <a:pt x="41" y="572"/>
                  </a:cubicBezTo>
                  <a:cubicBezTo>
                    <a:pt x="45" y="573"/>
                    <a:pt x="49" y="574"/>
                    <a:pt x="53" y="575"/>
                  </a:cubicBezTo>
                  <a:cubicBezTo>
                    <a:pt x="58" y="577"/>
                    <a:pt x="63" y="578"/>
                    <a:pt x="69" y="580"/>
                  </a:cubicBezTo>
                  <a:cubicBezTo>
                    <a:pt x="75" y="581"/>
                    <a:pt x="81" y="583"/>
                    <a:pt x="87" y="584"/>
                  </a:cubicBezTo>
                  <a:cubicBezTo>
                    <a:pt x="88" y="585"/>
                    <a:pt x="90" y="585"/>
                    <a:pt x="91" y="585"/>
                  </a:cubicBezTo>
                  <a:cubicBezTo>
                    <a:pt x="92" y="586"/>
                    <a:pt x="92" y="586"/>
                    <a:pt x="93" y="586"/>
                  </a:cubicBezTo>
                  <a:cubicBezTo>
                    <a:pt x="95" y="587"/>
                    <a:pt x="96" y="588"/>
                    <a:pt x="98" y="589"/>
                  </a:cubicBezTo>
                  <a:cubicBezTo>
                    <a:pt x="99" y="590"/>
                    <a:pt x="101" y="591"/>
                    <a:pt x="102" y="591"/>
                  </a:cubicBezTo>
                  <a:cubicBezTo>
                    <a:pt x="104" y="592"/>
                    <a:pt x="105" y="593"/>
                    <a:pt x="107" y="594"/>
                  </a:cubicBezTo>
                  <a:cubicBezTo>
                    <a:pt x="108" y="594"/>
                    <a:pt x="109" y="595"/>
                    <a:pt x="110" y="595"/>
                  </a:cubicBezTo>
                  <a:cubicBezTo>
                    <a:pt x="110" y="596"/>
                    <a:pt x="110" y="596"/>
                    <a:pt x="110" y="596"/>
                  </a:cubicBezTo>
                  <a:cubicBezTo>
                    <a:pt x="108" y="595"/>
                    <a:pt x="106" y="595"/>
                    <a:pt x="104" y="594"/>
                  </a:cubicBezTo>
                  <a:cubicBezTo>
                    <a:pt x="100" y="593"/>
                    <a:pt x="97" y="593"/>
                    <a:pt x="93" y="592"/>
                  </a:cubicBezTo>
                  <a:cubicBezTo>
                    <a:pt x="93" y="591"/>
                    <a:pt x="92" y="591"/>
                    <a:pt x="92" y="591"/>
                  </a:cubicBezTo>
                  <a:cubicBezTo>
                    <a:pt x="91" y="588"/>
                    <a:pt x="88" y="586"/>
                    <a:pt x="85" y="586"/>
                  </a:cubicBezTo>
                  <a:cubicBezTo>
                    <a:pt x="83" y="586"/>
                    <a:pt x="81" y="587"/>
                    <a:pt x="80" y="588"/>
                  </a:cubicBezTo>
                  <a:moveTo>
                    <a:pt x="26" y="570"/>
                  </a:moveTo>
                  <a:cubicBezTo>
                    <a:pt x="22" y="569"/>
                    <a:pt x="18" y="567"/>
                    <a:pt x="14" y="566"/>
                  </a:cubicBezTo>
                  <a:cubicBezTo>
                    <a:pt x="11" y="565"/>
                    <a:pt x="8" y="564"/>
                    <a:pt x="5" y="563"/>
                  </a:cubicBezTo>
                  <a:cubicBezTo>
                    <a:pt x="4" y="562"/>
                    <a:pt x="3" y="562"/>
                    <a:pt x="2" y="562"/>
                  </a:cubicBezTo>
                  <a:cubicBezTo>
                    <a:pt x="4" y="562"/>
                    <a:pt x="5" y="562"/>
                    <a:pt x="6" y="562"/>
                  </a:cubicBezTo>
                  <a:cubicBezTo>
                    <a:pt x="8" y="563"/>
                    <a:pt x="11" y="564"/>
                    <a:pt x="13" y="564"/>
                  </a:cubicBezTo>
                  <a:cubicBezTo>
                    <a:pt x="17" y="566"/>
                    <a:pt x="22" y="567"/>
                    <a:pt x="26" y="568"/>
                  </a:cubicBezTo>
                  <a:cubicBezTo>
                    <a:pt x="26" y="568"/>
                    <a:pt x="26" y="569"/>
                    <a:pt x="26" y="569"/>
                  </a:cubicBezTo>
                  <a:cubicBezTo>
                    <a:pt x="26" y="570"/>
                    <a:pt x="26" y="570"/>
                    <a:pt x="26" y="570"/>
                  </a:cubicBezTo>
                  <a:moveTo>
                    <a:pt x="0" y="510"/>
                  </a:moveTo>
                  <a:cubicBezTo>
                    <a:pt x="0" y="511"/>
                    <a:pt x="0" y="511"/>
                    <a:pt x="0" y="511"/>
                  </a:cubicBezTo>
                  <a:cubicBezTo>
                    <a:pt x="0" y="511"/>
                    <a:pt x="1" y="512"/>
                    <a:pt x="1" y="512"/>
                  </a:cubicBezTo>
                  <a:cubicBezTo>
                    <a:pt x="3" y="514"/>
                    <a:pt x="5" y="516"/>
                    <a:pt x="7" y="518"/>
                  </a:cubicBezTo>
                  <a:cubicBezTo>
                    <a:pt x="8" y="519"/>
                    <a:pt x="9" y="521"/>
                    <a:pt x="11" y="522"/>
                  </a:cubicBezTo>
                  <a:cubicBezTo>
                    <a:pt x="13" y="524"/>
                    <a:pt x="14" y="526"/>
                    <a:pt x="16" y="527"/>
                  </a:cubicBezTo>
                  <a:cubicBezTo>
                    <a:pt x="17" y="529"/>
                    <a:pt x="19" y="530"/>
                    <a:pt x="20" y="531"/>
                  </a:cubicBezTo>
                  <a:cubicBezTo>
                    <a:pt x="22" y="533"/>
                    <a:pt x="24" y="535"/>
                    <a:pt x="25" y="536"/>
                  </a:cubicBezTo>
                  <a:cubicBezTo>
                    <a:pt x="27" y="537"/>
                    <a:pt x="28" y="539"/>
                    <a:pt x="30" y="540"/>
                  </a:cubicBezTo>
                  <a:cubicBezTo>
                    <a:pt x="31" y="541"/>
                    <a:pt x="33" y="543"/>
                    <a:pt x="35" y="544"/>
                  </a:cubicBezTo>
                  <a:cubicBezTo>
                    <a:pt x="36" y="546"/>
                    <a:pt x="37" y="547"/>
                    <a:pt x="39" y="548"/>
                  </a:cubicBezTo>
                  <a:cubicBezTo>
                    <a:pt x="40" y="549"/>
                    <a:pt x="42" y="551"/>
                    <a:pt x="44" y="552"/>
                  </a:cubicBezTo>
                  <a:cubicBezTo>
                    <a:pt x="45" y="553"/>
                    <a:pt x="47" y="554"/>
                    <a:pt x="48" y="556"/>
                  </a:cubicBezTo>
                  <a:cubicBezTo>
                    <a:pt x="50" y="557"/>
                    <a:pt x="51" y="558"/>
                    <a:pt x="53" y="559"/>
                  </a:cubicBezTo>
                  <a:cubicBezTo>
                    <a:pt x="54" y="561"/>
                    <a:pt x="56" y="562"/>
                    <a:pt x="57" y="563"/>
                  </a:cubicBezTo>
                  <a:cubicBezTo>
                    <a:pt x="59" y="564"/>
                    <a:pt x="60" y="565"/>
                    <a:pt x="62" y="566"/>
                  </a:cubicBezTo>
                  <a:cubicBezTo>
                    <a:pt x="63" y="567"/>
                    <a:pt x="65" y="568"/>
                    <a:pt x="66" y="569"/>
                  </a:cubicBezTo>
                  <a:cubicBezTo>
                    <a:pt x="68" y="570"/>
                    <a:pt x="69" y="572"/>
                    <a:pt x="71" y="573"/>
                  </a:cubicBezTo>
                  <a:cubicBezTo>
                    <a:pt x="72" y="574"/>
                    <a:pt x="74" y="575"/>
                    <a:pt x="75" y="576"/>
                  </a:cubicBezTo>
                  <a:cubicBezTo>
                    <a:pt x="77" y="577"/>
                    <a:pt x="78" y="578"/>
                    <a:pt x="80" y="579"/>
                  </a:cubicBezTo>
                  <a:cubicBezTo>
                    <a:pt x="81" y="580"/>
                    <a:pt x="83" y="580"/>
                    <a:pt x="84" y="581"/>
                  </a:cubicBezTo>
                  <a:cubicBezTo>
                    <a:pt x="86" y="582"/>
                    <a:pt x="87" y="583"/>
                    <a:pt x="89" y="584"/>
                  </a:cubicBezTo>
                  <a:cubicBezTo>
                    <a:pt x="89" y="584"/>
                    <a:pt x="89" y="584"/>
                    <a:pt x="89" y="584"/>
                  </a:cubicBezTo>
                  <a:cubicBezTo>
                    <a:pt x="82" y="582"/>
                    <a:pt x="75" y="581"/>
                    <a:pt x="68" y="579"/>
                  </a:cubicBezTo>
                  <a:cubicBezTo>
                    <a:pt x="65" y="578"/>
                    <a:pt x="62" y="577"/>
                    <a:pt x="60" y="577"/>
                  </a:cubicBezTo>
                  <a:cubicBezTo>
                    <a:pt x="53" y="575"/>
                    <a:pt x="47" y="573"/>
                    <a:pt x="41" y="571"/>
                  </a:cubicBezTo>
                  <a:cubicBezTo>
                    <a:pt x="41" y="571"/>
                    <a:pt x="41" y="570"/>
                    <a:pt x="41" y="569"/>
                  </a:cubicBezTo>
                  <a:cubicBezTo>
                    <a:pt x="41" y="565"/>
                    <a:pt x="38" y="561"/>
                    <a:pt x="34" y="561"/>
                  </a:cubicBezTo>
                  <a:cubicBezTo>
                    <a:pt x="31" y="561"/>
                    <a:pt x="30" y="562"/>
                    <a:pt x="28" y="564"/>
                  </a:cubicBezTo>
                  <a:cubicBezTo>
                    <a:pt x="24" y="560"/>
                    <a:pt x="21" y="556"/>
                    <a:pt x="17" y="552"/>
                  </a:cubicBezTo>
                  <a:cubicBezTo>
                    <a:pt x="16" y="551"/>
                    <a:pt x="15" y="549"/>
                    <a:pt x="14" y="548"/>
                  </a:cubicBezTo>
                  <a:cubicBezTo>
                    <a:pt x="12" y="546"/>
                    <a:pt x="11" y="544"/>
                    <a:pt x="9" y="542"/>
                  </a:cubicBezTo>
                  <a:cubicBezTo>
                    <a:pt x="8" y="540"/>
                    <a:pt x="6" y="538"/>
                    <a:pt x="5" y="537"/>
                  </a:cubicBezTo>
                  <a:cubicBezTo>
                    <a:pt x="4" y="535"/>
                    <a:pt x="2" y="533"/>
                    <a:pt x="1" y="531"/>
                  </a:cubicBezTo>
                  <a:cubicBezTo>
                    <a:pt x="0" y="530"/>
                    <a:pt x="0" y="530"/>
                    <a:pt x="0" y="529"/>
                  </a:cubicBezTo>
                  <a:cubicBezTo>
                    <a:pt x="0" y="530"/>
                    <a:pt x="0" y="530"/>
                    <a:pt x="0" y="530"/>
                  </a:cubicBezTo>
                  <a:cubicBezTo>
                    <a:pt x="0" y="530"/>
                    <a:pt x="0" y="531"/>
                    <a:pt x="0" y="531"/>
                  </a:cubicBezTo>
                  <a:cubicBezTo>
                    <a:pt x="1" y="532"/>
                    <a:pt x="2" y="534"/>
                    <a:pt x="3" y="535"/>
                  </a:cubicBezTo>
                  <a:cubicBezTo>
                    <a:pt x="5" y="538"/>
                    <a:pt x="6" y="540"/>
                    <a:pt x="8" y="542"/>
                  </a:cubicBezTo>
                  <a:cubicBezTo>
                    <a:pt x="9" y="544"/>
                    <a:pt x="10" y="545"/>
                    <a:pt x="12" y="546"/>
                  </a:cubicBezTo>
                  <a:cubicBezTo>
                    <a:pt x="13" y="548"/>
                    <a:pt x="15" y="550"/>
                    <a:pt x="16" y="552"/>
                  </a:cubicBezTo>
                  <a:cubicBezTo>
                    <a:pt x="17" y="553"/>
                    <a:pt x="19" y="555"/>
                    <a:pt x="20" y="556"/>
                  </a:cubicBezTo>
                  <a:cubicBezTo>
                    <a:pt x="21" y="558"/>
                    <a:pt x="23" y="559"/>
                    <a:pt x="24" y="561"/>
                  </a:cubicBezTo>
                  <a:cubicBezTo>
                    <a:pt x="26" y="562"/>
                    <a:pt x="27" y="563"/>
                    <a:pt x="28" y="564"/>
                  </a:cubicBezTo>
                  <a:cubicBezTo>
                    <a:pt x="27" y="565"/>
                    <a:pt x="27" y="566"/>
                    <a:pt x="26" y="566"/>
                  </a:cubicBezTo>
                  <a:cubicBezTo>
                    <a:pt x="25" y="566"/>
                    <a:pt x="23" y="565"/>
                    <a:pt x="21" y="564"/>
                  </a:cubicBezTo>
                  <a:cubicBezTo>
                    <a:pt x="18" y="563"/>
                    <a:pt x="14" y="562"/>
                    <a:pt x="11" y="560"/>
                  </a:cubicBezTo>
                  <a:cubicBezTo>
                    <a:pt x="7" y="559"/>
                    <a:pt x="3" y="557"/>
                    <a:pt x="0" y="556"/>
                  </a:cubicBezTo>
                  <a:cubicBezTo>
                    <a:pt x="0" y="557"/>
                    <a:pt x="0" y="557"/>
                    <a:pt x="0" y="557"/>
                  </a:cubicBezTo>
                  <a:cubicBezTo>
                    <a:pt x="3" y="558"/>
                    <a:pt x="6" y="559"/>
                    <a:pt x="9" y="560"/>
                  </a:cubicBezTo>
                  <a:cubicBezTo>
                    <a:pt x="12" y="562"/>
                    <a:pt x="15" y="563"/>
                    <a:pt x="19" y="564"/>
                  </a:cubicBezTo>
                  <a:cubicBezTo>
                    <a:pt x="21" y="565"/>
                    <a:pt x="24" y="566"/>
                    <a:pt x="26" y="567"/>
                  </a:cubicBezTo>
                  <a:cubicBezTo>
                    <a:pt x="26" y="567"/>
                    <a:pt x="26" y="567"/>
                    <a:pt x="26" y="567"/>
                  </a:cubicBezTo>
                  <a:cubicBezTo>
                    <a:pt x="22" y="566"/>
                    <a:pt x="17" y="565"/>
                    <a:pt x="12" y="563"/>
                  </a:cubicBezTo>
                  <a:cubicBezTo>
                    <a:pt x="8" y="562"/>
                    <a:pt x="4" y="561"/>
                    <a:pt x="0" y="560"/>
                  </a:cubicBezTo>
                  <a:cubicBezTo>
                    <a:pt x="0" y="560"/>
                    <a:pt x="0" y="560"/>
                    <a:pt x="0" y="560"/>
                  </a:cubicBezTo>
                  <a:cubicBezTo>
                    <a:pt x="0" y="561"/>
                    <a:pt x="0" y="561"/>
                    <a:pt x="0" y="561"/>
                  </a:cubicBezTo>
                  <a:cubicBezTo>
                    <a:pt x="1" y="562"/>
                    <a:pt x="2" y="562"/>
                    <a:pt x="3" y="562"/>
                  </a:cubicBezTo>
                  <a:cubicBezTo>
                    <a:pt x="6" y="564"/>
                    <a:pt x="9" y="565"/>
                    <a:pt x="12" y="566"/>
                  </a:cubicBezTo>
                  <a:cubicBezTo>
                    <a:pt x="16" y="567"/>
                    <a:pt x="20" y="569"/>
                    <a:pt x="24" y="570"/>
                  </a:cubicBezTo>
                  <a:cubicBezTo>
                    <a:pt x="25" y="571"/>
                    <a:pt x="25" y="571"/>
                    <a:pt x="26" y="571"/>
                  </a:cubicBezTo>
                  <a:cubicBezTo>
                    <a:pt x="27" y="573"/>
                    <a:pt x="27" y="574"/>
                    <a:pt x="29" y="575"/>
                  </a:cubicBezTo>
                  <a:cubicBezTo>
                    <a:pt x="27" y="575"/>
                    <a:pt x="25" y="574"/>
                    <a:pt x="23" y="574"/>
                  </a:cubicBezTo>
                  <a:cubicBezTo>
                    <a:pt x="19" y="572"/>
                    <a:pt x="15" y="571"/>
                    <a:pt x="11" y="570"/>
                  </a:cubicBezTo>
                  <a:cubicBezTo>
                    <a:pt x="8" y="569"/>
                    <a:pt x="4" y="568"/>
                    <a:pt x="1" y="566"/>
                  </a:cubicBezTo>
                  <a:cubicBezTo>
                    <a:pt x="0" y="566"/>
                    <a:pt x="0" y="566"/>
                    <a:pt x="0" y="566"/>
                  </a:cubicBezTo>
                  <a:cubicBezTo>
                    <a:pt x="0" y="567"/>
                    <a:pt x="0" y="567"/>
                    <a:pt x="0" y="567"/>
                  </a:cubicBezTo>
                  <a:cubicBezTo>
                    <a:pt x="0" y="567"/>
                    <a:pt x="0" y="567"/>
                    <a:pt x="0" y="567"/>
                  </a:cubicBezTo>
                  <a:cubicBezTo>
                    <a:pt x="4" y="568"/>
                    <a:pt x="8" y="570"/>
                    <a:pt x="13" y="571"/>
                  </a:cubicBezTo>
                  <a:cubicBezTo>
                    <a:pt x="16" y="572"/>
                    <a:pt x="19" y="573"/>
                    <a:pt x="23" y="574"/>
                  </a:cubicBezTo>
                  <a:cubicBezTo>
                    <a:pt x="27" y="576"/>
                    <a:pt x="32" y="577"/>
                    <a:pt x="36" y="578"/>
                  </a:cubicBezTo>
                  <a:cubicBezTo>
                    <a:pt x="39" y="579"/>
                    <a:pt x="43" y="580"/>
                    <a:pt x="46" y="581"/>
                  </a:cubicBezTo>
                  <a:cubicBezTo>
                    <a:pt x="50" y="583"/>
                    <a:pt x="55" y="584"/>
                    <a:pt x="59" y="585"/>
                  </a:cubicBezTo>
                  <a:cubicBezTo>
                    <a:pt x="62" y="586"/>
                    <a:pt x="64" y="586"/>
                    <a:pt x="67" y="587"/>
                  </a:cubicBezTo>
                  <a:cubicBezTo>
                    <a:pt x="68" y="587"/>
                    <a:pt x="69" y="588"/>
                    <a:pt x="70" y="588"/>
                  </a:cubicBezTo>
                  <a:cubicBezTo>
                    <a:pt x="71" y="589"/>
                    <a:pt x="73" y="590"/>
                    <a:pt x="74" y="590"/>
                  </a:cubicBezTo>
                  <a:cubicBezTo>
                    <a:pt x="75" y="591"/>
                    <a:pt x="76" y="591"/>
                    <a:pt x="77" y="591"/>
                  </a:cubicBezTo>
                  <a:cubicBezTo>
                    <a:pt x="77" y="591"/>
                    <a:pt x="77" y="591"/>
                    <a:pt x="77" y="591"/>
                  </a:cubicBezTo>
                  <a:cubicBezTo>
                    <a:pt x="76" y="591"/>
                    <a:pt x="75" y="591"/>
                    <a:pt x="74" y="591"/>
                  </a:cubicBezTo>
                  <a:cubicBezTo>
                    <a:pt x="68" y="589"/>
                    <a:pt x="61" y="587"/>
                    <a:pt x="55" y="585"/>
                  </a:cubicBezTo>
                  <a:cubicBezTo>
                    <a:pt x="52" y="584"/>
                    <a:pt x="49" y="584"/>
                    <a:pt x="45" y="583"/>
                  </a:cubicBezTo>
                  <a:cubicBezTo>
                    <a:pt x="40" y="581"/>
                    <a:pt x="35" y="579"/>
                    <a:pt x="30" y="578"/>
                  </a:cubicBezTo>
                  <a:cubicBezTo>
                    <a:pt x="22" y="575"/>
                    <a:pt x="13" y="572"/>
                    <a:pt x="5" y="569"/>
                  </a:cubicBezTo>
                  <a:cubicBezTo>
                    <a:pt x="4" y="569"/>
                    <a:pt x="4" y="569"/>
                    <a:pt x="3" y="569"/>
                  </a:cubicBezTo>
                  <a:cubicBezTo>
                    <a:pt x="2" y="568"/>
                    <a:pt x="1" y="568"/>
                    <a:pt x="0" y="567"/>
                  </a:cubicBezTo>
                  <a:cubicBezTo>
                    <a:pt x="0" y="568"/>
                    <a:pt x="0" y="568"/>
                    <a:pt x="0" y="568"/>
                  </a:cubicBezTo>
                  <a:cubicBezTo>
                    <a:pt x="1" y="569"/>
                    <a:pt x="3" y="570"/>
                    <a:pt x="5" y="570"/>
                  </a:cubicBezTo>
                  <a:cubicBezTo>
                    <a:pt x="9" y="572"/>
                    <a:pt x="13" y="573"/>
                    <a:pt x="16" y="574"/>
                  </a:cubicBezTo>
                  <a:cubicBezTo>
                    <a:pt x="19" y="575"/>
                    <a:pt x="22" y="576"/>
                    <a:pt x="25" y="577"/>
                  </a:cubicBezTo>
                  <a:cubicBezTo>
                    <a:pt x="29" y="578"/>
                    <a:pt x="33" y="579"/>
                    <a:pt x="37" y="581"/>
                  </a:cubicBezTo>
                  <a:cubicBezTo>
                    <a:pt x="40" y="581"/>
                    <a:pt x="42" y="582"/>
                    <a:pt x="45" y="583"/>
                  </a:cubicBezTo>
                  <a:cubicBezTo>
                    <a:pt x="50" y="585"/>
                    <a:pt x="55" y="586"/>
                    <a:pt x="60" y="588"/>
                  </a:cubicBezTo>
                  <a:cubicBezTo>
                    <a:pt x="61" y="588"/>
                    <a:pt x="63" y="588"/>
                    <a:pt x="64" y="589"/>
                  </a:cubicBezTo>
                  <a:cubicBezTo>
                    <a:pt x="69" y="590"/>
                    <a:pt x="73" y="591"/>
                    <a:pt x="77" y="592"/>
                  </a:cubicBezTo>
                  <a:cubicBezTo>
                    <a:pt x="77" y="593"/>
                    <a:pt x="77" y="593"/>
                    <a:pt x="77" y="594"/>
                  </a:cubicBezTo>
                  <a:cubicBezTo>
                    <a:pt x="77" y="598"/>
                    <a:pt x="80" y="602"/>
                    <a:pt x="85" y="602"/>
                  </a:cubicBezTo>
                  <a:cubicBezTo>
                    <a:pt x="88" y="602"/>
                    <a:pt x="91" y="600"/>
                    <a:pt x="92" y="597"/>
                  </a:cubicBezTo>
                  <a:cubicBezTo>
                    <a:pt x="93" y="597"/>
                    <a:pt x="94" y="598"/>
                    <a:pt x="96" y="598"/>
                  </a:cubicBezTo>
                  <a:cubicBezTo>
                    <a:pt x="96" y="598"/>
                    <a:pt x="97" y="598"/>
                    <a:pt x="98" y="598"/>
                  </a:cubicBezTo>
                  <a:cubicBezTo>
                    <a:pt x="99" y="599"/>
                    <a:pt x="100" y="599"/>
                    <a:pt x="101" y="599"/>
                  </a:cubicBezTo>
                  <a:cubicBezTo>
                    <a:pt x="102" y="599"/>
                    <a:pt x="103" y="599"/>
                    <a:pt x="103" y="599"/>
                  </a:cubicBezTo>
                  <a:cubicBezTo>
                    <a:pt x="104" y="599"/>
                    <a:pt x="105" y="599"/>
                    <a:pt x="106" y="599"/>
                  </a:cubicBezTo>
                  <a:cubicBezTo>
                    <a:pt x="107" y="600"/>
                    <a:pt x="108" y="600"/>
                    <a:pt x="110" y="600"/>
                  </a:cubicBezTo>
                  <a:cubicBezTo>
                    <a:pt x="110" y="600"/>
                    <a:pt x="110" y="600"/>
                    <a:pt x="110" y="600"/>
                  </a:cubicBezTo>
                  <a:cubicBezTo>
                    <a:pt x="111" y="604"/>
                    <a:pt x="114" y="606"/>
                    <a:pt x="117" y="606"/>
                  </a:cubicBezTo>
                  <a:cubicBezTo>
                    <a:pt x="120" y="606"/>
                    <a:pt x="122" y="605"/>
                    <a:pt x="123" y="603"/>
                  </a:cubicBezTo>
                  <a:cubicBezTo>
                    <a:pt x="128" y="605"/>
                    <a:pt x="133" y="606"/>
                    <a:pt x="138" y="607"/>
                  </a:cubicBezTo>
                  <a:cubicBezTo>
                    <a:pt x="142" y="607"/>
                    <a:pt x="146" y="608"/>
                    <a:pt x="151" y="609"/>
                  </a:cubicBezTo>
                  <a:cubicBezTo>
                    <a:pt x="156" y="610"/>
                    <a:pt x="161" y="611"/>
                    <a:pt x="166" y="612"/>
                  </a:cubicBezTo>
                  <a:cubicBezTo>
                    <a:pt x="170" y="613"/>
                    <a:pt x="175" y="613"/>
                    <a:pt x="179" y="614"/>
                  </a:cubicBezTo>
                  <a:cubicBezTo>
                    <a:pt x="184" y="615"/>
                    <a:pt x="189" y="616"/>
                    <a:pt x="194" y="616"/>
                  </a:cubicBezTo>
                  <a:cubicBezTo>
                    <a:pt x="199" y="617"/>
                    <a:pt x="203" y="618"/>
                    <a:pt x="208" y="618"/>
                  </a:cubicBezTo>
                  <a:cubicBezTo>
                    <a:pt x="208" y="618"/>
                    <a:pt x="209" y="618"/>
                    <a:pt x="209" y="618"/>
                  </a:cubicBezTo>
                  <a:cubicBezTo>
                    <a:pt x="209" y="618"/>
                    <a:pt x="209" y="618"/>
                    <a:pt x="209" y="618"/>
                  </a:cubicBezTo>
                  <a:cubicBezTo>
                    <a:pt x="183" y="614"/>
                    <a:pt x="158" y="610"/>
                    <a:pt x="133" y="605"/>
                  </a:cubicBezTo>
                  <a:cubicBezTo>
                    <a:pt x="130" y="604"/>
                    <a:pt x="127" y="604"/>
                    <a:pt x="124" y="603"/>
                  </a:cubicBezTo>
                  <a:cubicBezTo>
                    <a:pt x="124" y="602"/>
                    <a:pt x="124" y="602"/>
                    <a:pt x="124" y="602"/>
                  </a:cubicBezTo>
                  <a:cubicBezTo>
                    <a:pt x="126" y="603"/>
                    <a:pt x="129" y="603"/>
                    <a:pt x="131" y="604"/>
                  </a:cubicBezTo>
                  <a:cubicBezTo>
                    <a:pt x="134" y="604"/>
                    <a:pt x="136" y="605"/>
                    <a:pt x="139" y="605"/>
                  </a:cubicBezTo>
                  <a:cubicBezTo>
                    <a:pt x="144" y="606"/>
                    <a:pt x="149" y="607"/>
                    <a:pt x="154" y="608"/>
                  </a:cubicBezTo>
                  <a:cubicBezTo>
                    <a:pt x="157" y="608"/>
                    <a:pt x="160" y="609"/>
                    <a:pt x="163" y="609"/>
                  </a:cubicBezTo>
                  <a:cubicBezTo>
                    <a:pt x="166" y="609"/>
                    <a:pt x="169" y="610"/>
                    <a:pt x="173" y="610"/>
                  </a:cubicBezTo>
                  <a:cubicBezTo>
                    <a:pt x="185" y="612"/>
                    <a:pt x="197" y="614"/>
                    <a:pt x="209" y="616"/>
                  </a:cubicBezTo>
                  <a:cubicBezTo>
                    <a:pt x="209" y="615"/>
                    <a:pt x="209" y="615"/>
                    <a:pt x="209" y="615"/>
                  </a:cubicBezTo>
                  <a:cubicBezTo>
                    <a:pt x="206" y="615"/>
                    <a:pt x="204" y="615"/>
                    <a:pt x="201" y="614"/>
                  </a:cubicBezTo>
                  <a:cubicBezTo>
                    <a:pt x="197" y="614"/>
                    <a:pt x="194" y="613"/>
                    <a:pt x="190" y="612"/>
                  </a:cubicBezTo>
                  <a:cubicBezTo>
                    <a:pt x="188" y="612"/>
                    <a:pt x="187" y="612"/>
                    <a:pt x="186" y="612"/>
                  </a:cubicBezTo>
                  <a:cubicBezTo>
                    <a:pt x="187" y="612"/>
                    <a:pt x="187" y="612"/>
                    <a:pt x="187" y="612"/>
                  </a:cubicBezTo>
                  <a:cubicBezTo>
                    <a:pt x="191" y="612"/>
                    <a:pt x="196" y="613"/>
                    <a:pt x="201" y="613"/>
                  </a:cubicBezTo>
                  <a:cubicBezTo>
                    <a:pt x="203" y="614"/>
                    <a:pt x="206" y="614"/>
                    <a:pt x="209" y="614"/>
                  </a:cubicBezTo>
                  <a:cubicBezTo>
                    <a:pt x="209" y="613"/>
                    <a:pt x="209" y="613"/>
                    <a:pt x="209" y="613"/>
                  </a:cubicBezTo>
                  <a:cubicBezTo>
                    <a:pt x="197" y="612"/>
                    <a:pt x="184" y="611"/>
                    <a:pt x="172" y="609"/>
                  </a:cubicBezTo>
                  <a:cubicBezTo>
                    <a:pt x="169" y="609"/>
                    <a:pt x="167" y="608"/>
                    <a:pt x="164" y="608"/>
                  </a:cubicBezTo>
                  <a:cubicBezTo>
                    <a:pt x="159" y="607"/>
                    <a:pt x="154" y="606"/>
                    <a:pt x="150" y="605"/>
                  </a:cubicBezTo>
                  <a:cubicBezTo>
                    <a:pt x="146" y="604"/>
                    <a:pt x="142" y="604"/>
                    <a:pt x="138" y="603"/>
                  </a:cubicBezTo>
                  <a:cubicBezTo>
                    <a:pt x="137" y="602"/>
                    <a:pt x="135" y="602"/>
                    <a:pt x="134" y="602"/>
                  </a:cubicBezTo>
                  <a:cubicBezTo>
                    <a:pt x="134" y="602"/>
                    <a:pt x="135" y="602"/>
                    <a:pt x="136" y="602"/>
                  </a:cubicBezTo>
                  <a:cubicBezTo>
                    <a:pt x="139" y="602"/>
                    <a:pt x="142" y="603"/>
                    <a:pt x="144" y="603"/>
                  </a:cubicBezTo>
                  <a:cubicBezTo>
                    <a:pt x="148" y="604"/>
                    <a:pt x="152" y="605"/>
                    <a:pt x="156" y="605"/>
                  </a:cubicBezTo>
                  <a:cubicBezTo>
                    <a:pt x="159" y="606"/>
                    <a:pt x="163" y="606"/>
                    <a:pt x="166" y="607"/>
                  </a:cubicBezTo>
                  <a:cubicBezTo>
                    <a:pt x="169" y="607"/>
                    <a:pt x="173" y="608"/>
                    <a:pt x="177" y="608"/>
                  </a:cubicBezTo>
                  <a:cubicBezTo>
                    <a:pt x="180" y="609"/>
                    <a:pt x="184" y="609"/>
                    <a:pt x="187" y="609"/>
                  </a:cubicBezTo>
                  <a:cubicBezTo>
                    <a:pt x="191" y="610"/>
                    <a:pt x="195" y="610"/>
                    <a:pt x="199" y="611"/>
                  </a:cubicBezTo>
                  <a:cubicBezTo>
                    <a:pt x="202" y="611"/>
                    <a:pt x="205" y="611"/>
                    <a:pt x="208" y="612"/>
                  </a:cubicBezTo>
                  <a:cubicBezTo>
                    <a:pt x="208" y="612"/>
                    <a:pt x="209" y="612"/>
                    <a:pt x="209" y="612"/>
                  </a:cubicBezTo>
                  <a:cubicBezTo>
                    <a:pt x="209" y="611"/>
                    <a:pt x="209" y="611"/>
                    <a:pt x="209" y="611"/>
                  </a:cubicBezTo>
                  <a:cubicBezTo>
                    <a:pt x="208" y="611"/>
                    <a:pt x="207" y="611"/>
                    <a:pt x="205" y="611"/>
                  </a:cubicBezTo>
                  <a:cubicBezTo>
                    <a:pt x="202" y="611"/>
                    <a:pt x="200" y="610"/>
                    <a:pt x="197" y="610"/>
                  </a:cubicBezTo>
                  <a:cubicBezTo>
                    <a:pt x="192" y="609"/>
                    <a:pt x="188" y="609"/>
                    <a:pt x="184" y="608"/>
                  </a:cubicBezTo>
                  <a:cubicBezTo>
                    <a:pt x="181" y="608"/>
                    <a:pt x="178" y="608"/>
                    <a:pt x="175" y="607"/>
                  </a:cubicBezTo>
                  <a:cubicBezTo>
                    <a:pt x="171" y="607"/>
                    <a:pt x="166" y="606"/>
                    <a:pt x="162" y="606"/>
                  </a:cubicBezTo>
                  <a:cubicBezTo>
                    <a:pt x="159" y="605"/>
                    <a:pt x="156" y="605"/>
                    <a:pt x="153" y="604"/>
                  </a:cubicBezTo>
                  <a:cubicBezTo>
                    <a:pt x="149" y="603"/>
                    <a:pt x="145" y="603"/>
                    <a:pt x="141" y="602"/>
                  </a:cubicBezTo>
                  <a:cubicBezTo>
                    <a:pt x="138" y="602"/>
                    <a:pt x="135" y="601"/>
                    <a:pt x="131" y="600"/>
                  </a:cubicBezTo>
                  <a:cubicBezTo>
                    <a:pt x="129" y="600"/>
                    <a:pt x="127" y="600"/>
                    <a:pt x="125" y="599"/>
                  </a:cubicBezTo>
                  <a:cubicBezTo>
                    <a:pt x="125" y="599"/>
                    <a:pt x="125" y="599"/>
                    <a:pt x="125" y="599"/>
                  </a:cubicBezTo>
                  <a:cubicBezTo>
                    <a:pt x="128" y="599"/>
                    <a:pt x="132" y="599"/>
                    <a:pt x="135" y="599"/>
                  </a:cubicBezTo>
                  <a:cubicBezTo>
                    <a:pt x="141" y="599"/>
                    <a:pt x="148" y="599"/>
                    <a:pt x="154" y="598"/>
                  </a:cubicBezTo>
                  <a:cubicBezTo>
                    <a:pt x="155" y="598"/>
                    <a:pt x="155" y="599"/>
                    <a:pt x="156" y="599"/>
                  </a:cubicBezTo>
                  <a:cubicBezTo>
                    <a:pt x="161" y="600"/>
                    <a:pt x="167" y="601"/>
                    <a:pt x="172" y="601"/>
                  </a:cubicBezTo>
                  <a:cubicBezTo>
                    <a:pt x="178" y="602"/>
                    <a:pt x="185" y="603"/>
                    <a:pt x="191" y="604"/>
                  </a:cubicBezTo>
                  <a:cubicBezTo>
                    <a:pt x="197" y="605"/>
                    <a:pt x="202" y="605"/>
                    <a:pt x="207" y="606"/>
                  </a:cubicBezTo>
                  <a:cubicBezTo>
                    <a:pt x="208" y="606"/>
                    <a:pt x="208" y="606"/>
                    <a:pt x="209" y="606"/>
                  </a:cubicBezTo>
                  <a:cubicBezTo>
                    <a:pt x="209" y="605"/>
                    <a:pt x="209" y="605"/>
                    <a:pt x="209" y="605"/>
                  </a:cubicBezTo>
                  <a:cubicBezTo>
                    <a:pt x="192" y="603"/>
                    <a:pt x="174" y="601"/>
                    <a:pt x="157" y="598"/>
                  </a:cubicBezTo>
                  <a:cubicBezTo>
                    <a:pt x="174" y="597"/>
                    <a:pt x="191" y="594"/>
                    <a:pt x="209" y="589"/>
                  </a:cubicBezTo>
                  <a:cubicBezTo>
                    <a:pt x="209" y="589"/>
                    <a:pt x="209" y="589"/>
                    <a:pt x="209" y="589"/>
                  </a:cubicBezTo>
                  <a:cubicBezTo>
                    <a:pt x="208" y="589"/>
                    <a:pt x="208" y="589"/>
                    <a:pt x="207" y="589"/>
                  </a:cubicBezTo>
                  <a:cubicBezTo>
                    <a:pt x="205" y="590"/>
                    <a:pt x="202" y="590"/>
                    <a:pt x="200" y="591"/>
                  </a:cubicBezTo>
                  <a:cubicBezTo>
                    <a:pt x="198" y="591"/>
                    <a:pt x="196" y="592"/>
                    <a:pt x="194" y="592"/>
                  </a:cubicBezTo>
                  <a:cubicBezTo>
                    <a:pt x="191" y="593"/>
                    <a:pt x="189" y="593"/>
                    <a:pt x="187" y="594"/>
                  </a:cubicBezTo>
                  <a:cubicBezTo>
                    <a:pt x="185" y="594"/>
                    <a:pt x="182" y="594"/>
                    <a:pt x="180" y="595"/>
                  </a:cubicBezTo>
                  <a:cubicBezTo>
                    <a:pt x="178" y="595"/>
                    <a:pt x="176" y="595"/>
                    <a:pt x="174" y="596"/>
                  </a:cubicBezTo>
                  <a:cubicBezTo>
                    <a:pt x="171" y="596"/>
                    <a:pt x="169" y="596"/>
                    <a:pt x="167" y="597"/>
                  </a:cubicBezTo>
                  <a:cubicBezTo>
                    <a:pt x="165" y="597"/>
                    <a:pt x="163" y="597"/>
                    <a:pt x="161" y="597"/>
                  </a:cubicBezTo>
                  <a:cubicBezTo>
                    <a:pt x="159" y="597"/>
                    <a:pt x="157" y="598"/>
                    <a:pt x="154" y="598"/>
                  </a:cubicBezTo>
                  <a:cubicBezTo>
                    <a:pt x="143" y="596"/>
                    <a:pt x="132" y="594"/>
                    <a:pt x="121" y="591"/>
                  </a:cubicBezTo>
                  <a:cubicBezTo>
                    <a:pt x="120" y="591"/>
                    <a:pt x="119" y="590"/>
                    <a:pt x="117" y="590"/>
                  </a:cubicBezTo>
                  <a:cubicBezTo>
                    <a:pt x="117" y="590"/>
                    <a:pt x="117" y="590"/>
                    <a:pt x="117" y="590"/>
                  </a:cubicBezTo>
                  <a:cubicBezTo>
                    <a:pt x="108" y="589"/>
                    <a:pt x="100" y="587"/>
                    <a:pt x="91" y="585"/>
                  </a:cubicBezTo>
                  <a:cubicBezTo>
                    <a:pt x="91" y="584"/>
                    <a:pt x="91" y="584"/>
                    <a:pt x="91" y="584"/>
                  </a:cubicBezTo>
                  <a:cubicBezTo>
                    <a:pt x="90" y="584"/>
                    <a:pt x="90" y="584"/>
                    <a:pt x="90" y="584"/>
                  </a:cubicBezTo>
                  <a:cubicBezTo>
                    <a:pt x="87" y="582"/>
                    <a:pt x="84" y="581"/>
                    <a:pt x="82" y="579"/>
                  </a:cubicBezTo>
                  <a:cubicBezTo>
                    <a:pt x="81" y="578"/>
                    <a:pt x="79" y="577"/>
                    <a:pt x="78" y="577"/>
                  </a:cubicBezTo>
                  <a:cubicBezTo>
                    <a:pt x="76" y="576"/>
                    <a:pt x="75" y="574"/>
                    <a:pt x="73" y="573"/>
                  </a:cubicBezTo>
                  <a:cubicBezTo>
                    <a:pt x="71" y="572"/>
                    <a:pt x="70" y="571"/>
                    <a:pt x="68" y="570"/>
                  </a:cubicBezTo>
                  <a:cubicBezTo>
                    <a:pt x="67" y="569"/>
                    <a:pt x="65" y="568"/>
                    <a:pt x="64" y="567"/>
                  </a:cubicBezTo>
                  <a:cubicBezTo>
                    <a:pt x="62" y="565"/>
                    <a:pt x="60" y="564"/>
                    <a:pt x="58" y="563"/>
                  </a:cubicBezTo>
                  <a:cubicBezTo>
                    <a:pt x="57" y="562"/>
                    <a:pt x="56" y="561"/>
                    <a:pt x="54" y="560"/>
                  </a:cubicBezTo>
                  <a:cubicBezTo>
                    <a:pt x="53" y="558"/>
                    <a:pt x="51" y="557"/>
                    <a:pt x="49" y="556"/>
                  </a:cubicBezTo>
                  <a:cubicBezTo>
                    <a:pt x="48" y="555"/>
                    <a:pt x="47" y="554"/>
                    <a:pt x="45" y="553"/>
                  </a:cubicBezTo>
                  <a:cubicBezTo>
                    <a:pt x="43" y="551"/>
                    <a:pt x="42" y="549"/>
                    <a:pt x="40" y="548"/>
                  </a:cubicBezTo>
                  <a:cubicBezTo>
                    <a:pt x="38" y="547"/>
                    <a:pt x="37" y="546"/>
                    <a:pt x="36" y="545"/>
                  </a:cubicBezTo>
                  <a:cubicBezTo>
                    <a:pt x="34" y="543"/>
                    <a:pt x="32" y="541"/>
                    <a:pt x="30" y="540"/>
                  </a:cubicBezTo>
                  <a:cubicBezTo>
                    <a:pt x="29" y="539"/>
                    <a:pt x="28" y="538"/>
                    <a:pt x="27" y="536"/>
                  </a:cubicBezTo>
                  <a:cubicBezTo>
                    <a:pt x="25" y="535"/>
                    <a:pt x="23" y="533"/>
                    <a:pt x="21" y="531"/>
                  </a:cubicBezTo>
                  <a:cubicBezTo>
                    <a:pt x="20" y="530"/>
                    <a:pt x="19" y="529"/>
                    <a:pt x="17" y="528"/>
                  </a:cubicBezTo>
                  <a:cubicBezTo>
                    <a:pt x="16" y="526"/>
                    <a:pt x="14" y="524"/>
                    <a:pt x="12" y="522"/>
                  </a:cubicBezTo>
                  <a:cubicBezTo>
                    <a:pt x="11" y="521"/>
                    <a:pt x="9" y="520"/>
                    <a:pt x="8" y="518"/>
                  </a:cubicBezTo>
                  <a:cubicBezTo>
                    <a:pt x="6" y="517"/>
                    <a:pt x="4" y="515"/>
                    <a:pt x="3" y="513"/>
                  </a:cubicBezTo>
                  <a:cubicBezTo>
                    <a:pt x="2" y="512"/>
                    <a:pt x="1" y="511"/>
                    <a:pt x="0" y="510"/>
                  </a:cubicBezTo>
                  <a:moveTo>
                    <a:pt x="0" y="493"/>
                  </a:moveTo>
                  <a:cubicBezTo>
                    <a:pt x="0" y="494"/>
                    <a:pt x="0" y="494"/>
                    <a:pt x="0" y="494"/>
                  </a:cubicBezTo>
                  <a:cubicBezTo>
                    <a:pt x="2" y="495"/>
                    <a:pt x="4" y="496"/>
                    <a:pt x="7" y="498"/>
                  </a:cubicBezTo>
                  <a:cubicBezTo>
                    <a:pt x="12" y="500"/>
                    <a:pt x="17" y="503"/>
                    <a:pt x="22" y="506"/>
                  </a:cubicBezTo>
                  <a:cubicBezTo>
                    <a:pt x="26" y="508"/>
                    <a:pt x="30" y="510"/>
                    <a:pt x="35" y="512"/>
                  </a:cubicBezTo>
                  <a:cubicBezTo>
                    <a:pt x="39" y="515"/>
                    <a:pt x="44" y="517"/>
                    <a:pt x="49" y="520"/>
                  </a:cubicBezTo>
                  <a:cubicBezTo>
                    <a:pt x="54" y="522"/>
                    <a:pt x="59" y="524"/>
                    <a:pt x="64" y="526"/>
                  </a:cubicBezTo>
                  <a:cubicBezTo>
                    <a:pt x="68" y="528"/>
                    <a:pt x="72" y="530"/>
                    <a:pt x="76" y="532"/>
                  </a:cubicBezTo>
                  <a:cubicBezTo>
                    <a:pt x="85" y="536"/>
                    <a:pt x="93" y="539"/>
                    <a:pt x="101" y="543"/>
                  </a:cubicBezTo>
                  <a:cubicBezTo>
                    <a:pt x="102" y="543"/>
                    <a:pt x="103" y="544"/>
                    <a:pt x="104" y="544"/>
                  </a:cubicBezTo>
                  <a:cubicBezTo>
                    <a:pt x="113" y="548"/>
                    <a:pt x="122" y="551"/>
                    <a:pt x="131" y="555"/>
                  </a:cubicBezTo>
                  <a:cubicBezTo>
                    <a:pt x="133" y="555"/>
                    <a:pt x="135" y="556"/>
                    <a:pt x="136" y="556"/>
                  </a:cubicBezTo>
                  <a:cubicBezTo>
                    <a:pt x="144" y="559"/>
                    <a:pt x="151" y="562"/>
                    <a:pt x="159" y="564"/>
                  </a:cubicBezTo>
                  <a:cubicBezTo>
                    <a:pt x="161" y="565"/>
                    <a:pt x="164" y="566"/>
                    <a:pt x="167" y="567"/>
                  </a:cubicBezTo>
                  <a:cubicBezTo>
                    <a:pt x="173" y="569"/>
                    <a:pt x="180" y="571"/>
                    <a:pt x="187" y="573"/>
                  </a:cubicBezTo>
                  <a:cubicBezTo>
                    <a:pt x="190" y="574"/>
                    <a:pt x="192" y="575"/>
                    <a:pt x="195" y="576"/>
                  </a:cubicBezTo>
                  <a:cubicBezTo>
                    <a:pt x="200" y="577"/>
                    <a:pt x="204" y="578"/>
                    <a:pt x="209" y="580"/>
                  </a:cubicBezTo>
                  <a:cubicBezTo>
                    <a:pt x="209" y="579"/>
                    <a:pt x="209" y="579"/>
                    <a:pt x="209" y="579"/>
                  </a:cubicBezTo>
                  <a:cubicBezTo>
                    <a:pt x="207" y="578"/>
                    <a:pt x="205" y="578"/>
                    <a:pt x="203" y="577"/>
                  </a:cubicBezTo>
                  <a:cubicBezTo>
                    <a:pt x="198" y="576"/>
                    <a:pt x="193" y="574"/>
                    <a:pt x="187" y="573"/>
                  </a:cubicBezTo>
                  <a:cubicBezTo>
                    <a:pt x="183" y="572"/>
                    <a:pt x="180" y="570"/>
                    <a:pt x="176" y="569"/>
                  </a:cubicBezTo>
                  <a:cubicBezTo>
                    <a:pt x="170" y="567"/>
                    <a:pt x="165" y="566"/>
                    <a:pt x="160" y="564"/>
                  </a:cubicBezTo>
                  <a:cubicBezTo>
                    <a:pt x="156" y="563"/>
                    <a:pt x="152" y="561"/>
                    <a:pt x="148" y="560"/>
                  </a:cubicBezTo>
                  <a:cubicBezTo>
                    <a:pt x="143" y="558"/>
                    <a:pt x="137" y="556"/>
                    <a:pt x="132" y="554"/>
                  </a:cubicBezTo>
                  <a:cubicBezTo>
                    <a:pt x="128" y="553"/>
                    <a:pt x="124" y="551"/>
                    <a:pt x="120" y="550"/>
                  </a:cubicBezTo>
                  <a:cubicBezTo>
                    <a:pt x="115" y="548"/>
                    <a:pt x="110" y="546"/>
                    <a:pt x="104" y="544"/>
                  </a:cubicBezTo>
                  <a:cubicBezTo>
                    <a:pt x="100" y="542"/>
                    <a:pt x="96" y="540"/>
                    <a:pt x="92" y="538"/>
                  </a:cubicBezTo>
                  <a:cubicBezTo>
                    <a:pt x="87" y="536"/>
                    <a:pt x="82" y="534"/>
                    <a:pt x="77" y="532"/>
                  </a:cubicBezTo>
                  <a:cubicBezTo>
                    <a:pt x="73" y="530"/>
                    <a:pt x="69" y="528"/>
                    <a:pt x="65" y="526"/>
                  </a:cubicBezTo>
                  <a:cubicBezTo>
                    <a:pt x="60" y="524"/>
                    <a:pt x="55" y="522"/>
                    <a:pt x="50" y="519"/>
                  </a:cubicBezTo>
                  <a:cubicBezTo>
                    <a:pt x="46" y="517"/>
                    <a:pt x="42" y="515"/>
                    <a:pt x="38" y="513"/>
                  </a:cubicBezTo>
                  <a:cubicBezTo>
                    <a:pt x="33" y="511"/>
                    <a:pt x="28" y="508"/>
                    <a:pt x="23" y="505"/>
                  </a:cubicBezTo>
                  <a:cubicBezTo>
                    <a:pt x="18" y="503"/>
                    <a:pt x="14" y="501"/>
                    <a:pt x="10" y="499"/>
                  </a:cubicBezTo>
                  <a:cubicBezTo>
                    <a:pt x="7" y="497"/>
                    <a:pt x="3" y="495"/>
                    <a:pt x="0" y="493"/>
                  </a:cubicBezTo>
                  <a:moveTo>
                    <a:pt x="0" y="485"/>
                  </a:moveTo>
                  <a:cubicBezTo>
                    <a:pt x="0" y="486"/>
                    <a:pt x="0" y="486"/>
                    <a:pt x="0" y="486"/>
                  </a:cubicBezTo>
                  <a:cubicBezTo>
                    <a:pt x="2" y="487"/>
                    <a:pt x="4" y="487"/>
                    <a:pt x="7" y="488"/>
                  </a:cubicBezTo>
                  <a:cubicBezTo>
                    <a:pt x="14" y="490"/>
                    <a:pt x="21" y="492"/>
                    <a:pt x="28" y="494"/>
                  </a:cubicBezTo>
                  <a:cubicBezTo>
                    <a:pt x="33" y="495"/>
                    <a:pt x="39" y="497"/>
                    <a:pt x="44" y="498"/>
                  </a:cubicBezTo>
                  <a:cubicBezTo>
                    <a:pt x="52" y="500"/>
                    <a:pt x="59" y="501"/>
                    <a:pt x="66" y="503"/>
                  </a:cubicBezTo>
                  <a:cubicBezTo>
                    <a:pt x="72" y="504"/>
                    <a:pt x="77" y="505"/>
                    <a:pt x="83" y="506"/>
                  </a:cubicBezTo>
                  <a:cubicBezTo>
                    <a:pt x="90" y="508"/>
                    <a:pt x="98" y="509"/>
                    <a:pt x="105" y="510"/>
                  </a:cubicBezTo>
                  <a:cubicBezTo>
                    <a:pt x="111" y="511"/>
                    <a:pt x="116" y="512"/>
                    <a:pt x="122" y="513"/>
                  </a:cubicBezTo>
                  <a:cubicBezTo>
                    <a:pt x="129" y="515"/>
                    <a:pt x="137" y="515"/>
                    <a:pt x="145" y="517"/>
                  </a:cubicBezTo>
                  <a:cubicBezTo>
                    <a:pt x="150" y="517"/>
                    <a:pt x="156" y="518"/>
                    <a:pt x="161" y="519"/>
                  </a:cubicBezTo>
                  <a:cubicBezTo>
                    <a:pt x="169" y="520"/>
                    <a:pt x="177" y="520"/>
                    <a:pt x="185" y="521"/>
                  </a:cubicBezTo>
                  <a:cubicBezTo>
                    <a:pt x="190" y="522"/>
                    <a:pt x="196" y="522"/>
                    <a:pt x="201" y="523"/>
                  </a:cubicBezTo>
                  <a:cubicBezTo>
                    <a:pt x="203" y="523"/>
                    <a:pt x="206" y="523"/>
                    <a:pt x="209" y="523"/>
                  </a:cubicBezTo>
                  <a:cubicBezTo>
                    <a:pt x="209" y="522"/>
                    <a:pt x="209" y="522"/>
                    <a:pt x="209" y="522"/>
                  </a:cubicBezTo>
                  <a:cubicBezTo>
                    <a:pt x="206" y="522"/>
                    <a:pt x="203" y="522"/>
                    <a:pt x="201" y="522"/>
                  </a:cubicBezTo>
                  <a:cubicBezTo>
                    <a:pt x="196" y="521"/>
                    <a:pt x="191" y="521"/>
                    <a:pt x="186" y="520"/>
                  </a:cubicBezTo>
                  <a:cubicBezTo>
                    <a:pt x="178" y="520"/>
                    <a:pt x="169" y="519"/>
                    <a:pt x="161" y="518"/>
                  </a:cubicBezTo>
                  <a:cubicBezTo>
                    <a:pt x="156" y="517"/>
                    <a:pt x="151" y="517"/>
                    <a:pt x="145" y="516"/>
                  </a:cubicBezTo>
                  <a:cubicBezTo>
                    <a:pt x="138" y="515"/>
                    <a:pt x="130" y="514"/>
                    <a:pt x="122" y="513"/>
                  </a:cubicBezTo>
                  <a:cubicBezTo>
                    <a:pt x="116" y="512"/>
                    <a:pt x="111" y="511"/>
                    <a:pt x="106" y="510"/>
                  </a:cubicBezTo>
                  <a:cubicBezTo>
                    <a:pt x="98" y="508"/>
                    <a:pt x="90" y="507"/>
                    <a:pt x="83" y="506"/>
                  </a:cubicBezTo>
                  <a:cubicBezTo>
                    <a:pt x="77" y="505"/>
                    <a:pt x="72" y="503"/>
                    <a:pt x="66" y="502"/>
                  </a:cubicBezTo>
                  <a:cubicBezTo>
                    <a:pt x="59" y="501"/>
                    <a:pt x="52" y="499"/>
                    <a:pt x="45" y="497"/>
                  </a:cubicBezTo>
                  <a:cubicBezTo>
                    <a:pt x="39" y="496"/>
                    <a:pt x="33" y="494"/>
                    <a:pt x="28" y="493"/>
                  </a:cubicBezTo>
                  <a:cubicBezTo>
                    <a:pt x="21" y="491"/>
                    <a:pt x="14" y="489"/>
                    <a:pt x="7" y="487"/>
                  </a:cubicBezTo>
                  <a:cubicBezTo>
                    <a:pt x="4" y="487"/>
                    <a:pt x="2" y="486"/>
                    <a:pt x="0" y="485"/>
                  </a:cubicBezTo>
                  <a:moveTo>
                    <a:pt x="209" y="467"/>
                  </a:moveTo>
                  <a:cubicBezTo>
                    <a:pt x="207" y="468"/>
                    <a:pt x="206" y="468"/>
                    <a:pt x="204" y="468"/>
                  </a:cubicBezTo>
                  <a:cubicBezTo>
                    <a:pt x="200" y="469"/>
                    <a:pt x="195" y="470"/>
                    <a:pt x="191" y="470"/>
                  </a:cubicBezTo>
                  <a:cubicBezTo>
                    <a:pt x="187" y="471"/>
                    <a:pt x="184" y="472"/>
                    <a:pt x="180" y="472"/>
                  </a:cubicBezTo>
                  <a:cubicBezTo>
                    <a:pt x="175" y="473"/>
                    <a:pt x="171" y="473"/>
                    <a:pt x="166" y="474"/>
                  </a:cubicBezTo>
                  <a:cubicBezTo>
                    <a:pt x="163" y="475"/>
                    <a:pt x="159" y="475"/>
                    <a:pt x="156" y="475"/>
                  </a:cubicBezTo>
                  <a:cubicBezTo>
                    <a:pt x="152" y="476"/>
                    <a:pt x="147" y="476"/>
                    <a:pt x="142" y="477"/>
                  </a:cubicBezTo>
                  <a:cubicBezTo>
                    <a:pt x="139" y="477"/>
                    <a:pt x="136" y="478"/>
                    <a:pt x="132" y="478"/>
                  </a:cubicBezTo>
                  <a:cubicBezTo>
                    <a:pt x="128" y="478"/>
                    <a:pt x="123" y="479"/>
                    <a:pt x="119" y="479"/>
                  </a:cubicBezTo>
                  <a:cubicBezTo>
                    <a:pt x="115" y="479"/>
                    <a:pt x="112" y="480"/>
                    <a:pt x="109" y="480"/>
                  </a:cubicBezTo>
                  <a:cubicBezTo>
                    <a:pt x="104" y="480"/>
                    <a:pt x="99" y="480"/>
                    <a:pt x="94" y="481"/>
                  </a:cubicBezTo>
                  <a:cubicBezTo>
                    <a:pt x="91" y="481"/>
                    <a:pt x="88" y="481"/>
                    <a:pt x="85" y="481"/>
                  </a:cubicBezTo>
                  <a:cubicBezTo>
                    <a:pt x="78" y="481"/>
                    <a:pt x="70" y="481"/>
                    <a:pt x="62" y="481"/>
                  </a:cubicBezTo>
                  <a:cubicBezTo>
                    <a:pt x="54" y="481"/>
                    <a:pt x="46" y="481"/>
                    <a:pt x="38" y="481"/>
                  </a:cubicBezTo>
                  <a:cubicBezTo>
                    <a:pt x="36" y="481"/>
                    <a:pt x="34" y="481"/>
                    <a:pt x="32" y="481"/>
                  </a:cubicBezTo>
                  <a:cubicBezTo>
                    <a:pt x="26" y="480"/>
                    <a:pt x="20" y="480"/>
                    <a:pt x="15" y="480"/>
                  </a:cubicBezTo>
                  <a:cubicBezTo>
                    <a:pt x="12" y="480"/>
                    <a:pt x="9" y="479"/>
                    <a:pt x="6" y="479"/>
                  </a:cubicBezTo>
                  <a:cubicBezTo>
                    <a:pt x="4" y="479"/>
                    <a:pt x="2" y="479"/>
                    <a:pt x="0" y="478"/>
                  </a:cubicBezTo>
                  <a:cubicBezTo>
                    <a:pt x="0" y="479"/>
                    <a:pt x="0" y="479"/>
                    <a:pt x="0" y="479"/>
                  </a:cubicBezTo>
                  <a:cubicBezTo>
                    <a:pt x="2" y="479"/>
                    <a:pt x="4" y="480"/>
                    <a:pt x="6" y="480"/>
                  </a:cubicBezTo>
                  <a:cubicBezTo>
                    <a:pt x="9" y="480"/>
                    <a:pt x="12" y="480"/>
                    <a:pt x="15" y="480"/>
                  </a:cubicBezTo>
                  <a:cubicBezTo>
                    <a:pt x="20" y="481"/>
                    <a:pt x="25" y="481"/>
                    <a:pt x="31" y="481"/>
                  </a:cubicBezTo>
                  <a:cubicBezTo>
                    <a:pt x="33" y="481"/>
                    <a:pt x="36" y="482"/>
                    <a:pt x="39" y="482"/>
                  </a:cubicBezTo>
                  <a:cubicBezTo>
                    <a:pt x="46" y="482"/>
                    <a:pt x="54" y="482"/>
                    <a:pt x="62" y="482"/>
                  </a:cubicBezTo>
                  <a:cubicBezTo>
                    <a:pt x="110" y="482"/>
                    <a:pt x="159" y="477"/>
                    <a:pt x="209" y="468"/>
                  </a:cubicBezTo>
                  <a:cubicBezTo>
                    <a:pt x="209" y="467"/>
                    <a:pt x="209" y="467"/>
                    <a:pt x="209" y="467"/>
                  </a:cubicBezTo>
                  <a:moveTo>
                    <a:pt x="17" y="418"/>
                  </a:moveTo>
                  <a:cubicBezTo>
                    <a:pt x="16" y="418"/>
                    <a:pt x="16" y="418"/>
                    <a:pt x="16" y="418"/>
                  </a:cubicBezTo>
                  <a:cubicBezTo>
                    <a:pt x="16" y="419"/>
                    <a:pt x="15" y="419"/>
                    <a:pt x="15" y="419"/>
                  </a:cubicBezTo>
                  <a:cubicBezTo>
                    <a:pt x="14" y="421"/>
                    <a:pt x="13" y="423"/>
                    <a:pt x="11" y="425"/>
                  </a:cubicBezTo>
                  <a:cubicBezTo>
                    <a:pt x="10" y="426"/>
                    <a:pt x="9" y="428"/>
                    <a:pt x="8" y="429"/>
                  </a:cubicBezTo>
                  <a:cubicBezTo>
                    <a:pt x="7" y="430"/>
                    <a:pt x="6" y="432"/>
                    <a:pt x="5" y="433"/>
                  </a:cubicBezTo>
                  <a:cubicBezTo>
                    <a:pt x="4" y="435"/>
                    <a:pt x="3" y="436"/>
                    <a:pt x="2" y="438"/>
                  </a:cubicBezTo>
                  <a:cubicBezTo>
                    <a:pt x="1" y="439"/>
                    <a:pt x="0" y="439"/>
                    <a:pt x="0" y="440"/>
                  </a:cubicBezTo>
                  <a:cubicBezTo>
                    <a:pt x="0" y="441"/>
                    <a:pt x="0" y="441"/>
                    <a:pt x="0" y="441"/>
                  </a:cubicBezTo>
                  <a:cubicBezTo>
                    <a:pt x="0" y="441"/>
                    <a:pt x="0" y="441"/>
                    <a:pt x="0" y="441"/>
                  </a:cubicBezTo>
                  <a:cubicBezTo>
                    <a:pt x="1" y="440"/>
                    <a:pt x="1" y="439"/>
                    <a:pt x="2" y="438"/>
                  </a:cubicBezTo>
                  <a:cubicBezTo>
                    <a:pt x="4" y="436"/>
                    <a:pt x="5" y="434"/>
                    <a:pt x="7" y="432"/>
                  </a:cubicBezTo>
                  <a:cubicBezTo>
                    <a:pt x="8" y="431"/>
                    <a:pt x="8" y="430"/>
                    <a:pt x="9" y="429"/>
                  </a:cubicBezTo>
                  <a:cubicBezTo>
                    <a:pt x="11" y="427"/>
                    <a:pt x="12" y="424"/>
                    <a:pt x="14" y="422"/>
                  </a:cubicBezTo>
                  <a:cubicBezTo>
                    <a:pt x="15" y="421"/>
                    <a:pt x="15" y="420"/>
                    <a:pt x="16" y="420"/>
                  </a:cubicBezTo>
                  <a:cubicBezTo>
                    <a:pt x="16" y="419"/>
                    <a:pt x="16" y="419"/>
                    <a:pt x="17" y="418"/>
                  </a:cubicBezTo>
                  <a:moveTo>
                    <a:pt x="41" y="418"/>
                  </a:moveTo>
                  <a:cubicBezTo>
                    <a:pt x="40" y="418"/>
                    <a:pt x="40" y="418"/>
                    <a:pt x="40" y="418"/>
                  </a:cubicBezTo>
                  <a:cubicBezTo>
                    <a:pt x="34" y="425"/>
                    <a:pt x="27" y="432"/>
                    <a:pt x="20" y="438"/>
                  </a:cubicBezTo>
                  <a:cubicBezTo>
                    <a:pt x="19" y="439"/>
                    <a:pt x="18" y="440"/>
                    <a:pt x="17" y="441"/>
                  </a:cubicBezTo>
                  <a:cubicBezTo>
                    <a:pt x="14" y="444"/>
                    <a:pt x="10" y="447"/>
                    <a:pt x="7" y="449"/>
                  </a:cubicBezTo>
                  <a:cubicBezTo>
                    <a:pt x="6" y="450"/>
                    <a:pt x="4" y="452"/>
                    <a:pt x="2" y="453"/>
                  </a:cubicBezTo>
                  <a:cubicBezTo>
                    <a:pt x="1" y="454"/>
                    <a:pt x="0" y="454"/>
                    <a:pt x="0" y="455"/>
                  </a:cubicBezTo>
                  <a:cubicBezTo>
                    <a:pt x="0" y="456"/>
                    <a:pt x="0" y="456"/>
                    <a:pt x="0" y="456"/>
                  </a:cubicBezTo>
                  <a:cubicBezTo>
                    <a:pt x="1" y="455"/>
                    <a:pt x="2" y="454"/>
                    <a:pt x="3" y="454"/>
                  </a:cubicBezTo>
                  <a:cubicBezTo>
                    <a:pt x="4" y="452"/>
                    <a:pt x="6" y="451"/>
                    <a:pt x="8" y="449"/>
                  </a:cubicBezTo>
                  <a:cubicBezTo>
                    <a:pt x="11" y="447"/>
                    <a:pt x="13" y="445"/>
                    <a:pt x="16" y="443"/>
                  </a:cubicBezTo>
                  <a:cubicBezTo>
                    <a:pt x="17" y="441"/>
                    <a:pt x="19" y="440"/>
                    <a:pt x="21" y="438"/>
                  </a:cubicBezTo>
                  <a:cubicBezTo>
                    <a:pt x="24" y="436"/>
                    <a:pt x="26" y="433"/>
                    <a:pt x="29" y="431"/>
                  </a:cubicBezTo>
                  <a:cubicBezTo>
                    <a:pt x="31" y="429"/>
                    <a:pt x="32" y="428"/>
                    <a:pt x="34" y="426"/>
                  </a:cubicBezTo>
                  <a:cubicBezTo>
                    <a:pt x="36" y="424"/>
                    <a:pt x="39" y="421"/>
                    <a:pt x="41" y="418"/>
                  </a:cubicBezTo>
                  <a:moveTo>
                    <a:pt x="113" y="418"/>
                  </a:moveTo>
                  <a:cubicBezTo>
                    <a:pt x="112" y="418"/>
                    <a:pt x="112" y="418"/>
                    <a:pt x="112" y="418"/>
                  </a:cubicBezTo>
                  <a:cubicBezTo>
                    <a:pt x="109" y="420"/>
                    <a:pt x="107" y="421"/>
                    <a:pt x="104" y="423"/>
                  </a:cubicBezTo>
                  <a:cubicBezTo>
                    <a:pt x="104" y="423"/>
                    <a:pt x="103" y="424"/>
                    <a:pt x="103" y="424"/>
                  </a:cubicBezTo>
                  <a:cubicBezTo>
                    <a:pt x="95" y="428"/>
                    <a:pt x="88" y="433"/>
                    <a:pt x="80" y="436"/>
                  </a:cubicBezTo>
                  <a:cubicBezTo>
                    <a:pt x="78" y="438"/>
                    <a:pt x="75" y="439"/>
                    <a:pt x="73" y="440"/>
                  </a:cubicBezTo>
                  <a:cubicBezTo>
                    <a:pt x="68" y="442"/>
                    <a:pt x="63" y="445"/>
                    <a:pt x="58" y="447"/>
                  </a:cubicBezTo>
                  <a:cubicBezTo>
                    <a:pt x="55" y="449"/>
                    <a:pt x="52" y="450"/>
                    <a:pt x="49" y="451"/>
                  </a:cubicBezTo>
                  <a:cubicBezTo>
                    <a:pt x="45" y="453"/>
                    <a:pt x="40" y="455"/>
                    <a:pt x="35" y="457"/>
                  </a:cubicBezTo>
                  <a:cubicBezTo>
                    <a:pt x="32" y="458"/>
                    <a:pt x="30" y="459"/>
                    <a:pt x="27" y="460"/>
                  </a:cubicBezTo>
                  <a:cubicBezTo>
                    <a:pt x="22" y="461"/>
                    <a:pt x="18" y="463"/>
                    <a:pt x="13" y="465"/>
                  </a:cubicBezTo>
                  <a:cubicBezTo>
                    <a:pt x="10" y="466"/>
                    <a:pt x="7" y="466"/>
                    <a:pt x="4" y="467"/>
                  </a:cubicBezTo>
                  <a:cubicBezTo>
                    <a:pt x="3" y="468"/>
                    <a:pt x="1" y="468"/>
                    <a:pt x="0" y="469"/>
                  </a:cubicBezTo>
                  <a:cubicBezTo>
                    <a:pt x="0" y="469"/>
                    <a:pt x="0" y="469"/>
                    <a:pt x="0" y="469"/>
                  </a:cubicBezTo>
                  <a:cubicBezTo>
                    <a:pt x="1" y="469"/>
                    <a:pt x="2" y="469"/>
                    <a:pt x="3" y="468"/>
                  </a:cubicBezTo>
                  <a:cubicBezTo>
                    <a:pt x="6" y="467"/>
                    <a:pt x="10" y="466"/>
                    <a:pt x="13" y="465"/>
                  </a:cubicBezTo>
                  <a:cubicBezTo>
                    <a:pt x="17" y="464"/>
                    <a:pt x="21" y="462"/>
                    <a:pt x="25" y="461"/>
                  </a:cubicBezTo>
                  <a:cubicBezTo>
                    <a:pt x="29" y="460"/>
                    <a:pt x="32" y="459"/>
                    <a:pt x="36" y="457"/>
                  </a:cubicBezTo>
                  <a:cubicBezTo>
                    <a:pt x="40" y="456"/>
                    <a:pt x="44" y="454"/>
                    <a:pt x="48" y="452"/>
                  </a:cubicBezTo>
                  <a:cubicBezTo>
                    <a:pt x="52" y="451"/>
                    <a:pt x="55" y="449"/>
                    <a:pt x="58" y="448"/>
                  </a:cubicBezTo>
                  <a:cubicBezTo>
                    <a:pt x="63" y="446"/>
                    <a:pt x="68" y="443"/>
                    <a:pt x="73" y="441"/>
                  </a:cubicBezTo>
                  <a:cubicBezTo>
                    <a:pt x="75" y="440"/>
                    <a:pt x="78" y="438"/>
                    <a:pt x="81" y="437"/>
                  </a:cubicBezTo>
                  <a:cubicBezTo>
                    <a:pt x="86" y="434"/>
                    <a:pt x="92" y="431"/>
                    <a:pt x="98" y="427"/>
                  </a:cubicBezTo>
                  <a:cubicBezTo>
                    <a:pt x="100" y="426"/>
                    <a:pt x="102" y="425"/>
                    <a:pt x="103" y="424"/>
                  </a:cubicBezTo>
                  <a:cubicBezTo>
                    <a:pt x="107" y="423"/>
                    <a:pt x="110" y="421"/>
                    <a:pt x="113" y="418"/>
                  </a:cubicBezTo>
                  <a:moveTo>
                    <a:pt x="180" y="418"/>
                  </a:moveTo>
                  <a:cubicBezTo>
                    <a:pt x="179" y="418"/>
                    <a:pt x="179" y="418"/>
                    <a:pt x="179" y="418"/>
                  </a:cubicBezTo>
                  <a:cubicBezTo>
                    <a:pt x="181" y="420"/>
                    <a:pt x="183" y="421"/>
                    <a:pt x="184" y="422"/>
                  </a:cubicBezTo>
                  <a:cubicBezTo>
                    <a:pt x="189" y="426"/>
                    <a:pt x="195" y="431"/>
                    <a:pt x="200" y="434"/>
                  </a:cubicBezTo>
                  <a:cubicBezTo>
                    <a:pt x="203" y="437"/>
                    <a:pt x="206" y="439"/>
                    <a:pt x="209" y="441"/>
                  </a:cubicBezTo>
                  <a:cubicBezTo>
                    <a:pt x="209" y="441"/>
                    <a:pt x="209" y="441"/>
                    <a:pt x="209" y="441"/>
                  </a:cubicBezTo>
                  <a:cubicBezTo>
                    <a:pt x="209" y="440"/>
                    <a:pt x="209" y="440"/>
                    <a:pt x="209" y="440"/>
                  </a:cubicBezTo>
                  <a:cubicBezTo>
                    <a:pt x="206" y="438"/>
                    <a:pt x="204" y="436"/>
                    <a:pt x="201" y="434"/>
                  </a:cubicBezTo>
                  <a:cubicBezTo>
                    <a:pt x="197" y="432"/>
                    <a:pt x="194" y="429"/>
                    <a:pt x="191" y="426"/>
                  </a:cubicBezTo>
                  <a:cubicBezTo>
                    <a:pt x="187" y="424"/>
                    <a:pt x="184" y="421"/>
                    <a:pt x="180" y="418"/>
                  </a:cubicBezTo>
                  <a:moveTo>
                    <a:pt x="433" y="618"/>
                  </a:moveTo>
                  <a:cubicBezTo>
                    <a:pt x="434" y="618"/>
                    <a:pt x="435" y="617"/>
                    <a:pt x="435" y="617"/>
                  </a:cubicBezTo>
                  <a:cubicBezTo>
                    <a:pt x="436" y="617"/>
                    <a:pt x="436" y="617"/>
                    <a:pt x="437" y="616"/>
                  </a:cubicBezTo>
                  <a:cubicBezTo>
                    <a:pt x="439" y="616"/>
                    <a:pt x="442" y="615"/>
                    <a:pt x="444" y="614"/>
                  </a:cubicBezTo>
                  <a:cubicBezTo>
                    <a:pt x="444" y="613"/>
                    <a:pt x="445" y="613"/>
                    <a:pt x="445" y="613"/>
                  </a:cubicBezTo>
                  <a:cubicBezTo>
                    <a:pt x="446" y="613"/>
                    <a:pt x="446" y="613"/>
                    <a:pt x="446" y="613"/>
                  </a:cubicBezTo>
                  <a:cubicBezTo>
                    <a:pt x="447" y="614"/>
                    <a:pt x="448" y="615"/>
                    <a:pt x="449" y="616"/>
                  </a:cubicBezTo>
                  <a:cubicBezTo>
                    <a:pt x="445" y="616"/>
                    <a:pt x="440" y="617"/>
                    <a:pt x="436" y="617"/>
                  </a:cubicBezTo>
                  <a:cubicBezTo>
                    <a:pt x="435" y="618"/>
                    <a:pt x="434" y="618"/>
                    <a:pt x="433" y="618"/>
                  </a:cubicBezTo>
                  <a:moveTo>
                    <a:pt x="432" y="617"/>
                  </a:moveTo>
                  <a:cubicBezTo>
                    <a:pt x="433" y="617"/>
                    <a:pt x="435" y="616"/>
                    <a:pt x="437" y="616"/>
                  </a:cubicBezTo>
                  <a:cubicBezTo>
                    <a:pt x="437" y="615"/>
                    <a:pt x="437" y="615"/>
                    <a:pt x="437" y="615"/>
                  </a:cubicBezTo>
                  <a:cubicBezTo>
                    <a:pt x="440" y="614"/>
                    <a:pt x="443" y="613"/>
                    <a:pt x="445" y="612"/>
                  </a:cubicBezTo>
                  <a:cubicBezTo>
                    <a:pt x="445" y="612"/>
                    <a:pt x="445" y="612"/>
                    <a:pt x="445" y="612"/>
                  </a:cubicBezTo>
                  <a:cubicBezTo>
                    <a:pt x="445" y="612"/>
                    <a:pt x="445" y="612"/>
                    <a:pt x="445" y="612"/>
                  </a:cubicBezTo>
                  <a:cubicBezTo>
                    <a:pt x="444" y="613"/>
                    <a:pt x="443" y="613"/>
                    <a:pt x="442" y="614"/>
                  </a:cubicBezTo>
                  <a:cubicBezTo>
                    <a:pt x="440" y="614"/>
                    <a:pt x="439" y="615"/>
                    <a:pt x="437" y="616"/>
                  </a:cubicBezTo>
                  <a:cubicBezTo>
                    <a:pt x="436" y="616"/>
                    <a:pt x="435" y="616"/>
                    <a:pt x="434" y="617"/>
                  </a:cubicBezTo>
                  <a:cubicBezTo>
                    <a:pt x="433" y="617"/>
                    <a:pt x="433" y="617"/>
                    <a:pt x="432" y="617"/>
                  </a:cubicBezTo>
                  <a:moveTo>
                    <a:pt x="466" y="609"/>
                  </a:moveTo>
                  <a:cubicBezTo>
                    <a:pt x="472" y="609"/>
                    <a:pt x="478" y="609"/>
                    <a:pt x="484" y="609"/>
                  </a:cubicBezTo>
                  <a:cubicBezTo>
                    <a:pt x="486" y="608"/>
                    <a:pt x="487" y="608"/>
                    <a:pt x="489" y="608"/>
                  </a:cubicBezTo>
                  <a:cubicBezTo>
                    <a:pt x="494" y="608"/>
                    <a:pt x="498" y="607"/>
                    <a:pt x="502" y="607"/>
                  </a:cubicBezTo>
                  <a:cubicBezTo>
                    <a:pt x="503" y="607"/>
                    <a:pt x="504" y="607"/>
                    <a:pt x="505" y="606"/>
                  </a:cubicBezTo>
                  <a:cubicBezTo>
                    <a:pt x="504" y="607"/>
                    <a:pt x="503" y="607"/>
                    <a:pt x="502" y="607"/>
                  </a:cubicBezTo>
                  <a:cubicBezTo>
                    <a:pt x="491" y="609"/>
                    <a:pt x="480" y="611"/>
                    <a:pt x="470" y="613"/>
                  </a:cubicBezTo>
                  <a:cubicBezTo>
                    <a:pt x="469" y="613"/>
                    <a:pt x="468" y="613"/>
                    <a:pt x="467" y="613"/>
                  </a:cubicBezTo>
                  <a:cubicBezTo>
                    <a:pt x="464" y="614"/>
                    <a:pt x="461" y="614"/>
                    <a:pt x="457" y="615"/>
                  </a:cubicBezTo>
                  <a:cubicBezTo>
                    <a:pt x="459" y="613"/>
                    <a:pt x="460" y="611"/>
                    <a:pt x="460" y="609"/>
                  </a:cubicBezTo>
                  <a:cubicBezTo>
                    <a:pt x="462" y="609"/>
                    <a:pt x="464" y="609"/>
                    <a:pt x="466" y="609"/>
                  </a:cubicBezTo>
                  <a:moveTo>
                    <a:pt x="466" y="608"/>
                  </a:moveTo>
                  <a:cubicBezTo>
                    <a:pt x="464" y="608"/>
                    <a:pt x="462" y="608"/>
                    <a:pt x="460" y="608"/>
                  </a:cubicBezTo>
                  <a:cubicBezTo>
                    <a:pt x="460" y="608"/>
                    <a:pt x="460" y="608"/>
                    <a:pt x="460" y="608"/>
                  </a:cubicBezTo>
                  <a:cubicBezTo>
                    <a:pt x="468" y="607"/>
                    <a:pt x="476" y="606"/>
                    <a:pt x="484" y="605"/>
                  </a:cubicBezTo>
                  <a:cubicBezTo>
                    <a:pt x="484" y="605"/>
                    <a:pt x="484" y="605"/>
                    <a:pt x="484" y="605"/>
                  </a:cubicBezTo>
                  <a:cubicBezTo>
                    <a:pt x="485" y="605"/>
                    <a:pt x="487" y="604"/>
                    <a:pt x="488" y="604"/>
                  </a:cubicBezTo>
                  <a:cubicBezTo>
                    <a:pt x="489" y="604"/>
                    <a:pt x="490" y="605"/>
                    <a:pt x="491" y="605"/>
                  </a:cubicBezTo>
                  <a:cubicBezTo>
                    <a:pt x="492" y="605"/>
                    <a:pt x="493" y="605"/>
                    <a:pt x="493" y="605"/>
                  </a:cubicBezTo>
                  <a:cubicBezTo>
                    <a:pt x="496" y="605"/>
                    <a:pt x="499" y="605"/>
                    <a:pt x="502" y="605"/>
                  </a:cubicBezTo>
                  <a:cubicBezTo>
                    <a:pt x="505" y="605"/>
                    <a:pt x="508" y="605"/>
                    <a:pt x="511" y="605"/>
                  </a:cubicBezTo>
                  <a:cubicBezTo>
                    <a:pt x="496" y="607"/>
                    <a:pt x="481" y="608"/>
                    <a:pt x="466" y="608"/>
                  </a:cubicBezTo>
                  <a:moveTo>
                    <a:pt x="460" y="607"/>
                  </a:moveTo>
                  <a:cubicBezTo>
                    <a:pt x="460" y="606"/>
                    <a:pt x="459" y="605"/>
                    <a:pt x="459" y="604"/>
                  </a:cubicBezTo>
                  <a:cubicBezTo>
                    <a:pt x="459" y="604"/>
                    <a:pt x="459" y="604"/>
                    <a:pt x="459" y="604"/>
                  </a:cubicBezTo>
                  <a:cubicBezTo>
                    <a:pt x="460" y="604"/>
                    <a:pt x="460" y="604"/>
                    <a:pt x="460" y="604"/>
                  </a:cubicBezTo>
                  <a:cubicBezTo>
                    <a:pt x="461" y="605"/>
                    <a:pt x="463" y="606"/>
                    <a:pt x="465" y="607"/>
                  </a:cubicBezTo>
                  <a:cubicBezTo>
                    <a:pt x="463" y="607"/>
                    <a:pt x="462" y="607"/>
                    <a:pt x="460" y="607"/>
                  </a:cubicBezTo>
                  <a:moveTo>
                    <a:pt x="445" y="608"/>
                  </a:moveTo>
                  <a:cubicBezTo>
                    <a:pt x="441" y="608"/>
                    <a:pt x="437" y="608"/>
                    <a:pt x="433" y="608"/>
                  </a:cubicBezTo>
                  <a:cubicBezTo>
                    <a:pt x="431" y="607"/>
                    <a:pt x="429" y="607"/>
                    <a:pt x="427" y="607"/>
                  </a:cubicBezTo>
                  <a:cubicBezTo>
                    <a:pt x="425" y="607"/>
                    <a:pt x="424" y="607"/>
                    <a:pt x="422" y="607"/>
                  </a:cubicBezTo>
                  <a:cubicBezTo>
                    <a:pt x="423" y="607"/>
                    <a:pt x="423" y="607"/>
                    <a:pt x="423" y="607"/>
                  </a:cubicBezTo>
                  <a:cubicBezTo>
                    <a:pt x="426" y="606"/>
                    <a:pt x="429" y="606"/>
                    <a:pt x="433" y="605"/>
                  </a:cubicBezTo>
                  <a:cubicBezTo>
                    <a:pt x="437" y="604"/>
                    <a:pt x="440" y="604"/>
                    <a:pt x="444" y="603"/>
                  </a:cubicBezTo>
                  <a:cubicBezTo>
                    <a:pt x="445" y="603"/>
                    <a:pt x="446" y="603"/>
                    <a:pt x="447" y="603"/>
                  </a:cubicBezTo>
                  <a:cubicBezTo>
                    <a:pt x="446" y="604"/>
                    <a:pt x="445" y="606"/>
                    <a:pt x="445" y="608"/>
                  </a:cubicBezTo>
                  <a:moveTo>
                    <a:pt x="470" y="606"/>
                  </a:moveTo>
                  <a:cubicBezTo>
                    <a:pt x="472" y="605"/>
                    <a:pt x="473" y="603"/>
                    <a:pt x="474" y="602"/>
                  </a:cubicBezTo>
                  <a:cubicBezTo>
                    <a:pt x="474" y="602"/>
                    <a:pt x="475" y="602"/>
                    <a:pt x="475" y="602"/>
                  </a:cubicBezTo>
                  <a:cubicBezTo>
                    <a:pt x="477" y="602"/>
                    <a:pt x="480" y="603"/>
                    <a:pt x="482" y="603"/>
                  </a:cubicBezTo>
                  <a:cubicBezTo>
                    <a:pt x="483" y="603"/>
                    <a:pt x="483" y="604"/>
                    <a:pt x="484" y="604"/>
                  </a:cubicBezTo>
                  <a:cubicBezTo>
                    <a:pt x="485" y="604"/>
                    <a:pt x="485" y="604"/>
                    <a:pt x="486" y="604"/>
                  </a:cubicBezTo>
                  <a:cubicBezTo>
                    <a:pt x="485" y="604"/>
                    <a:pt x="485" y="604"/>
                    <a:pt x="484" y="604"/>
                  </a:cubicBezTo>
                  <a:cubicBezTo>
                    <a:pt x="480" y="605"/>
                    <a:pt x="477" y="605"/>
                    <a:pt x="473" y="606"/>
                  </a:cubicBezTo>
                  <a:cubicBezTo>
                    <a:pt x="472" y="606"/>
                    <a:pt x="471" y="606"/>
                    <a:pt x="470" y="606"/>
                  </a:cubicBezTo>
                  <a:moveTo>
                    <a:pt x="458" y="604"/>
                  </a:moveTo>
                  <a:cubicBezTo>
                    <a:pt x="458" y="603"/>
                    <a:pt x="457" y="602"/>
                    <a:pt x="456" y="601"/>
                  </a:cubicBezTo>
                  <a:cubicBezTo>
                    <a:pt x="457" y="601"/>
                    <a:pt x="458" y="601"/>
                    <a:pt x="459" y="601"/>
                  </a:cubicBezTo>
                  <a:cubicBezTo>
                    <a:pt x="459" y="602"/>
                    <a:pt x="459" y="602"/>
                    <a:pt x="460" y="603"/>
                  </a:cubicBezTo>
                  <a:cubicBezTo>
                    <a:pt x="459" y="603"/>
                    <a:pt x="459" y="604"/>
                    <a:pt x="458" y="604"/>
                  </a:cubicBezTo>
                  <a:moveTo>
                    <a:pt x="502" y="605"/>
                  </a:moveTo>
                  <a:cubicBezTo>
                    <a:pt x="499" y="605"/>
                    <a:pt x="496" y="604"/>
                    <a:pt x="494" y="604"/>
                  </a:cubicBezTo>
                  <a:cubicBezTo>
                    <a:pt x="493" y="604"/>
                    <a:pt x="492" y="604"/>
                    <a:pt x="491" y="604"/>
                  </a:cubicBezTo>
                  <a:cubicBezTo>
                    <a:pt x="498" y="603"/>
                    <a:pt x="506" y="602"/>
                    <a:pt x="513" y="600"/>
                  </a:cubicBezTo>
                  <a:cubicBezTo>
                    <a:pt x="515" y="600"/>
                    <a:pt x="517" y="599"/>
                    <a:pt x="520" y="599"/>
                  </a:cubicBezTo>
                  <a:cubicBezTo>
                    <a:pt x="519" y="600"/>
                    <a:pt x="519" y="601"/>
                    <a:pt x="519" y="602"/>
                  </a:cubicBezTo>
                  <a:cubicBezTo>
                    <a:pt x="519" y="603"/>
                    <a:pt x="519" y="603"/>
                    <a:pt x="519" y="603"/>
                  </a:cubicBezTo>
                  <a:cubicBezTo>
                    <a:pt x="519" y="603"/>
                    <a:pt x="518" y="603"/>
                    <a:pt x="518" y="603"/>
                  </a:cubicBezTo>
                  <a:cubicBezTo>
                    <a:pt x="517" y="603"/>
                    <a:pt x="516" y="604"/>
                    <a:pt x="514" y="604"/>
                  </a:cubicBezTo>
                  <a:cubicBezTo>
                    <a:pt x="510" y="604"/>
                    <a:pt x="506" y="605"/>
                    <a:pt x="502" y="605"/>
                  </a:cubicBezTo>
                  <a:moveTo>
                    <a:pt x="488" y="604"/>
                  </a:moveTo>
                  <a:cubicBezTo>
                    <a:pt x="487" y="603"/>
                    <a:pt x="486" y="603"/>
                    <a:pt x="485" y="603"/>
                  </a:cubicBezTo>
                  <a:cubicBezTo>
                    <a:pt x="484" y="603"/>
                    <a:pt x="482" y="603"/>
                    <a:pt x="481" y="602"/>
                  </a:cubicBezTo>
                  <a:cubicBezTo>
                    <a:pt x="479" y="602"/>
                    <a:pt x="478" y="602"/>
                    <a:pt x="476" y="601"/>
                  </a:cubicBezTo>
                  <a:cubicBezTo>
                    <a:pt x="475" y="601"/>
                    <a:pt x="474" y="601"/>
                    <a:pt x="474" y="601"/>
                  </a:cubicBezTo>
                  <a:cubicBezTo>
                    <a:pt x="474" y="600"/>
                    <a:pt x="474" y="600"/>
                    <a:pt x="474" y="599"/>
                  </a:cubicBezTo>
                  <a:cubicBezTo>
                    <a:pt x="481" y="599"/>
                    <a:pt x="487" y="599"/>
                    <a:pt x="494" y="598"/>
                  </a:cubicBezTo>
                  <a:cubicBezTo>
                    <a:pt x="495" y="598"/>
                    <a:pt x="496" y="598"/>
                    <a:pt x="498" y="598"/>
                  </a:cubicBezTo>
                  <a:cubicBezTo>
                    <a:pt x="506" y="598"/>
                    <a:pt x="514" y="597"/>
                    <a:pt x="522" y="596"/>
                  </a:cubicBezTo>
                  <a:cubicBezTo>
                    <a:pt x="521" y="597"/>
                    <a:pt x="521" y="597"/>
                    <a:pt x="520" y="598"/>
                  </a:cubicBezTo>
                  <a:cubicBezTo>
                    <a:pt x="518" y="599"/>
                    <a:pt x="517" y="599"/>
                    <a:pt x="515" y="599"/>
                  </a:cubicBezTo>
                  <a:cubicBezTo>
                    <a:pt x="513" y="600"/>
                    <a:pt x="512" y="600"/>
                    <a:pt x="510" y="600"/>
                  </a:cubicBezTo>
                  <a:cubicBezTo>
                    <a:pt x="503" y="601"/>
                    <a:pt x="495" y="603"/>
                    <a:pt x="488" y="604"/>
                  </a:cubicBezTo>
                  <a:moveTo>
                    <a:pt x="532" y="596"/>
                  </a:moveTo>
                  <a:cubicBezTo>
                    <a:pt x="531" y="596"/>
                    <a:pt x="531" y="595"/>
                    <a:pt x="530" y="595"/>
                  </a:cubicBezTo>
                  <a:cubicBezTo>
                    <a:pt x="537" y="594"/>
                    <a:pt x="544" y="593"/>
                    <a:pt x="551" y="592"/>
                  </a:cubicBezTo>
                  <a:cubicBezTo>
                    <a:pt x="550" y="592"/>
                    <a:pt x="548" y="593"/>
                    <a:pt x="546" y="593"/>
                  </a:cubicBezTo>
                  <a:cubicBezTo>
                    <a:pt x="541" y="594"/>
                    <a:pt x="536" y="595"/>
                    <a:pt x="532" y="596"/>
                  </a:cubicBezTo>
                  <a:moveTo>
                    <a:pt x="420" y="606"/>
                  </a:moveTo>
                  <a:cubicBezTo>
                    <a:pt x="420" y="605"/>
                    <a:pt x="420" y="604"/>
                    <a:pt x="419" y="603"/>
                  </a:cubicBezTo>
                  <a:cubicBezTo>
                    <a:pt x="421" y="602"/>
                    <a:pt x="422" y="602"/>
                    <a:pt x="423" y="601"/>
                  </a:cubicBezTo>
                  <a:cubicBezTo>
                    <a:pt x="424" y="600"/>
                    <a:pt x="426" y="599"/>
                    <a:pt x="428" y="598"/>
                  </a:cubicBezTo>
                  <a:cubicBezTo>
                    <a:pt x="429" y="597"/>
                    <a:pt x="431" y="596"/>
                    <a:pt x="432" y="595"/>
                  </a:cubicBezTo>
                  <a:cubicBezTo>
                    <a:pt x="434" y="594"/>
                    <a:pt x="435" y="593"/>
                    <a:pt x="437" y="591"/>
                  </a:cubicBezTo>
                  <a:cubicBezTo>
                    <a:pt x="438" y="591"/>
                    <a:pt x="438" y="590"/>
                    <a:pt x="439" y="590"/>
                  </a:cubicBezTo>
                  <a:cubicBezTo>
                    <a:pt x="440" y="591"/>
                    <a:pt x="442" y="591"/>
                    <a:pt x="443" y="592"/>
                  </a:cubicBezTo>
                  <a:cubicBezTo>
                    <a:pt x="446" y="593"/>
                    <a:pt x="448" y="594"/>
                    <a:pt x="451" y="595"/>
                  </a:cubicBezTo>
                  <a:cubicBezTo>
                    <a:pt x="453" y="596"/>
                    <a:pt x="455" y="596"/>
                    <a:pt x="458" y="597"/>
                  </a:cubicBezTo>
                  <a:cubicBezTo>
                    <a:pt x="459" y="597"/>
                    <a:pt x="459" y="597"/>
                    <a:pt x="459" y="597"/>
                  </a:cubicBezTo>
                  <a:cubicBezTo>
                    <a:pt x="459" y="598"/>
                    <a:pt x="458" y="598"/>
                    <a:pt x="458" y="599"/>
                  </a:cubicBezTo>
                  <a:cubicBezTo>
                    <a:pt x="459" y="600"/>
                    <a:pt x="459" y="600"/>
                    <a:pt x="459" y="600"/>
                  </a:cubicBezTo>
                  <a:cubicBezTo>
                    <a:pt x="457" y="600"/>
                    <a:pt x="456" y="601"/>
                    <a:pt x="455" y="601"/>
                  </a:cubicBezTo>
                  <a:cubicBezTo>
                    <a:pt x="454" y="601"/>
                    <a:pt x="454" y="601"/>
                    <a:pt x="454" y="601"/>
                  </a:cubicBezTo>
                  <a:cubicBezTo>
                    <a:pt x="453" y="601"/>
                    <a:pt x="453" y="601"/>
                    <a:pt x="452" y="601"/>
                  </a:cubicBezTo>
                  <a:cubicBezTo>
                    <a:pt x="451" y="601"/>
                    <a:pt x="449" y="601"/>
                    <a:pt x="448" y="602"/>
                  </a:cubicBezTo>
                  <a:cubicBezTo>
                    <a:pt x="447" y="602"/>
                    <a:pt x="445" y="602"/>
                    <a:pt x="444" y="603"/>
                  </a:cubicBezTo>
                  <a:cubicBezTo>
                    <a:pt x="440" y="603"/>
                    <a:pt x="437" y="604"/>
                    <a:pt x="433" y="604"/>
                  </a:cubicBezTo>
                  <a:cubicBezTo>
                    <a:pt x="430" y="605"/>
                    <a:pt x="426" y="605"/>
                    <a:pt x="422" y="606"/>
                  </a:cubicBezTo>
                  <a:cubicBezTo>
                    <a:pt x="422" y="606"/>
                    <a:pt x="421" y="606"/>
                    <a:pt x="420" y="606"/>
                  </a:cubicBezTo>
                  <a:moveTo>
                    <a:pt x="534" y="600"/>
                  </a:moveTo>
                  <a:cubicBezTo>
                    <a:pt x="534" y="599"/>
                    <a:pt x="533" y="597"/>
                    <a:pt x="532" y="597"/>
                  </a:cubicBezTo>
                  <a:cubicBezTo>
                    <a:pt x="536" y="596"/>
                    <a:pt x="539" y="595"/>
                    <a:pt x="542" y="595"/>
                  </a:cubicBezTo>
                  <a:cubicBezTo>
                    <a:pt x="546" y="594"/>
                    <a:pt x="550" y="593"/>
                    <a:pt x="553" y="592"/>
                  </a:cubicBezTo>
                  <a:cubicBezTo>
                    <a:pt x="557" y="591"/>
                    <a:pt x="562" y="590"/>
                    <a:pt x="566" y="589"/>
                  </a:cubicBezTo>
                  <a:cubicBezTo>
                    <a:pt x="572" y="588"/>
                    <a:pt x="578" y="587"/>
                    <a:pt x="584" y="585"/>
                  </a:cubicBezTo>
                  <a:cubicBezTo>
                    <a:pt x="585" y="585"/>
                    <a:pt x="585" y="585"/>
                    <a:pt x="585" y="585"/>
                  </a:cubicBezTo>
                  <a:cubicBezTo>
                    <a:pt x="593" y="583"/>
                    <a:pt x="601" y="581"/>
                    <a:pt x="608" y="579"/>
                  </a:cubicBezTo>
                  <a:cubicBezTo>
                    <a:pt x="606" y="580"/>
                    <a:pt x="604" y="581"/>
                    <a:pt x="601" y="581"/>
                  </a:cubicBezTo>
                  <a:cubicBezTo>
                    <a:pt x="600" y="582"/>
                    <a:pt x="598" y="583"/>
                    <a:pt x="596" y="583"/>
                  </a:cubicBezTo>
                  <a:cubicBezTo>
                    <a:pt x="585" y="586"/>
                    <a:pt x="575" y="589"/>
                    <a:pt x="565" y="592"/>
                  </a:cubicBezTo>
                  <a:cubicBezTo>
                    <a:pt x="563" y="593"/>
                    <a:pt x="561" y="593"/>
                    <a:pt x="559" y="594"/>
                  </a:cubicBezTo>
                  <a:cubicBezTo>
                    <a:pt x="551" y="596"/>
                    <a:pt x="542" y="598"/>
                    <a:pt x="534" y="600"/>
                  </a:cubicBezTo>
                  <a:moveTo>
                    <a:pt x="459" y="596"/>
                  </a:moveTo>
                  <a:cubicBezTo>
                    <a:pt x="454" y="595"/>
                    <a:pt x="450" y="594"/>
                    <a:pt x="446" y="592"/>
                  </a:cubicBezTo>
                  <a:cubicBezTo>
                    <a:pt x="444" y="591"/>
                    <a:pt x="442" y="590"/>
                    <a:pt x="440" y="589"/>
                  </a:cubicBezTo>
                  <a:cubicBezTo>
                    <a:pt x="440" y="589"/>
                    <a:pt x="441" y="589"/>
                    <a:pt x="441" y="588"/>
                  </a:cubicBezTo>
                  <a:cubicBezTo>
                    <a:pt x="443" y="587"/>
                    <a:pt x="445" y="586"/>
                    <a:pt x="447" y="584"/>
                  </a:cubicBezTo>
                  <a:cubicBezTo>
                    <a:pt x="448" y="583"/>
                    <a:pt x="449" y="582"/>
                    <a:pt x="451" y="581"/>
                  </a:cubicBezTo>
                  <a:cubicBezTo>
                    <a:pt x="453" y="579"/>
                    <a:pt x="456" y="577"/>
                    <a:pt x="458" y="575"/>
                  </a:cubicBezTo>
                  <a:cubicBezTo>
                    <a:pt x="460" y="573"/>
                    <a:pt x="462" y="571"/>
                    <a:pt x="464" y="569"/>
                  </a:cubicBezTo>
                  <a:cubicBezTo>
                    <a:pt x="466" y="568"/>
                    <a:pt x="468" y="566"/>
                    <a:pt x="470" y="564"/>
                  </a:cubicBezTo>
                  <a:cubicBezTo>
                    <a:pt x="471" y="563"/>
                    <a:pt x="473" y="561"/>
                    <a:pt x="474" y="560"/>
                  </a:cubicBezTo>
                  <a:cubicBezTo>
                    <a:pt x="476" y="558"/>
                    <a:pt x="477" y="556"/>
                    <a:pt x="479" y="555"/>
                  </a:cubicBezTo>
                  <a:cubicBezTo>
                    <a:pt x="481" y="553"/>
                    <a:pt x="482" y="552"/>
                    <a:pt x="484" y="550"/>
                  </a:cubicBezTo>
                  <a:cubicBezTo>
                    <a:pt x="485" y="548"/>
                    <a:pt x="487" y="546"/>
                    <a:pt x="489" y="545"/>
                  </a:cubicBezTo>
                  <a:cubicBezTo>
                    <a:pt x="490" y="543"/>
                    <a:pt x="492" y="541"/>
                    <a:pt x="493" y="539"/>
                  </a:cubicBezTo>
                  <a:cubicBezTo>
                    <a:pt x="495" y="537"/>
                    <a:pt x="496" y="536"/>
                    <a:pt x="498" y="534"/>
                  </a:cubicBezTo>
                  <a:cubicBezTo>
                    <a:pt x="500" y="534"/>
                    <a:pt x="502" y="534"/>
                    <a:pt x="504" y="534"/>
                  </a:cubicBezTo>
                  <a:cubicBezTo>
                    <a:pt x="507" y="534"/>
                    <a:pt x="509" y="534"/>
                    <a:pt x="512" y="533"/>
                  </a:cubicBezTo>
                  <a:cubicBezTo>
                    <a:pt x="514" y="533"/>
                    <a:pt x="517" y="533"/>
                    <a:pt x="519" y="533"/>
                  </a:cubicBezTo>
                  <a:cubicBezTo>
                    <a:pt x="518" y="535"/>
                    <a:pt x="517" y="536"/>
                    <a:pt x="516" y="538"/>
                  </a:cubicBezTo>
                  <a:cubicBezTo>
                    <a:pt x="515" y="539"/>
                    <a:pt x="514" y="541"/>
                    <a:pt x="513" y="543"/>
                  </a:cubicBezTo>
                  <a:cubicBezTo>
                    <a:pt x="512" y="545"/>
                    <a:pt x="510" y="547"/>
                    <a:pt x="509" y="549"/>
                  </a:cubicBezTo>
                  <a:cubicBezTo>
                    <a:pt x="508" y="550"/>
                    <a:pt x="507" y="552"/>
                    <a:pt x="506" y="553"/>
                  </a:cubicBezTo>
                  <a:cubicBezTo>
                    <a:pt x="505" y="555"/>
                    <a:pt x="503" y="557"/>
                    <a:pt x="502" y="559"/>
                  </a:cubicBezTo>
                  <a:cubicBezTo>
                    <a:pt x="501" y="561"/>
                    <a:pt x="500" y="562"/>
                    <a:pt x="499" y="563"/>
                  </a:cubicBezTo>
                  <a:cubicBezTo>
                    <a:pt x="497" y="565"/>
                    <a:pt x="496" y="567"/>
                    <a:pt x="495" y="569"/>
                  </a:cubicBezTo>
                  <a:cubicBezTo>
                    <a:pt x="493" y="570"/>
                    <a:pt x="492" y="571"/>
                    <a:pt x="491" y="573"/>
                  </a:cubicBezTo>
                  <a:cubicBezTo>
                    <a:pt x="490" y="575"/>
                    <a:pt x="489" y="576"/>
                    <a:pt x="487" y="578"/>
                  </a:cubicBezTo>
                  <a:cubicBezTo>
                    <a:pt x="486" y="579"/>
                    <a:pt x="485" y="580"/>
                    <a:pt x="484" y="581"/>
                  </a:cubicBezTo>
                  <a:cubicBezTo>
                    <a:pt x="482" y="583"/>
                    <a:pt x="481" y="584"/>
                    <a:pt x="479" y="586"/>
                  </a:cubicBezTo>
                  <a:cubicBezTo>
                    <a:pt x="478" y="587"/>
                    <a:pt x="477" y="588"/>
                    <a:pt x="476" y="589"/>
                  </a:cubicBezTo>
                  <a:cubicBezTo>
                    <a:pt x="475" y="591"/>
                    <a:pt x="473" y="592"/>
                    <a:pt x="472" y="593"/>
                  </a:cubicBezTo>
                  <a:cubicBezTo>
                    <a:pt x="470" y="592"/>
                    <a:pt x="468" y="591"/>
                    <a:pt x="466" y="591"/>
                  </a:cubicBezTo>
                  <a:cubicBezTo>
                    <a:pt x="463" y="591"/>
                    <a:pt x="460" y="593"/>
                    <a:pt x="459" y="596"/>
                  </a:cubicBezTo>
                  <a:moveTo>
                    <a:pt x="432" y="535"/>
                  </a:moveTo>
                  <a:cubicBezTo>
                    <a:pt x="434" y="535"/>
                    <a:pt x="436" y="534"/>
                    <a:pt x="437" y="533"/>
                  </a:cubicBezTo>
                  <a:cubicBezTo>
                    <a:pt x="437" y="533"/>
                    <a:pt x="437" y="533"/>
                    <a:pt x="437" y="533"/>
                  </a:cubicBezTo>
                  <a:cubicBezTo>
                    <a:pt x="441" y="533"/>
                    <a:pt x="444" y="533"/>
                    <a:pt x="448" y="533"/>
                  </a:cubicBezTo>
                  <a:cubicBezTo>
                    <a:pt x="459" y="534"/>
                    <a:pt x="470" y="534"/>
                    <a:pt x="482" y="534"/>
                  </a:cubicBezTo>
                  <a:cubicBezTo>
                    <a:pt x="487" y="534"/>
                    <a:pt x="492" y="534"/>
                    <a:pt x="497" y="534"/>
                  </a:cubicBezTo>
                  <a:cubicBezTo>
                    <a:pt x="496" y="535"/>
                    <a:pt x="496" y="536"/>
                    <a:pt x="495" y="536"/>
                  </a:cubicBezTo>
                  <a:cubicBezTo>
                    <a:pt x="493" y="539"/>
                    <a:pt x="491" y="541"/>
                    <a:pt x="489" y="544"/>
                  </a:cubicBezTo>
                  <a:cubicBezTo>
                    <a:pt x="487" y="545"/>
                    <a:pt x="486" y="546"/>
                    <a:pt x="485" y="548"/>
                  </a:cubicBezTo>
                  <a:cubicBezTo>
                    <a:pt x="483" y="550"/>
                    <a:pt x="481" y="552"/>
                    <a:pt x="479" y="554"/>
                  </a:cubicBezTo>
                  <a:cubicBezTo>
                    <a:pt x="478" y="555"/>
                    <a:pt x="476" y="557"/>
                    <a:pt x="475" y="558"/>
                  </a:cubicBezTo>
                  <a:cubicBezTo>
                    <a:pt x="473" y="560"/>
                    <a:pt x="471" y="562"/>
                    <a:pt x="470" y="563"/>
                  </a:cubicBezTo>
                  <a:cubicBezTo>
                    <a:pt x="468" y="565"/>
                    <a:pt x="467" y="566"/>
                    <a:pt x="465" y="567"/>
                  </a:cubicBezTo>
                  <a:cubicBezTo>
                    <a:pt x="463" y="569"/>
                    <a:pt x="462" y="571"/>
                    <a:pt x="460" y="572"/>
                  </a:cubicBezTo>
                  <a:cubicBezTo>
                    <a:pt x="458" y="573"/>
                    <a:pt x="457" y="575"/>
                    <a:pt x="455" y="576"/>
                  </a:cubicBezTo>
                  <a:cubicBezTo>
                    <a:pt x="454" y="577"/>
                    <a:pt x="452" y="579"/>
                    <a:pt x="451" y="580"/>
                  </a:cubicBezTo>
                  <a:cubicBezTo>
                    <a:pt x="449" y="581"/>
                    <a:pt x="447" y="583"/>
                    <a:pt x="446" y="584"/>
                  </a:cubicBezTo>
                  <a:cubicBezTo>
                    <a:pt x="444" y="585"/>
                    <a:pt x="443" y="586"/>
                    <a:pt x="441" y="588"/>
                  </a:cubicBezTo>
                  <a:cubicBezTo>
                    <a:pt x="440" y="588"/>
                    <a:pt x="440" y="589"/>
                    <a:pt x="439" y="589"/>
                  </a:cubicBezTo>
                  <a:cubicBezTo>
                    <a:pt x="438" y="589"/>
                    <a:pt x="438" y="589"/>
                    <a:pt x="437" y="589"/>
                  </a:cubicBezTo>
                  <a:cubicBezTo>
                    <a:pt x="435" y="588"/>
                    <a:pt x="433" y="586"/>
                    <a:pt x="431" y="585"/>
                  </a:cubicBezTo>
                  <a:cubicBezTo>
                    <a:pt x="428" y="584"/>
                    <a:pt x="426" y="583"/>
                    <a:pt x="423" y="581"/>
                  </a:cubicBezTo>
                  <a:cubicBezTo>
                    <a:pt x="422" y="581"/>
                    <a:pt x="422" y="581"/>
                    <a:pt x="421" y="580"/>
                  </a:cubicBezTo>
                  <a:cubicBezTo>
                    <a:pt x="421" y="580"/>
                    <a:pt x="422" y="579"/>
                    <a:pt x="422" y="578"/>
                  </a:cubicBezTo>
                  <a:cubicBezTo>
                    <a:pt x="422" y="576"/>
                    <a:pt x="423" y="575"/>
                    <a:pt x="423" y="573"/>
                  </a:cubicBezTo>
                  <a:cubicBezTo>
                    <a:pt x="423" y="571"/>
                    <a:pt x="424" y="569"/>
                    <a:pt x="424" y="568"/>
                  </a:cubicBezTo>
                  <a:cubicBezTo>
                    <a:pt x="424" y="566"/>
                    <a:pt x="425" y="564"/>
                    <a:pt x="425" y="563"/>
                  </a:cubicBezTo>
                  <a:cubicBezTo>
                    <a:pt x="426" y="561"/>
                    <a:pt x="426" y="559"/>
                    <a:pt x="426" y="557"/>
                  </a:cubicBezTo>
                  <a:cubicBezTo>
                    <a:pt x="427" y="555"/>
                    <a:pt x="427" y="553"/>
                    <a:pt x="428" y="552"/>
                  </a:cubicBezTo>
                  <a:cubicBezTo>
                    <a:pt x="428" y="549"/>
                    <a:pt x="428" y="547"/>
                    <a:pt x="429" y="545"/>
                  </a:cubicBezTo>
                  <a:cubicBezTo>
                    <a:pt x="429" y="543"/>
                    <a:pt x="430" y="541"/>
                    <a:pt x="430" y="540"/>
                  </a:cubicBezTo>
                  <a:cubicBezTo>
                    <a:pt x="430" y="538"/>
                    <a:pt x="431" y="536"/>
                    <a:pt x="431" y="535"/>
                  </a:cubicBezTo>
                  <a:cubicBezTo>
                    <a:pt x="431" y="535"/>
                    <a:pt x="432" y="535"/>
                    <a:pt x="432" y="535"/>
                  </a:cubicBezTo>
                  <a:moveTo>
                    <a:pt x="482" y="533"/>
                  </a:moveTo>
                  <a:cubicBezTo>
                    <a:pt x="471" y="533"/>
                    <a:pt x="459" y="533"/>
                    <a:pt x="448" y="533"/>
                  </a:cubicBezTo>
                  <a:cubicBezTo>
                    <a:pt x="445" y="533"/>
                    <a:pt x="441" y="532"/>
                    <a:pt x="438" y="532"/>
                  </a:cubicBezTo>
                  <a:cubicBezTo>
                    <a:pt x="439" y="531"/>
                    <a:pt x="440" y="529"/>
                    <a:pt x="440" y="527"/>
                  </a:cubicBezTo>
                  <a:cubicBezTo>
                    <a:pt x="440" y="523"/>
                    <a:pt x="437" y="520"/>
                    <a:pt x="434" y="519"/>
                  </a:cubicBezTo>
                  <a:cubicBezTo>
                    <a:pt x="434" y="519"/>
                    <a:pt x="434" y="518"/>
                    <a:pt x="434" y="518"/>
                  </a:cubicBezTo>
                  <a:cubicBezTo>
                    <a:pt x="436" y="518"/>
                    <a:pt x="438" y="517"/>
                    <a:pt x="440" y="517"/>
                  </a:cubicBezTo>
                  <a:cubicBezTo>
                    <a:pt x="445" y="517"/>
                    <a:pt x="449" y="516"/>
                    <a:pt x="453" y="516"/>
                  </a:cubicBezTo>
                  <a:cubicBezTo>
                    <a:pt x="457" y="515"/>
                    <a:pt x="460" y="515"/>
                    <a:pt x="464" y="514"/>
                  </a:cubicBezTo>
                  <a:cubicBezTo>
                    <a:pt x="468" y="514"/>
                    <a:pt x="473" y="513"/>
                    <a:pt x="478" y="512"/>
                  </a:cubicBezTo>
                  <a:cubicBezTo>
                    <a:pt x="481" y="512"/>
                    <a:pt x="484" y="511"/>
                    <a:pt x="487" y="511"/>
                  </a:cubicBezTo>
                  <a:cubicBezTo>
                    <a:pt x="492" y="510"/>
                    <a:pt x="497" y="509"/>
                    <a:pt x="502" y="508"/>
                  </a:cubicBezTo>
                  <a:cubicBezTo>
                    <a:pt x="505" y="508"/>
                    <a:pt x="508" y="507"/>
                    <a:pt x="510" y="507"/>
                  </a:cubicBezTo>
                  <a:cubicBezTo>
                    <a:pt x="514" y="506"/>
                    <a:pt x="517" y="506"/>
                    <a:pt x="520" y="505"/>
                  </a:cubicBezTo>
                  <a:cubicBezTo>
                    <a:pt x="520" y="506"/>
                    <a:pt x="519" y="507"/>
                    <a:pt x="518" y="508"/>
                  </a:cubicBezTo>
                  <a:cubicBezTo>
                    <a:pt x="518" y="509"/>
                    <a:pt x="517" y="509"/>
                    <a:pt x="517" y="509"/>
                  </a:cubicBezTo>
                  <a:cubicBezTo>
                    <a:pt x="514" y="513"/>
                    <a:pt x="511" y="517"/>
                    <a:pt x="508" y="521"/>
                  </a:cubicBezTo>
                  <a:cubicBezTo>
                    <a:pt x="507" y="522"/>
                    <a:pt x="506" y="523"/>
                    <a:pt x="506" y="524"/>
                  </a:cubicBezTo>
                  <a:cubicBezTo>
                    <a:pt x="503" y="527"/>
                    <a:pt x="501" y="530"/>
                    <a:pt x="498" y="532"/>
                  </a:cubicBezTo>
                  <a:cubicBezTo>
                    <a:pt x="498" y="533"/>
                    <a:pt x="498" y="533"/>
                    <a:pt x="498" y="533"/>
                  </a:cubicBezTo>
                  <a:cubicBezTo>
                    <a:pt x="492" y="533"/>
                    <a:pt x="487" y="533"/>
                    <a:pt x="482" y="533"/>
                  </a:cubicBezTo>
                  <a:moveTo>
                    <a:pt x="499" y="533"/>
                  </a:moveTo>
                  <a:cubicBezTo>
                    <a:pt x="500" y="531"/>
                    <a:pt x="502" y="530"/>
                    <a:pt x="503" y="528"/>
                  </a:cubicBezTo>
                  <a:cubicBezTo>
                    <a:pt x="505" y="526"/>
                    <a:pt x="506" y="524"/>
                    <a:pt x="508" y="522"/>
                  </a:cubicBezTo>
                  <a:cubicBezTo>
                    <a:pt x="510" y="520"/>
                    <a:pt x="511" y="518"/>
                    <a:pt x="513" y="516"/>
                  </a:cubicBezTo>
                  <a:cubicBezTo>
                    <a:pt x="514" y="514"/>
                    <a:pt x="516" y="512"/>
                    <a:pt x="518" y="509"/>
                  </a:cubicBezTo>
                  <a:cubicBezTo>
                    <a:pt x="519" y="508"/>
                    <a:pt x="520" y="506"/>
                    <a:pt x="521" y="505"/>
                  </a:cubicBezTo>
                  <a:cubicBezTo>
                    <a:pt x="525" y="504"/>
                    <a:pt x="529" y="503"/>
                    <a:pt x="533" y="502"/>
                  </a:cubicBezTo>
                  <a:cubicBezTo>
                    <a:pt x="534" y="502"/>
                    <a:pt x="535" y="502"/>
                    <a:pt x="537" y="502"/>
                  </a:cubicBezTo>
                  <a:cubicBezTo>
                    <a:pt x="536" y="503"/>
                    <a:pt x="535" y="505"/>
                    <a:pt x="534" y="507"/>
                  </a:cubicBezTo>
                  <a:cubicBezTo>
                    <a:pt x="533" y="509"/>
                    <a:pt x="532" y="511"/>
                    <a:pt x="530" y="514"/>
                  </a:cubicBezTo>
                  <a:cubicBezTo>
                    <a:pt x="529" y="515"/>
                    <a:pt x="528" y="517"/>
                    <a:pt x="527" y="519"/>
                  </a:cubicBezTo>
                  <a:cubicBezTo>
                    <a:pt x="526" y="522"/>
                    <a:pt x="525" y="524"/>
                    <a:pt x="523" y="526"/>
                  </a:cubicBezTo>
                  <a:cubicBezTo>
                    <a:pt x="522" y="528"/>
                    <a:pt x="521" y="530"/>
                    <a:pt x="520" y="531"/>
                  </a:cubicBezTo>
                  <a:cubicBezTo>
                    <a:pt x="520" y="532"/>
                    <a:pt x="520" y="532"/>
                    <a:pt x="519" y="532"/>
                  </a:cubicBezTo>
                  <a:cubicBezTo>
                    <a:pt x="512" y="533"/>
                    <a:pt x="506" y="533"/>
                    <a:pt x="499" y="533"/>
                  </a:cubicBezTo>
                  <a:moveTo>
                    <a:pt x="570" y="440"/>
                  </a:moveTo>
                  <a:cubicBezTo>
                    <a:pt x="571" y="440"/>
                    <a:pt x="573" y="440"/>
                    <a:pt x="574" y="439"/>
                  </a:cubicBezTo>
                  <a:cubicBezTo>
                    <a:pt x="574" y="440"/>
                    <a:pt x="574" y="440"/>
                    <a:pt x="574" y="440"/>
                  </a:cubicBezTo>
                  <a:cubicBezTo>
                    <a:pt x="575" y="442"/>
                    <a:pt x="575" y="443"/>
                    <a:pt x="576" y="445"/>
                  </a:cubicBezTo>
                  <a:cubicBezTo>
                    <a:pt x="577" y="447"/>
                    <a:pt x="579" y="449"/>
                    <a:pt x="580" y="452"/>
                  </a:cubicBezTo>
                  <a:cubicBezTo>
                    <a:pt x="581" y="453"/>
                    <a:pt x="582" y="455"/>
                    <a:pt x="583" y="457"/>
                  </a:cubicBezTo>
                  <a:cubicBezTo>
                    <a:pt x="584" y="459"/>
                    <a:pt x="585" y="461"/>
                    <a:pt x="587" y="463"/>
                  </a:cubicBezTo>
                  <a:cubicBezTo>
                    <a:pt x="587" y="465"/>
                    <a:pt x="588" y="466"/>
                    <a:pt x="589" y="468"/>
                  </a:cubicBezTo>
                  <a:cubicBezTo>
                    <a:pt x="591" y="470"/>
                    <a:pt x="592" y="472"/>
                    <a:pt x="593" y="474"/>
                  </a:cubicBezTo>
                  <a:cubicBezTo>
                    <a:pt x="594" y="475"/>
                    <a:pt x="595" y="477"/>
                    <a:pt x="596" y="478"/>
                  </a:cubicBezTo>
                  <a:cubicBezTo>
                    <a:pt x="597" y="480"/>
                    <a:pt x="599" y="482"/>
                    <a:pt x="600" y="484"/>
                  </a:cubicBezTo>
                  <a:cubicBezTo>
                    <a:pt x="600" y="485"/>
                    <a:pt x="601" y="485"/>
                    <a:pt x="601" y="486"/>
                  </a:cubicBezTo>
                  <a:cubicBezTo>
                    <a:pt x="601" y="486"/>
                    <a:pt x="600" y="486"/>
                    <a:pt x="600" y="486"/>
                  </a:cubicBezTo>
                  <a:cubicBezTo>
                    <a:pt x="595" y="487"/>
                    <a:pt x="591" y="488"/>
                    <a:pt x="587" y="490"/>
                  </a:cubicBezTo>
                  <a:cubicBezTo>
                    <a:pt x="584" y="490"/>
                    <a:pt x="580" y="491"/>
                    <a:pt x="577" y="492"/>
                  </a:cubicBezTo>
                  <a:cubicBezTo>
                    <a:pt x="573" y="493"/>
                    <a:pt x="569" y="494"/>
                    <a:pt x="564" y="495"/>
                  </a:cubicBezTo>
                  <a:cubicBezTo>
                    <a:pt x="561" y="496"/>
                    <a:pt x="558" y="497"/>
                    <a:pt x="555" y="497"/>
                  </a:cubicBezTo>
                  <a:cubicBezTo>
                    <a:pt x="550" y="498"/>
                    <a:pt x="546" y="499"/>
                    <a:pt x="542" y="500"/>
                  </a:cubicBezTo>
                  <a:cubicBezTo>
                    <a:pt x="540" y="500"/>
                    <a:pt x="539" y="501"/>
                    <a:pt x="538" y="501"/>
                  </a:cubicBezTo>
                  <a:cubicBezTo>
                    <a:pt x="542" y="494"/>
                    <a:pt x="545" y="486"/>
                    <a:pt x="549" y="478"/>
                  </a:cubicBezTo>
                  <a:cubicBezTo>
                    <a:pt x="549" y="478"/>
                    <a:pt x="549" y="478"/>
                    <a:pt x="549" y="478"/>
                  </a:cubicBezTo>
                  <a:cubicBezTo>
                    <a:pt x="552" y="473"/>
                    <a:pt x="554" y="469"/>
                    <a:pt x="556" y="464"/>
                  </a:cubicBezTo>
                  <a:cubicBezTo>
                    <a:pt x="557" y="461"/>
                    <a:pt x="559" y="459"/>
                    <a:pt x="560" y="456"/>
                  </a:cubicBezTo>
                  <a:cubicBezTo>
                    <a:pt x="561" y="454"/>
                    <a:pt x="562" y="451"/>
                    <a:pt x="563" y="449"/>
                  </a:cubicBezTo>
                  <a:cubicBezTo>
                    <a:pt x="565" y="446"/>
                    <a:pt x="566" y="443"/>
                    <a:pt x="567" y="440"/>
                  </a:cubicBezTo>
                  <a:cubicBezTo>
                    <a:pt x="568" y="440"/>
                    <a:pt x="569" y="440"/>
                    <a:pt x="570" y="440"/>
                  </a:cubicBezTo>
                  <a:moveTo>
                    <a:pt x="522" y="504"/>
                  </a:moveTo>
                  <a:cubicBezTo>
                    <a:pt x="523" y="503"/>
                    <a:pt x="523" y="503"/>
                    <a:pt x="523" y="503"/>
                  </a:cubicBezTo>
                  <a:cubicBezTo>
                    <a:pt x="524" y="501"/>
                    <a:pt x="526" y="498"/>
                    <a:pt x="528" y="496"/>
                  </a:cubicBezTo>
                  <a:cubicBezTo>
                    <a:pt x="529" y="494"/>
                    <a:pt x="531" y="492"/>
                    <a:pt x="533" y="489"/>
                  </a:cubicBezTo>
                  <a:cubicBezTo>
                    <a:pt x="534" y="487"/>
                    <a:pt x="536" y="485"/>
                    <a:pt x="538" y="482"/>
                  </a:cubicBezTo>
                  <a:cubicBezTo>
                    <a:pt x="540" y="480"/>
                    <a:pt x="541" y="477"/>
                    <a:pt x="543" y="475"/>
                  </a:cubicBezTo>
                  <a:cubicBezTo>
                    <a:pt x="545" y="472"/>
                    <a:pt x="546" y="470"/>
                    <a:pt x="548" y="467"/>
                  </a:cubicBezTo>
                  <a:cubicBezTo>
                    <a:pt x="550" y="465"/>
                    <a:pt x="551" y="462"/>
                    <a:pt x="553" y="460"/>
                  </a:cubicBezTo>
                  <a:cubicBezTo>
                    <a:pt x="555" y="457"/>
                    <a:pt x="557" y="454"/>
                    <a:pt x="559" y="451"/>
                  </a:cubicBezTo>
                  <a:cubicBezTo>
                    <a:pt x="560" y="449"/>
                    <a:pt x="562" y="446"/>
                    <a:pt x="563" y="444"/>
                  </a:cubicBezTo>
                  <a:cubicBezTo>
                    <a:pt x="564" y="442"/>
                    <a:pt x="565" y="441"/>
                    <a:pt x="566" y="439"/>
                  </a:cubicBezTo>
                  <a:cubicBezTo>
                    <a:pt x="567" y="439"/>
                    <a:pt x="567" y="439"/>
                    <a:pt x="567" y="439"/>
                  </a:cubicBezTo>
                  <a:cubicBezTo>
                    <a:pt x="566" y="440"/>
                    <a:pt x="566" y="441"/>
                    <a:pt x="566" y="442"/>
                  </a:cubicBezTo>
                  <a:cubicBezTo>
                    <a:pt x="564" y="445"/>
                    <a:pt x="563" y="447"/>
                    <a:pt x="562" y="450"/>
                  </a:cubicBezTo>
                  <a:cubicBezTo>
                    <a:pt x="561" y="452"/>
                    <a:pt x="560" y="455"/>
                    <a:pt x="558" y="458"/>
                  </a:cubicBezTo>
                  <a:cubicBezTo>
                    <a:pt x="557" y="460"/>
                    <a:pt x="556" y="463"/>
                    <a:pt x="555" y="465"/>
                  </a:cubicBezTo>
                  <a:cubicBezTo>
                    <a:pt x="554" y="467"/>
                    <a:pt x="553" y="470"/>
                    <a:pt x="551" y="473"/>
                  </a:cubicBezTo>
                  <a:cubicBezTo>
                    <a:pt x="550" y="475"/>
                    <a:pt x="549" y="477"/>
                    <a:pt x="548" y="479"/>
                  </a:cubicBezTo>
                  <a:cubicBezTo>
                    <a:pt x="547" y="482"/>
                    <a:pt x="545" y="484"/>
                    <a:pt x="544" y="487"/>
                  </a:cubicBezTo>
                  <a:cubicBezTo>
                    <a:pt x="543" y="489"/>
                    <a:pt x="542" y="491"/>
                    <a:pt x="541" y="493"/>
                  </a:cubicBezTo>
                  <a:cubicBezTo>
                    <a:pt x="540" y="496"/>
                    <a:pt x="539" y="498"/>
                    <a:pt x="537" y="501"/>
                  </a:cubicBezTo>
                  <a:cubicBezTo>
                    <a:pt x="537" y="501"/>
                    <a:pt x="537" y="501"/>
                    <a:pt x="537" y="501"/>
                  </a:cubicBezTo>
                  <a:cubicBezTo>
                    <a:pt x="535" y="501"/>
                    <a:pt x="533" y="502"/>
                    <a:pt x="532" y="502"/>
                  </a:cubicBezTo>
                  <a:cubicBezTo>
                    <a:pt x="528" y="503"/>
                    <a:pt x="525" y="503"/>
                    <a:pt x="522" y="504"/>
                  </a:cubicBezTo>
                  <a:moveTo>
                    <a:pt x="463" y="437"/>
                  </a:moveTo>
                  <a:cubicBezTo>
                    <a:pt x="463" y="437"/>
                    <a:pt x="463" y="437"/>
                    <a:pt x="463" y="437"/>
                  </a:cubicBezTo>
                  <a:cubicBezTo>
                    <a:pt x="463" y="437"/>
                    <a:pt x="463" y="437"/>
                    <a:pt x="463" y="437"/>
                  </a:cubicBezTo>
                  <a:cubicBezTo>
                    <a:pt x="464" y="437"/>
                    <a:pt x="464" y="437"/>
                    <a:pt x="464" y="437"/>
                  </a:cubicBezTo>
                  <a:cubicBezTo>
                    <a:pt x="477" y="437"/>
                    <a:pt x="490" y="437"/>
                    <a:pt x="504" y="436"/>
                  </a:cubicBezTo>
                  <a:cubicBezTo>
                    <a:pt x="509" y="436"/>
                    <a:pt x="514" y="436"/>
                    <a:pt x="519" y="435"/>
                  </a:cubicBezTo>
                  <a:cubicBezTo>
                    <a:pt x="527" y="435"/>
                    <a:pt x="535" y="435"/>
                    <a:pt x="544" y="434"/>
                  </a:cubicBezTo>
                  <a:cubicBezTo>
                    <a:pt x="549" y="434"/>
                    <a:pt x="555" y="433"/>
                    <a:pt x="561" y="432"/>
                  </a:cubicBezTo>
                  <a:cubicBezTo>
                    <a:pt x="561" y="432"/>
                    <a:pt x="562" y="432"/>
                    <a:pt x="562" y="432"/>
                  </a:cubicBezTo>
                  <a:cubicBezTo>
                    <a:pt x="562" y="432"/>
                    <a:pt x="562" y="432"/>
                    <a:pt x="562" y="432"/>
                  </a:cubicBezTo>
                  <a:cubicBezTo>
                    <a:pt x="562" y="435"/>
                    <a:pt x="564" y="437"/>
                    <a:pt x="566" y="439"/>
                  </a:cubicBezTo>
                  <a:cubicBezTo>
                    <a:pt x="550" y="463"/>
                    <a:pt x="535" y="485"/>
                    <a:pt x="521" y="504"/>
                  </a:cubicBezTo>
                  <a:cubicBezTo>
                    <a:pt x="520" y="504"/>
                    <a:pt x="519" y="505"/>
                    <a:pt x="519" y="505"/>
                  </a:cubicBezTo>
                  <a:cubicBezTo>
                    <a:pt x="515" y="505"/>
                    <a:pt x="512" y="506"/>
                    <a:pt x="509" y="507"/>
                  </a:cubicBezTo>
                  <a:cubicBezTo>
                    <a:pt x="504" y="507"/>
                    <a:pt x="500" y="508"/>
                    <a:pt x="496" y="509"/>
                  </a:cubicBezTo>
                  <a:cubicBezTo>
                    <a:pt x="492" y="509"/>
                    <a:pt x="489" y="510"/>
                    <a:pt x="486" y="510"/>
                  </a:cubicBezTo>
                  <a:cubicBezTo>
                    <a:pt x="481" y="511"/>
                    <a:pt x="477" y="512"/>
                    <a:pt x="472" y="512"/>
                  </a:cubicBezTo>
                  <a:cubicBezTo>
                    <a:pt x="469" y="513"/>
                    <a:pt x="466" y="513"/>
                    <a:pt x="463" y="514"/>
                  </a:cubicBezTo>
                  <a:cubicBezTo>
                    <a:pt x="458" y="514"/>
                    <a:pt x="453" y="515"/>
                    <a:pt x="449" y="515"/>
                  </a:cubicBezTo>
                  <a:cubicBezTo>
                    <a:pt x="445" y="516"/>
                    <a:pt x="442" y="516"/>
                    <a:pt x="439" y="517"/>
                  </a:cubicBezTo>
                  <a:cubicBezTo>
                    <a:pt x="438" y="517"/>
                    <a:pt x="436" y="517"/>
                    <a:pt x="434" y="517"/>
                  </a:cubicBezTo>
                  <a:cubicBezTo>
                    <a:pt x="438" y="493"/>
                    <a:pt x="442" y="467"/>
                    <a:pt x="447" y="437"/>
                  </a:cubicBezTo>
                  <a:cubicBezTo>
                    <a:pt x="453" y="437"/>
                    <a:pt x="458" y="437"/>
                    <a:pt x="463" y="437"/>
                  </a:cubicBezTo>
                  <a:moveTo>
                    <a:pt x="578" y="431"/>
                  </a:moveTo>
                  <a:cubicBezTo>
                    <a:pt x="578" y="431"/>
                    <a:pt x="578" y="431"/>
                    <a:pt x="578" y="431"/>
                  </a:cubicBezTo>
                  <a:cubicBezTo>
                    <a:pt x="580" y="431"/>
                    <a:pt x="581" y="431"/>
                    <a:pt x="583" y="430"/>
                  </a:cubicBezTo>
                  <a:cubicBezTo>
                    <a:pt x="589" y="430"/>
                    <a:pt x="595" y="429"/>
                    <a:pt x="601" y="428"/>
                  </a:cubicBezTo>
                  <a:cubicBezTo>
                    <a:pt x="603" y="428"/>
                    <a:pt x="605" y="428"/>
                    <a:pt x="607" y="427"/>
                  </a:cubicBezTo>
                  <a:cubicBezTo>
                    <a:pt x="605" y="428"/>
                    <a:pt x="604" y="428"/>
                    <a:pt x="602" y="428"/>
                  </a:cubicBezTo>
                  <a:cubicBezTo>
                    <a:pt x="597" y="429"/>
                    <a:pt x="592" y="429"/>
                    <a:pt x="586" y="430"/>
                  </a:cubicBezTo>
                  <a:cubicBezTo>
                    <a:pt x="583" y="430"/>
                    <a:pt x="581" y="431"/>
                    <a:pt x="578" y="431"/>
                  </a:cubicBezTo>
                  <a:moveTo>
                    <a:pt x="597" y="418"/>
                  </a:moveTo>
                  <a:cubicBezTo>
                    <a:pt x="596" y="418"/>
                    <a:pt x="596" y="418"/>
                    <a:pt x="596" y="418"/>
                  </a:cubicBezTo>
                  <a:cubicBezTo>
                    <a:pt x="593" y="420"/>
                    <a:pt x="590" y="422"/>
                    <a:pt x="587" y="423"/>
                  </a:cubicBezTo>
                  <a:cubicBezTo>
                    <a:pt x="584" y="425"/>
                    <a:pt x="580" y="427"/>
                    <a:pt x="577" y="428"/>
                  </a:cubicBezTo>
                  <a:cubicBezTo>
                    <a:pt x="576" y="426"/>
                    <a:pt x="573" y="425"/>
                    <a:pt x="571" y="424"/>
                  </a:cubicBezTo>
                  <a:cubicBezTo>
                    <a:pt x="571" y="422"/>
                    <a:pt x="571" y="421"/>
                    <a:pt x="571" y="418"/>
                  </a:cubicBezTo>
                  <a:cubicBezTo>
                    <a:pt x="570" y="418"/>
                    <a:pt x="570" y="418"/>
                    <a:pt x="570" y="418"/>
                  </a:cubicBezTo>
                  <a:cubicBezTo>
                    <a:pt x="570" y="421"/>
                    <a:pt x="570" y="423"/>
                    <a:pt x="570" y="424"/>
                  </a:cubicBezTo>
                  <a:cubicBezTo>
                    <a:pt x="567" y="425"/>
                    <a:pt x="564" y="427"/>
                    <a:pt x="563" y="430"/>
                  </a:cubicBezTo>
                  <a:cubicBezTo>
                    <a:pt x="561" y="429"/>
                    <a:pt x="558" y="429"/>
                    <a:pt x="556" y="428"/>
                  </a:cubicBezTo>
                  <a:cubicBezTo>
                    <a:pt x="554" y="427"/>
                    <a:pt x="551" y="427"/>
                    <a:pt x="549" y="426"/>
                  </a:cubicBezTo>
                  <a:cubicBezTo>
                    <a:pt x="547" y="425"/>
                    <a:pt x="544" y="425"/>
                    <a:pt x="541" y="424"/>
                  </a:cubicBezTo>
                  <a:cubicBezTo>
                    <a:pt x="539" y="423"/>
                    <a:pt x="537" y="422"/>
                    <a:pt x="535" y="422"/>
                  </a:cubicBezTo>
                  <a:cubicBezTo>
                    <a:pt x="533" y="421"/>
                    <a:pt x="530" y="420"/>
                    <a:pt x="527" y="419"/>
                  </a:cubicBezTo>
                  <a:cubicBezTo>
                    <a:pt x="527" y="419"/>
                    <a:pt x="526" y="419"/>
                    <a:pt x="526" y="418"/>
                  </a:cubicBezTo>
                  <a:cubicBezTo>
                    <a:pt x="524" y="418"/>
                    <a:pt x="524" y="418"/>
                    <a:pt x="524" y="418"/>
                  </a:cubicBezTo>
                  <a:cubicBezTo>
                    <a:pt x="529" y="420"/>
                    <a:pt x="535" y="422"/>
                    <a:pt x="541" y="424"/>
                  </a:cubicBezTo>
                  <a:cubicBezTo>
                    <a:pt x="541" y="424"/>
                    <a:pt x="541" y="424"/>
                    <a:pt x="541" y="424"/>
                  </a:cubicBezTo>
                  <a:cubicBezTo>
                    <a:pt x="548" y="427"/>
                    <a:pt x="556" y="429"/>
                    <a:pt x="563" y="431"/>
                  </a:cubicBezTo>
                  <a:cubicBezTo>
                    <a:pt x="563" y="432"/>
                    <a:pt x="563" y="432"/>
                    <a:pt x="563" y="432"/>
                  </a:cubicBezTo>
                  <a:cubicBezTo>
                    <a:pt x="561" y="432"/>
                    <a:pt x="559" y="432"/>
                    <a:pt x="557" y="432"/>
                  </a:cubicBezTo>
                  <a:cubicBezTo>
                    <a:pt x="553" y="432"/>
                    <a:pt x="548" y="433"/>
                    <a:pt x="543" y="433"/>
                  </a:cubicBezTo>
                  <a:cubicBezTo>
                    <a:pt x="534" y="434"/>
                    <a:pt x="525" y="434"/>
                    <a:pt x="515" y="435"/>
                  </a:cubicBezTo>
                  <a:cubicBezTo>
                    <a:pt x="511" y="435"/>
                    <a:pt x="507" y="435"/>
                    <a:pt x="503" y="435"/>
                  </a:cubicBezTo>
                  <a:cubicBezTo>
                    <a:pt x="490" y="436"/>
                    <a:pt x="477" y="436"/>
                    <a:pt x="463" y="436"/>
                  </a:cubicBezTo>
                  <a:cubicBezTo>
                    <a:pt x="458" y="436"/>
                    <a:pt x="453" y="436"/>
                    <a:pt x="447" y="436"/>
                  </a:cubicBezTo>
                  <a:cubicBezTo>
                    <a:pt x="448" y="434"/>
                    <a:pt x="448" y="432"/>
                    <a:pt x="448" y="430"/>
                  </a:cubicBezTo>
                  <a:cubicBezTo>
                    <a:pt x="449" y="426"/>
                    <a:pt x="449" y="422"/>
                    <a:pt x="450" y="418"/>
                  </a:cubicBezTo>
                  <a:cubicBezTo>
                    <a:pt x="449" y="418"/>
                    <a:pt x="449" y="418"/>
                    <a:pt x="449" y="418"/>
                  </a:cubicBezTo>
                  <a:cubicBezTo>
                    <a:pt x="449" y="420"/>
                    <a:pt x="449" y="421"/>
                    <a:pt x="449" y="422"/>
                  </a:cubicBezTo>
                  <a:cubicBezTo>
                    <a:pt x="448" y="425"/>
                    <a:pt x="448" y="427"/>
                    <a:pt x="448" y="430"/>
                  </a:cubicBezTo>
                  <a:cubicBezTo>
                    <a:pt x="447" y="431"/>
                    <a:pt x="447" y="432"/>
                    <a:pt x="447" y="432"/>
                  </a:cubicBezTo>
                  <a:cubicBezTo>
                    <a:pt x="447" y="434"/>
                    <a:pt x="447" y="435"/>
                    <a:pt x="447" y="436"/>
                  </a:cubicBezTo>
                  <a:cubicBezTo>
                    <a:pt x="437" y="436"/>
                    <a:pt x="428" y="435"/>
                    <a:pt x="419" y="435"/>
                  </a:cubicBezTo>
                  <a:cubicBezTo>
                    <a:pt x="419" y="436"/>
                    <a:pt x="419" y="436"/>
                    <a:pt x="419" y="436"/>
                  </a:cubicBezTo>
                  <a:cubicBezTo>
                    <a:pt x="420" y="436"/>
                    <a:pt x="420" y="436"/>
                    <a:pt x="420" y="436"/>
                  </a:cubicBezTo>
                  <a:cubicBezTo>
                    <a:pt x="422" y="436"/>
                    <a:pt x="423" y="436"/>
                    <a:pt x="424" y="436"/>
                  </a:cubicBezTo>
                  <a:cubicBezTo>
                    <a:pt x="431" y="436"/>
                    <a:pt x="439" y="436"/>
                    <a:pt x="446" y="437"/>
                  </a:cubicBezTo>
                  <a:cubicBezTo>
                    <a:pt x="446" y="440"/>
                    <a:pt x="445" y="444"/>
                    <a:pt x="445" y="448"/>
                  </a:cubicBezTo>
                  <a:cubicBezTo>
                    <a:pt x="445" y="449"/>
                    <a:pt x="445" y="449"/>
                    <a:pt x="445" y="449"/>
                  </a:cubicBezTo>
                  <a:cubicBezTo>
                    <a:pt x="444" y="455"/>
                    <a:pt x="443" y="460"/>
                    <a:pt x="442" y="465"/>
                  </a:cubicBezTo>
                  <a:cubicBezTo>
                    <a:pt x="439" y="484"/>
                    <a:pt x="436" y="501"/>
                    <a:pt x="433" y="517"/>
                  </a:cubicBezTo>
                  <a:cubicBezTo>
                    <a:pt x="430" y="518"/>
                    <a:pt x="427" y="518"/>
                    <a:pt x="424" y="518"/>
                  </a:cubicBezTo>
                  <a:cubicBezTo>
                    <a:pt x="423" y="518"/>
                    <a:pt x="421" y="518"/>
                    <a:pt x="419" y="519"/>
                  </a:cubicBezTo>
                  <a:cubicBezTo>
                    <a:pt x="419" y="519"/>
                    <a:pt x="419" y="519"/>
                    <a:pt x="419" y="519"/>
                  </a:cubicBezTo>
                  <a:cubicBezTo>
                    <a:pt x="423" y="519"/>
                    <a:pt x="426" y="519"/>
                    <a:pt x="430" y="518"/>
                  </a:cubicBezTo>
                  <a:cubicBezTo>
                    <a:pt x="431" y="518"/>
                    <a:pt x="432" y="518"/>
                    <a:pt x="433" y="518"/>
                  </a:cubicBezTo>
                  <a:cubicBezTo>
                    <a:pt x="433" y="518"/>
                    <a:pt x="433" y="519"/>
                    <a:pt x="433" y="519"/>
                  </a:cubicBezTo>
                  <a:cubicBezTo>
                    <a:pt x="433" y="519"/>
                    <a:pt x="432" y="519"/>
                    <a:pt x="432" y="519"/>
                  </a:cubicBezTo>
                  <a:cubicBezTo>
                    <a:pt x="428" y="519"/>
                    <a:pt x="424" y="523"/>
                    <a:pt x="424" y="527"/>
                  </a:cubicBezTo>
                  <a:cubicBezTo>
                    <a:pt x="424" y="529"/>
                    <a:pt x="425" y="530"/>
                    <a:pt x="426" y="531"/>
                  </a:cubicBezTo>
                  <a:cubicBezTo>
                    <a:pt x="423" y="531"/>
                    <a:pt x="421" y="531"/>
                    <a:pt x="419" y="531"/>
                  </a:cubicBezTo>
                  <a:cubicBezTo>
                    <a:pt x="419" y="532"/>
                    <a:pt x="419" y="532"/>
                    <a:pt x="419" y="532"/>
                  </a:cubicBezTo>
                  <a:cubicBezTo>
                    <a:pt x="421" y="532"/>
                    <a:pt x="424" y="532"/>
                    <a:pt x="426" y="532"/>
                  </a:cubicBezTo>
                  <a:cubicBezTo>
                    <a:pt x="427" y="533"/>
                    <a:pt x="429" y="534"/>
                    <a:pt x="430" y="534"/>
                  </a:cubicBezTo>
                  <a:cubicBezTo>
                    <a:pt x="430" y="536"/>
                    <a:pt x="429" y="538"/>
                    <a:pt x="429" y="540"/>
                  </a:cubicBezTo>
                  <a:cubicBezTo>
                    <a:pt x="429" y="540"/>
                    <a:pt x="429" y="540"/>
                    <a:pt x="429" y="540"/>
                  </a:cubicBezTo>
                  <a:cubicBezTo>
                    <a:pt x="428" y="544"/>
                    <a:pt x="428" y="548"/>
                    <a:pt x="427" y="552"/>
                  </a:cubicBezTo>
                  <a:cubicBezTo>
                    <a:pt x="427" y="552"/>
                    <a:pt x="427" y="552"/>
                    <a:pt x="427" y="552"/>
                  </a:cubicBezTo>
                  <a:cubicBezTo>
                    <a:pt x="426" y="556"/>
                    <a:pt x="425" y="559"/>
                    <a:pt x="425" y="563"/>
                  </a:cubicBezTo>
                  <a:cubicBezTo>
                    <a:pt x="424" y="564"/>
                    <a:pt x="424" y="564"/>
                    <a:pt x="424" y="564"/>
                  </a:cubicBezTo>
                  <a:cubicBezTo>
                    <a:pt x="424" y="567"/>
                    <a:pt x="423" y="570"/>
                    <a:pt x="422" y="573"/>
                  </a:cubicBezTo>
                  <a:cubicBezTo>
                    <a:pt x="422" y="574"/>
                    <a:pt x="422" y="575"/>
                    <a:pt x="422" y="575"/>
                  </a:cubicBezTo>
                  <a:cubicBezTo>
                    <a:pt x="421" y="577"/>
                    <a:pt x="421" y="578"/>
                    <a:pt x="420" y="580"/>
                  </a:cubicBezTo>
                  <a:cubicBezTo>
                    <a:pt x="420" y="580"/>
                    <a:pt x="420" y="579"/>
                    <a:pt x="419" y="579"/>
                  </a:cubicBezTo>
                  <a:cubicBezTo>
                    <a:pt x="419" y="580"/>
                    <a:pt x="419" y="580"/>
                    <a:pt x="419" y="580"/>
                  </a:cubicBezTo>
                  <a:cubicBezTo>
                    <a:pt x="419" y="580"/>
                    <a:pt x="420" y="580"/>
                    <a:pt x="420" y="581"/>
                  </a:cubicBezTo>
                  <a:cubicBezTo>
                    <a:pt x="420" y="581"/>
                    <a:pt x="420" y="582"/>
                    <a:pt x="420" y="582"/>
                  </a:cubicBezTo>
                  <a:cubicBezTo>
                    <a:pt x="420" y="583"/>
                    <a:pt x="419" y="584"/>
                    <a:pt x="419" y="585"/>
                  </a:cubicBezTo>
                  <a:cubicBezTo>
                    <a:pt x="419" y="588"/>
                    <a:pt x="419" y="588"/>
                    <a:pt x="419" y="588"/>
                  </a:cubicBezTo>
                  <a:cubicBezTo>
                    <a:pt x="419" y="587"/>
                    <a:pt x="419" y="587"/>
                    <a:pt x="419" y="587"/>
                  </a:cubicBezTo>
                  <a:cubicBezTo>
                    <a:pt x="420" y="585"/>
                    <a:pt x="420" y="584"/>
                    <a:pt x="421" y="582"/>
                  </a:cubicBezTo>
                  <a:cubicBezTo>
                    <a:pt x="421" y="582"/>
                    <a:pt x="421" y="581"/>
                    <a:pt x="421" y="581"/>
                  </a:cubicBezTo>
                  <a:cubicBezTo>
                    <a:pt x="422" y="582"/>
                    <a:pt x="422" y="582"/>
                    <a:pt x="422" y="582"/>
                  </a:cubicBezTo>
                  <a:cubicBezTo>
                    <a:pt x="424" y="583"/>
                    <a:pt x="426" y="584"/>
                    <a:pt x="428" y="585"/>
                  </a:cubicBezTo>
                  <a:cubicBezTo>
                    <a:pt x="431" y="586"/>
                    <a:pt x="434" y="588"/>
                    <a:pt x="437" y="589"/>
                  </a:cubicBezTo>
                  <a:cubicBezTo>
                    <a:pt x="437" y="589"/>
                    <a:pt x="438" y="589"/>
                    <a:pt x="438" y="590"/>
                  </a:cubicBezTo>
                  <a:cubicBezTo>
                    <a:pt x="438" y="590"/>
                    <a:pt x="437" y="590"/>
                    <a:pt x="436" y="591"/>
                  </a:cubicBezTo>
                  <a:cubicBezTo>
                    <a:pt x="435" y="592"/>
                    <a:pt x="433" y="593"/>
                    <a:pt x="432" y="594"/>
                  </a:cubicBezTo>
                  <a:cubicBezTo>
                    <a:pt x="430" y="595"/>
                    <a:pt x="429" y="596"/>
                    <a:pt x="427" y="597"/>
                  </a:cubicBezTo>
                  <a:cubicBezTo>
                    <a:pt x="425" y="598"/>
                    <a:pt x="424" y="599"/>
                    <a:pt x="422" y="600"/>
                  </a:cubicBezTo>
                  <a:cubicBezTo>
                    <a:pt x="421" y="601"/>
                    <a:pt x="420" y="602"/>
                    <a:pt x="419" y="602"/>
                  </a:cubicBezTo>
                  <a:cubicBezTo>
                    <a:pt x="419" y="610"/>
                    <a:pt x="419" y="610"/>
                    <a:pt x="419" y="610"/>
                  </a:cubicBezTo>
                  <a:cubicBezTo>
                    <a:pt x="420" y="609"/>
                    <a:pt x="420" y="608"/>
                    <a:pt x="420" y="607"/>
                  </a:cubicBezTo>
                  <a:cubicBezTo>
                    <a:pt x="424" y="608"/>
                    <a:pt x="428" y="608"/>
                    <a:pt x="432" y="608"/>
                  </a:cubicBezTo>
                  <a:cubicBezTo>
                    <a:pt x="433" y="608"/>
                    <a:pt x="435" y="608"/>
                    <a:pt x="436" y="608"/>
                  </a:cubicBezTo>
                  <a:cubicBezTo>
                    <a:pt x="439" y="608"/>
                    <a:pt x="442" y="609"/>
                    <a:pt x="445" y="609"/>
                  </a:cubicBezTo>
                  <a:cubicBezTo>
                    <a:pt x="445" y="610"/>
                    <a:pt x="445" y="610"/>
                    <a:pt x="445" y="611"/>
                  </a:cubicBezTo>
                  <a:cubicBezTo>
                    <a:pt x="444" y="612"/>
                    <a:pt x="443" y="612"/>
                    <a:pt x="443" y="613"/>
                  </a:cubicBezTo>
                  <a:cubicBezTo>
                    <a:pt x="442" y="613"/>
                    <a:pt x="442" y="613"/>
                    <a:pt x="442" y="613"/>
                  </a:cubicBezTo>
                  <a:cubicBezTo>
                    <a:pt x="438" y="614"/>
                    <a:pt x="435" y="616"/>
                    <a:pt x="431" y="617"/>
                  </a:cubicBezTo>
                  <a:cubicBezTo>
                    <a:pt x="431" y="617"/>
                    <a:pt x="431" y="617"/>
                    <a:pt x="431" y="617"/>
                  </a:cubicBezTo>
                  <a:cubicBezTo>
                    <a:pt x="430" y="617"/>
                    <a:pt x="429" y="617"/>
                    <a:pt x="427" y="618"/>
                  </a:cubicBezTo>
                  <a:cubicBezTo>
                    <a:pt x="427" y="614"/>
                    <a:pt x="424" y="612"/>
                    <a:pt x="420" y="612"/>
                  </a:cubicBezTo>
                  <a:cubicBezTo>
                    <a:pt x="420" y="612"/>
                    <a:pt x="419" y="612"/>
                    <a:pt x="419" y="612"/>
                  </a:cubicBezTo>
                  <a:cubicBezTo>
                    <a:pt x="419" y="627"/>
                    <a:pt x="419" y="627"/>
                    <a:pt x="419" y="627"/>
                  </a:cubicBezTo>
                  <a:cubicBezTo>
                    <a:pt x="419" y="627"/>
                    <a:pt x="420" y="627"/>
                    <a:pt x="420" y="627"/>
                  </a:cubicBezTo>
                  <a:cubicBezTo>
                    <a:pt x="424" y="627"/>
                    <a:pt x="428" y="624"/>
                    <a:pt x="428" y="620"/>
                  </a:cubicBezTo>
                  <a:cubicBezTo>
                    <a:pt x="428" y="619"/>
                    <a:pt x="428" y="619"/>
                    <a:pt x="428" y="619"/>
                  </a:cubicBezTo>
                  <a:cubicBezTo>
                    <a:pt x="431" y="619"/>
                    <a:pt x="434" y="618"/>
                    <a:pt x="437" y="618"/>
                  </a:cubicBezTo>
                  <a:cubicBezTo>
                    <a:pt x="441" y="617"/>
                    <a:pt x="445" y="617"/>
                    <a:pt x="449" y="617"/>
                  </a:cubicBezTo>
                  <a:cubicBezTo>
                    <a:pt x="450" y="616"/>
                    <a:pt x="451" y="616"/>
                    <a:pt x="452" y="616"/>
                  </a:cubicBezTo>
                  <a:cubicBezTo>
                    <a:pt x="452" y="616"/>
                    <a:pt x="452" y="616"/>
                    <a:pt x="452" y="616"/>
                  </a:cubicBezTo>
                  <a:cubicBezTo>
                    <a:pt x="454" y="616"/>
                    <a:pt x="455" y="616"/>
                    <a:pt x="456" y="616"/>
                  </a:cubicBezTo>
                  <a:cubicBezTo>
                    <a:pt x="458" y="615"/>
                    <a:pt x="461" y="615"/>
                    <a:pt x="464" y="614"/>
                  </a:cubicBezTo>
                  <a:cubicBezTo>
                    <a:pt x="467" y="614"/>
                    <a:pt x="471" y="613"/>
                    <a:pt x="475" y="613"/>
                  </a:cubicBezTo>
                  <a:cubicBezTo>
                    <a:pt x="480" y="612"/>
                    <a:pt x="485" y="611"/>
                    <a:pt x="490" y="610"/>
                  </a:cubicBezTo>
                  <a:cubicBezTo>
                    <a:pt x="493" y="609"/>
                    <a:pt x="497" y="609"/>
                    <a:pt x="501" y="608"/>
                  </a:cubicBezTo>
                  <a:cubicBezTo>
                    <a:pt x="506" y="607"/>
                    <a:pt x="511" y="606"/>
                    <a:pt x="517" y="605"/>
                  </a:cubicBezTo>
                  <a:cubicBezTo>
                    <a:pt x="517" y="604"/>
                    <a:pt x="518" y="604"/>
                    <a:pt x="519" y="604"/>
                  </a:cubicBezTo>
                  <a:cubicBezTo>
                    <a:pt x="520" y="607"/>
                    <a:pt x="523" y="610"/>
                    <a:pt x="527" y="610"/>
                  </a:cubicBezTo>
                  <a:cubicBezTo>
                    <a:pt x="531" y="610"/>
                    <a:pt x="535" y="606"/>
                    <a:pt x="535" y="602"/>
                  </a:cubicBezTo>
                  <a:cubicBezTo>
                    <a:pt x="535" y="602"/>
                    <a:pt x="534" y="601"/>
                    <a:pt x="534" y="601"/>
                  </a:cubicBezTo>
                  <a:cubicBezTo>
                    <a:pt x="540" y="599"/>
                    <a:pt x="546" y="598"/>
                    <a:pt x="551" y="597"/>
                  </a:cubicBezTo>
                  <a:cubicBezTo>
                    <a:pt x="554" y="596"/>
                    <a:pt x="556" y="595"/>
                    <a:pt x="559" y="595"/>
                  </a:cubicBezTo>
                  <a:cubicBezTo>
                    <a:pt x="564" y="593"/>
                    <a:pt x="570" y="591"/>
                    <a:pt x="576" y="590"/>
                  </a:cubicBezTo>
                  <a:cubicBezTo>
                    <a:pt x="579" y="589"/>
                    <a:pt x="582" y="588"/>
                    <a:pt x="584" y="587"/>
                  </a:cubicBezTo>
                  <a:cubicBezTo>
                    <a:pt x="590" y="586"/>
                    <a:pt x="595" y="584"/>
                    <a:pt x="600" y="583"/>
                  </a:cubicBezTo>
                  <a:cubicBezTo>
                    <a:pt x="603" y="582"/>
                    <a:pt x="606" y="581"/>
                    <a:pt x="609" y="580"/>
                  </a:cubicBezTo>
                  <a:cubicBezTo>
                    <a:pt x="614" y="578"/>
                    <a:pt x="620" y="576"/>
                    <a:pt x="625" y="574"/>
                  </a:cubicBezTo>
                  <a:cubicBezTo>
                    <a:pt x="626" y="574"/>
                    <a:pt x="627" y="574"/>
                    <a:pt x="629" y="573"/>
                  </a:cubicBezTo>
                  <a:cubicBezTo>
                    <a:pt x="629" y="572"/>
                    <a:pt x="629" y="572"/>
                    <a:pt x="629" y="572"/>
                  </a:cubicBezTo>
                  <a:cubicBezTo>
                    <a:pt x="624" y="574"/>
                    <a:pt x="620" y="575"/>
                    <a:pt x="616" y="576"/>
                  </a:cubicBezTo>
                  <a:cubicBezTo>
                    <a:pt x="616" y="576"/>
                    <a:pt x="615" y="576"/>
                    <a:pt x="615" y="577"/>
                  </a:cubicBezTo>
                  <a:cubicBezTo>
                    <a:pt x="604" y="580"/>
                    <a:pt x="594" y="582"/>
                    <a:pt x="583" y="585"/>
                  </a:cubicBezTo>
                  <a:cubicBezTo>
                    <a:pt x="589" y="583"/>
                    <a:pt x="595" y="581"/>
                    <a:pt x="601" y="580"/>
                  </a:cubicBezTo>
                  <a:cubicBezTo>
                    <a:pt x="605" y="579"/>
                    <a:pt x="608" y="578"/>
                    <a:pt x="612" y="577"/>
                  </a:cubicBezTo>
                  <a:cubicBezTo>
                    <a:pt x="617" y="575"/>
                    <a:pt x="623" y="573"/>
                    <a:pt x="629" y="571"/>
                  </a:cubicBezTo>
                  <a:cubicBezTo>
                    <a:pt x="629" y="571"/>
                    <a:pt x="629" y="571"/>
                    <a:pt x="629" y="571"/>
                  </a:cubicBezTo>
                  <a:cubicBezTo>
                    <a:pt x="625" y="572"/>
                    <a:pt x="622" y="572"/>
                    <a:pt x="619" y="573"/>
                  </a:cubicBezTo>
                  <a:cubicBezTo>
                    <a:pt x="615" y="575"/>
                    <a:pt x="611" y="576"/>
                    <a:pt x="607" y="577"/>
                  </a:cubicBezTo>
                  <a:cubicBezTo>
                    <a:pt x="601" y="579"/>
                    <a:pt x="594" y="581"/>
                    <a:pt x="588" y="583"/>
                  </a:cubicBezTo>
                  <a:cubicBezTo>
                    <a:pt x="584" y="584"/>
                    <a:pt x="580" y="585"/>
                    <a:pt x="577" y="586"/>
                  </a:cubicBezTo>
                  <a:cubicBezTo>
                    <a:pt x="574" y="587"/>
                    <a:pt x="570" y="587"/>
                    <a:pt x="567" y="588"/>
                  </a:cubicBezTo>
                  <a:cubicBezTo>
                    <a:pt x="564" y="589"/>
                    <a:pt x="562" y="589"/>
                    <a:pt x="559" y="590"/>
                  </a:cubicBezTo>
                  <a:cubicBezTo>
                    <a:pt x="558" y="590"/>
                    <a:pt x="557" y="590"/>
                    <a:pt x="557" y="590"/>
                  </a:cubicBezTo>
                  <a:cubicBezTo>
                    <a:pt x="547" y="592"/>
                    <a:pt x="538" y="593"/>
                    <a:pt x="528" y="595"/>
                  </a:cubicBezTo>
                  <a:cubicBezTo>
                    <a:pt x="528" y="594"/>
                    <a:pt x="527" y="594"/>
                    <a:pt x="527" y="594"/>
                  </a:cubicBezTo>
                  <a:cubicBezTo>
                    <a:pt x="526" y="594"/>
                    <a:pt x="524" y="595"/>
                    <a:pt x="523" y="595"/>
                  </a:cubicBezTo>
                  <a:cubicBezTo>
                    <a:pt x="516" y="596"/>
                    <a:pt x="509" y="597"/>
                    <a:pt x="502" y="597"/>
                  </a:cubicBezTo>
                  <a:cubicBezTo>
                    <a:pt x="500" y="597"/>
                    <a:pt x="498" y="597"/>
                    <a:pt x="496" y="598"/>
                  </a:cubicBezTo>
                  <a:cubicBezTo>
                    <a:pt x="489" y="598"/>
                    <a:pt x="481" y="598"/>
                    <a:pt x="474" y="599"/>
                  </a:cubicBezTo>
                  <a:cubicBezTo>
                    <a:pt x="474" y="599"/>
                    <a:pt x="474" y="599"/>
                    <a:pt x="474" y="599"/>
                  </a:cubicBezTo>
                  <a:cubicBezTo>
                    <a:pt x="474" y="598"/>
                    <a:pt x="474" y="598"/>
                    <a:pt x="474" y="598"/>
                  </a:cubicBezTo>
                  <a:cubicBezTo>
                    <a:pt x="476" y="597"/>
                    <a:pt x="479" y="597"/>
                    <a:pt x="481" y="596"/>
                  </a:cubicBezTo>
                  <a:cubicBezTo>
                    <a:pt x="485" y="596"/>
                    <a:pt x="488" y="595"/>
                    <a:pt x="491" y="594"/>
                  </a:cubicBezTo>
                  <a:cubicBezTo>
                    <a:pt x="495" y="594"/>
                    <a:pt x="500" y="593"/>
                    <a:pt x="504" y="592"/>
                  </a:cubicBezTo>
                  <a:cubicBezTo>
                    <a:pt x="507" y="591"/>
                    <a:pt x="511" y="590"/>
                    <a:pt x="514" y="589"/>
                  </a:cubicBezTo>
                  <a:cubicBezTo>
                    <a:pt x="518" y="588"/>
                    <a:pt x="522" y="587"/>
                    <a:pt x="527" y="586"/>
                  </a:cubicBezTo>
                  <a:cubicBezTo>
                    <a:pt x="530" y="585"/>
                    <a:pt x="533" y="584"/>
                    <a:pt x="537" y="584"/>
                  </a:cubicBezTo>
                  <a:cubicBezTo>
                    <a:pt x="541" y="583"/>
                    <a:pt x="545" y="581"/>
                    <a:pt x="549" y="580"/>
                  </a:cubicBezTo>
                  <a:cubicBezTo>
                    <a:pt x="553" y="579"/>
                    <a:pt x="556" y="578"/>
                    <a:pt x="559" y="577"/>
                  </a:cubicBezTo>
                  <a:cubicBezTo>
                    <a:pt x="564" y="576"/>
                    <a:pt x="568" y="575"/>
                    <a:pt x="572" y="574"/>
                  </a:cubicBezTo>
                  <a:cubicBezTo>
                    <a:pt x="575" y="573"/>
                    <a:pt x="579" y="572"/>
                    <a:pt x="582" y="570"/>
                  </a:cubicBezTo>
                  <a:cubicBezTo>
                    <a:pt x="586" y="569"/>
                    <a:pt x="590" y="568"/>
                    <a:pt x="594" y="566"/>
                  </a:cubicBezTo>
                  <a:cubicBezTo>
                    <a:pt x="598" y="565"/>
                    <a:pt x="601" y="564"/>
                    <a:pt x="604" y="563"/>
                  </a:cubicBezTo>
                  <a:cubicBezTo>
                    <a:pt x="609" y="562"/>
                    <a:pt x="613" y="560"/>
                    <a:pt x="618" y="558"/>
                  </a:cubicBezTo>
                  <a:cubicBezTo>
                    <a:pt x="621" y="557"/>
                    <a:pt x="624" y="556"/>
                    <a:pt x="627" y="555"/>
                  </a:cubicBezTo>
                  <a:cubicBezTo>
                    <a:pt x="627" y="555"/>
                    <a:pt x="628" y="555"/>
                    <a:pt x="629" y="554"/>
                  </a:cubicBezTo>
                  <a:cubicBezTo>
                    <a:pt x="629" y="554"/>
                    <a:pt x="629" y="554"/>
                    <a:pt x="629" y="554"/>
                  </a:cubicBezTo>
                  <a:cubicBezTo>
                    <a:pt x="627" y="554"/>
                    <a:pt x="626" y="555"/>
                    <a:pt x="624" y="555"/>
                  </a:cubicBezTo>
                  <a:cubicBezTo>
                    <a:pt x="620" y="557"/>
                    <a:pt x="616" y="558"/>
                    <a:pt x="612" y="560"/>
                  </a:cubicBezTo>
                  <a:cubicBezTo>
                    <a:pt x="609" y="561"/>
                    <a:pt x="605" y="562"/>
                    <a:pt x="602" y="563"/>
                  </a:cubicBezTo>
                  <a:cubicBezTo>
                    <a:pt x="598" y="565"/>
                    <a:pt x="594" y="566"/>
                    <a:pt x="589" y="567"/>
                  </a:cubicBezTo>
                  <a:cubicBezTo>
                    <a:pt x="586" y="568"/>
                    <a:pt x="583" y="569"/>
                    <a:pt x="580" y="570"/>
                  </a:cubicBezTo>
                  <a:cubicBezTo>
                    <a:pt x="575" y="572"/>
                    <a:pt x="571" y="573"/>
                    <a:pt x="567" y="574"/>
                  </a:cubicBezTo>
                  <a:cubicBezTo>
                    <a:pt x="563" y="575"/>
                    <a:pt x="560" y="576"/>
                    <a:pt x="557" y="577"/>
                  </a:cubicBezTo>
                  <a:cubicBezTo>
                    <a:pt x="553" y="578"/>
                    <a:pt x="548" y="580"/>
                    <a:pt x="544" y="581"/>
                  </a:cubicBezTo>
                  <a:cubicBezTo>
                    <a:pt x="541" y="582"/>
                    <a:pt x="538" y="583"/>
                    <a:pt x="534" y="583"/>
                  </a:cubicBezTo>
                  <a:cubicBezTo>
                    <a:pt x="530" y="585"/>
                    <a:pt x="525" y="586"/>
                    <a:pt x="521" y="587"/>
                  </a:cubicBezTo>
                  <a:cubicBezTo>
                    <a:pt x="518" y="588"/>
                    <a:pt x="515" y="588"/>
                    <a:pt x="512" y="589"/>
                  </a:cubicBezTo>
                  <a:cubicBezTo>
                    <a:pt x="507" y="590"/>
                    <a:pt x="503" y="591"/>
                    <a:pt x="498" y="592"/>
                  </a:cubicBezTo>
                  <a:cubicBezTo>
                    <a:pt x="495" y="593"/>
                    <a:pt x="492" y="594"/>
                    <a:pt x="489" y="594"/>
                  </a:cubicBezTo>
                  <a:cubicBezTo>
                    <a:pt x="484" y="595"/>
                    <a:pt x="479" y="596"/>
                    <a:pt x="474" y="597"/>
                  </a:cubicBezTo>
                  <a:cubicBezTo>
                    <a:pt x="473" y="596"/>
                    <a:pt x="473" y="595"/>
                    <a:pt x="472" y="594"/>
                  </a:cubicBezTo>
                  <a:cubicBezTo>
                    <a:pt x="473" y="593"/>
                    <a:pt x="473" y="593"/>
                    <a:pt x="474" y="592"/>
                  </a:cubicBezTo>
                  <a:cubicBezTo>
                    <a:pt x="475" y="591"/>
                    <a:pt x="476" y="590"/>
                    <a:pt x="477" y="589"/>
                  </a:cubicBezTo>
                  <a:cubicBezTo>
                    <a:pt x="479" y="588"/>
                    <a:pt x="480" y="586"/>
                    <a:pt x="481" y="585"/>
                  </a:cubicBezTo>
                  <a:cubicBezTo>
                    <a:pt x="483" y="584"/>
                    <a:pt x="484" y="583"/>
                    <a:pt x="485" y="581"/>
                  </a:cubicBezTo>
                  <a:cubicBezTo>
                    <a:pt x="486" y="580"/>
                    <a:pt x="488" y="578"/>
                    <a:pt x="489" y="576"/>
                  </a:cubicBezTo>
                  <a:cubicBezTo>
                    <a:pt x="490" y="575"/>
                    <a:pt x="491" y="574"/>
                    <a:pt x="492" y="573"/>
                  </a:cubicBezTo>
                  <a:cubicBezTo>
                    <a:pt x="494" y="571"/>
                    <a:pt x="495" y="569"/>
                    <a:pt x="497" y="567"/>
                  </a:cubicBezTo>
                  <a:cubicBezTo>
                    <a:pt x="498" y="566"/>
                    <a:pt x="499" y="565"/>
                    <a:pt x="500" y="563"/>
                  </a:cubicBezTo>
                  <a:cubicBezTo>
                    <a:pt x="501" y="561"/>
                    <a:pt x="503" y="559"/>
                    <a:pt x="504" y="557"/>
                  </a:cubicBezTo>
                  <a:cubicBezTo>
                    <a:pt x="505" y="556"/>
                    <a:pt x="506" y="554"/>
                    <a:pt x="507" y="553"/>
                  </a:cubicBezTo>
                  <a:cubicBezTo>
                    <a:pt x="509" y="551"/>
                    <a:pt x="510" y="548"/>
                    <a:pt x="512" y="546"/>
                  </a:cubicBezTo>
                  <a:cubicBezTo>
                    <a:pt x="512" y="545"/>
                    <a:pt x="513" y="544"/>
                    <a:pt x="514" y="542"/>
                  </a:cubicBezTo>
                  <a:cubicBezTo>
                    <a:pt x="516" y="540"/>
                    <a:pt x="517" y="537"/>
                    <a:pt x="519" y="535"/>
                  </a:cubicBezTo>
                  <a:cubicBezTo>
                    <a:pt x="519" y="534"/>
                    <a:pt x="519" y="534"/>
                    <a:pt x="520" y="533"/>
                  </a:cubicBezTo>
                  <a:cubicBezTo>
                    <a:pt x="522" y="533"/>
                    <a:pt x="524" y="533"/>
                    <a:pt x="526" y="533"/>
                  </a:cubicBezTo>
                  <a:cubicBezTo>
                    <a:pt x="530" y="533"/>
                    <a:pt x="533" y="532"/>
                    <a:pt x="536" y="532"/>
                  </a:cubicBezTo>
                  <a:cubicBezTo>
                    <a:pt x="540" y="532"/>
                    <a:pt x="544" y="532"/>
                    <a:pt x="549" y="531"/>
                  </a:cubicBezTo>
                  <a:cubicBezTo>
                    <a:pt x="552" y="531"/>
                    <a:pt x="555" y="531"/>
                    <a:pt x="558" y="531"/>
                  </a:cubicBezTo>
                  <a:cubicBezTo>
                    <a:pt x="562" y="530"/>
                    <a:pt x="567" y="530"/>
                    <a:pt x="571" y="529"/>
                  </a:cubicBezTo>
                  <a:cubicBezTo>
                    <a:pt x="574" y="529"/>
                    <a:pt x="577" y="529"/>
                    <a:pt x="580" y="528"/>
                  </a:cubicBezTo>
                  <a:cubicBezTo>
                    <a:pt x="585" y="528"/>
                    <a:pt x="589" y="527"/>
                    <a:pt x="593" y="527"/>
                  </a:cubicBezTo>
                  <a:cubicBezTo>
                    <a:pt x="596" y="526"/>
                    <a:pt x="599" y="526"/>
                    <a:pt x="602" y="525"/>
                  </a:cubicBezTo>
                  <a:cubicBezTo>
                    <a:pt x="606" y="525"/>
                    <a:pt x="610" y="524"/>
                    <a:pt x="614" y="524"/>
                  </a:cubicBezTo>
                  <a:cubicBezTo>
                    <a:pt x="618" y="523"/>
                    <a:pt x="621" y="523"/>
                    <a:pt x="624" y="522"/>
                  </a:cubicBezTo>
                  <a:cubicBezTo>
                    <a:pt x="625" y="522"/>
                    <a:pt x="627" y="521"/>
                    <a:pt x="629" y="521"/>
                  </a:cubicBezTo>
                  <a:cubicBezTo>
                    <a:pt x="629" y="520"/>
                    <a:pt x="629" y="520"/>
                    <a:pt x="629" y="520"/>
                  </a:cubicBezTo>
                  <a:cubicBezTo>
                    <a:pt x="593" y="527"/>
                    <a:pt x="557" y="531"/>
                    <a:pt x="520" y="532"/>
                  </a:cubicBezTo>
                  <a:cubicBezTo>
                    <a:pt x="521" y="532"/>
                    <a:pt x="521" y="531"/>
                    <a:pt x="521" y="531"/>
                  </a:cubicBezTo>
                  <a:cubicBezTo>
                    <a:pt x="523" y="528"/>
                    <a:pt x="525" y="525"/>
                    <a:pt x="526" y="522"/>
                  </a:cubicBezTo>
                  <a:cubicBezTo>
                    <a:pt x="527" y="521"/>
                    <a:pt x="528" y="520"/>
                    <a:pt x="528" y="519"/>
                  </a:cubicBezTo>
                  <a:cubicBezTo>
                    <a:pt x="530" y="515"/>
                    <a:pt x="532" y="511"/>
                    <a:pt x="534" y="508"/>
                  </a:cubicBezTo>
                  <a:cubicBezTo>
                    <a:pt x="535" y="507"/>
                    <a:pt x="535" y="506"/>
                    <a:pt x="535" y="506"/>
                  </a:cubicBezTo>
                  <a:cubicBezTo>
                    <a:pt x="536" y="504"/>
                    <a:pt x="537" y="503"/>
                    <a:pt x="537" y="502"/>
                  </a:cubicBezTo>
                  <a:cubicBezTo>
                    <a:pt x="559" y="497"/>
                    <a:pt x="580" y="492"/>
                    <a:pt x="602" y="486"/>
                  </a:cubicBezTo>
                  <a:cubicBezTo>
                    <a:pt x="602" y="487"/>
                    <a:pt x="603" y="488"/>
                    <a:pt x="603" y="488"/>
                  </a:cubicBezTo>
                  <a:cubicBezTo>
                    <a:pt x="604" y="490"/>
                    <a:pt x="606" y="492"/>
                    <a:pt x="607" y="494"/>
                  </a:cubicBezTo>
                  <a:cubicBezTo>
                    <a:pt x="608" y="495"/>
                    <a:pt x="609" y="496"/>
                    <a:pt x="610" y="498"/>
                  </a:cubicBezTo>
                  <a:cubicBezTo>
                    <a:pt x="612" y="500"/>
                    <a:pt x="613" y="501"/>
                    <a:pt x="615" y="503"/>
                  </a:cubicBezTo>
                  <a:cubicBezTo>
                    <a:pt x="616" y="504"/>
                    <a:pt x="617" y="505"/>
                    <a:pt x="618" y="506"/>
                  </a:cubicBezTo>
                  <a:cubicBezTo>
                    <a:pt x="620" y="509"/>
                    <a:pt x="622" y="512"/>
                    <a:pt x="625" y="514"/>
                  </a:cubicBezTo>
                  <a:cubicBezTo>
                    <a:pt x="626" y="515"/>
                    <a:pt x="627" y="517"/>
                    <a:pt x="629" y="518"/>
                  </a:cubicBezTo>
                  <a:cubicBezTo>
                    <a:pt x="629" y="517"/>
                    <a:pt x="629" y="517"/>
                    <a:pt x="629" y="517"/>
                  </a:cubicBezTo>
                  <a:cubicBezTo>
                    <a:pt x="628" y="516"/>
                    <a:pt x="626" y="515"/>
                    <a:pt x="625" y="514"/>
                  </a:cubicBezTo>
                  <a:cubicBezTo>
                    <a:pt x="620" y="509"/>
                    <a:pt x="616" y="503"/>
                    <a:pt x="611" y="497"/>
                  </a:cubicBezTo>
                  <a:cubicBezTo>
                    <a:pt x="610" y="497"/>
                    <a:pt x="610" y="497"/>
                    <a:pt x="610" y="497"/>
                  </a:cubicBezTo>
                  <a:cubicBezTo>
                    <a:pt x="608" y="494"/>
                    <a:pt x="606" y="491"/>
                    <a:pt x="604" y="488"/>
                  </a:cubicBezTo>
                  <a:cubicBezTo>
                    <a:pt x="603" y="487"/>
                    <a:pt x="603" y="487"/>
                    <a:pt x="602" y="486"/>
                  </a:cubicBezTo>
                  <a:cubicBezTo>
                    <a:pt x="611" y="484"/>
                    <a:pt x="620" y="481"/>
                    <a:pt x="629" y="479"/>
                  </a:cubicBezTo>
                  <a:cubicBezTo>
                    <a:pt x="629" y="478"/>
                    <a:pt x="629" y="478"/>
                    <a:pt x="629" y="478"/>
                  </a:cubicBezTo>
                  <a:cubicBezTo>
                    <a:pt x="626" y="479"/>
                    <a:pt x="624" y="479"/>
                    <a:pt x="622" y="480"/>
                  </a:cubicBezTo>
                  <a:cubicBezTo>
                    <a:pt x="618" y="481"/>
                    <a:pt x="614" y="482"/>
                    <a:pt x="610" y="484"/>
                  </a:cubicBezTo>
                  <a:cubicBezTo>
                    <a:pt x="607" y="484"/>
                    <a:pt x="604" y="485"/>
                    <a:pt x="602" y="486"/>
                  </a:cubicBezTo>
                  <a:cubicBezTo>
                    <a:pt x="602" y="485"/>
                    <a:pt x="602" y="485"/>
                    <a:pt x="602" y="485"/>
                  </a:cubicBezTo>
                  <a:cubicBezTo>
                    <a:pt x="600" y="483"/>
                    <a:pt x="598" y="480"/>
                    <a:pt x="597" y="478"/>
                  </a:cubicBezTo>
                  <a:cubicBezTo>
                    <a:pt x="596" y="477"/>
                    <a:pt x="595" y="475"/>
                    <a:pt x="594" y="474"/>
                  </a:cubicBezTo>
                  <a:cubicBezTo>
                    <a:pt x="592" y="472"/>
                    <a:pt x="591" y="470"/>
                    <a:pt x="590" y="467"/>
                  </a:cubicBezTo>
                  <a:cubicBezTo>
                    <a:pt x="589" y="466"/>
                    <a:pt x="588" y="464"/>
                    <a:pt x="587" y="462"/>
                  </a:cubicBezTo>
                  <a:cubicBezTo>
                    <a:pt x="586" y="460"/>
                    <a:pt x="584" y="458"/>
                    <a:pt x="583" y="456"/>
                  </a:cubicBezTo>
                  <a:cubicBezTo>
                    <a:pt x="582" y="454"/>
                    <a:pt x="581" y="452"/>
                    <a:pt x="580" y="450"/>
                  </a:cubicBezTo>
                  <a:cubicBezTo>
                    <a:pt x="579" y="448"/>
                    <a:pt x="578" y="447"/>
                    <a:pt x="577" y="445"/>
                  </a:cubicBezTo>
                  <a:cubicBezTo>
                    <a:pt x="576" y="443"/>
                    <a:pt x="575" y="441"/>
                    <a:pt x="574" y="439"/>
                  </a:cubicBezTo>
                  <a:cubicBezTo>
                    <a:pt x="576" y="438"/>
                    <a:pt x="578" y="436"/>
                    <a:pt x="578" y="433"/>
                  </a:cubicBezTo>
                  <a:cubicBezTo>
                    <a:pt x="581" y="433"/>
                    <a:pt x="583" y="434"/>
                    <a:pt x="586" y="434"/>
                  </a:cubicBezTo>
                  <a:cubicBezTo>
                    <a:pt x="589" y="434"/>
                    <a:pt x="592" y="434"/>
                    <a:pt x="596" y="434"/>
                  </a:cubicBezTo>
                  <a:cubicBezTo>
                    <a:pt x="604" y="435"/>
                    <a:pt x="612" y="435"/>
                    <a:pt x="621" y="435"/>
                  </a:cubicBezTo>
                  <a:cubicBezTo>
                    <a:pt x="623" y="435"/>
                    <a:pt x="626" y="435"/>
                    <a:pt x="629" y="435"/>
                  </a:cubicBezTo>
                  <a:cubicBezTo>
                    <a:pt x="629" y="434"/>
                    <a:pt x="629" y="434"/>
                    <a:pt x="629" y="434"/>
                  </a:cubicBezTo>
                  <a:cubicBezTo>
                    <a:pt x="626" y="434"/>
                    <a:pt x="623" y="434"/>
                    <a:pt x="621" y="434"/>
                  </a:cubicBezTo>
                  <a:cubicBezTo>
                    <a:pt x="613" y="434"/>
                    <a:pt x="604" y="434"/>
                    <a:pt x="596" y="434"/>
                  </a:cubicBezTo>
                  <a:cubicBezTo>
                    <a:pt x="593" y="434"/>
                    <a:pt x="591" y="433"/>
                    <a:pt x="588" y="433"/>
                  </a:cubicBezTo>
                  <a:cubicBezTo>
                    <a:pt x="584" y="433"/>
                    <a:pt x="581" y="433"/>
                    <a:pt x="578" y="432"/>
                  </a:cubicBezTo>
                  <a:cubicBezTo>
                    <a:pt x="578" y="432"/>
                    <a:pt x="578" y="432"/>
                    <a:pt x="578" y="432"/>
                  </a:cubicBezTo>
                  <a:cubicBezTo>
                    <a:pt x="578" y="432"/>
                    <a:pt x="578" y="432"/>
                    <a:pt x="578" y="432"/>
                  </a:cubicBezTo>
                  <a:cubicBezTo>
                    <a:pt x="581" y="431"/>
                    <a:pt x="584" y="431"/>
                    <a:pt x="587" y="431"/>
                  </a:cubicBezTo>
                  <a:cubicBezTo>
                    <a:pt x="593" y="430"/>
                    <a:pt x="598" y="429"/>
                    <a:pt x="603" y="429"/>
                  </a:cubicBezTo>
                  <a:cubicBezTo>
                    <a:pt x="608" y="428"/>
                    <a:pt x="613" y="427"/>
                    <a:pt x="618" y="426"/>
                  </a:cubicBezTo>
                  <a:cubicBezTo>
                    <a:pt x="622" y="426"/>
                    <a:pt x="625" y="425"/>
                    <a:pt x="629" y="425"/>
                  </a:cubicBezTo>
                  <a:cubicBezTo>
                    <a:pt x="629" y="424"/>
                    <a:pt x="629" y="424"/>
                    <a:pt x="629" y="424"/>
                  </a:cubicBezTo>
                  <a:cubicBezTo>
                    <a:pt x="626" y="424"/>
                    <a:pt x="623" y="425"/>
                    <a:pt x="620" y="425"/>
                  </a:cubicBezTo>
                  <a:cubicBezTo>
                    <a:pt x="612" y="426"/>
                    <a:pt x="605" y="427"/>
                    <a:pt x="597" y="428"/>
                  </a:cubicBezTo>
                  <a:cubicBezTo>
                    <a:pt x="592" y="429"/>
                    <a:pt x="587" y="429"/>
                    <a:pt x="582" y="430"/>
                  </a:cubicBezTo>
                  <a:cubicBezTo>
                    <a:pt x="580" y="430"/>
                    <a:pt x="579" y="430"/>
                    <a:pt x="578" y="430"/>
                  </a:cubicBezTo>
                  <a:cubicBezTo>
                    <a:pt x="578" y="430"/>
                    <a:pt x="578" y="429"/>
                    <a:pt x="577" y="429"/>
                  </a:cubicBezTo>
                  <a:cubicBezTo>
                    <a:pt x="580" y="427"/>
                    <a:pt x="583" y="426"/>
                    <a:pt x="586" y="424"/>
                  </a:cubicBezTo>
                  <a:cubicBezTo>
                    <a:pt x="590" y="422"/>
                    <a:pt x="594" y="421"/>
                    <a:pt x="597" y="418"/>
                  </a:cubicBezTo>
                  <a:moveTo>
                    <a:pt x="209" y="409"/>
                  </a:moveTo>
                  <a:cubicBezTo>
                    <a:pt x="209" y="409"/>
                    <a:pt x="209" y="409"/>
                    <a:pt x="209" y="409"/>
                  </a:cubicBezTo>
                  <a:cubicBezTo>
                    <a:pt x="210" y="409"/>
                    <a:pt x="212" y="410"/>
                    <a:pt x="213" y="410"/>
                  </a:cubicBezTo>
                  <a:cubicBezTo>
                    <a:pt x="218" y="411"/>
                    <a:pt x="223" y="412"/>
                    <a:pt x="228" y="413"/>
                  </a:cubicBezTo>
                  <a:cubicBezTo>
                    <a:pt x="236" y="415"/>
                    <a:pt x="245" y="416"/>
                    <a:pt x="254" y="418"/>
                  </a:cubicBezTo>
                  <a:cubicBezTo>
                    <a:pt x="255" y="418"/>
                    <a:pt x="256" y="418"/>
                    <a:pt x="256" y="418"/>
                  </a:cubicBezTo>
                  <a:cubicBezTo>
                    <a:pt x="260" y="418"/>
                    <a:pt x="260" y="418"/>
                    <a:pt x="260" y="418"/>
                  </a:cubicBezTo>
                  <a:cubicBezTo>
                    <a:pt x="257" y="418"/>
                    <a:pt x="255" y="418"/>
                    <a:pt x="253" y="417"/>
                  </a:cubicBezTo>
                  <a:cubicBezTo>
                    <a:pt x="238" y="415"/>
                    <a:pt x="223" y="412"/>
                    <a:pt x="209" y="409"/>
                  </a:cubicBezTo>
                  <a:moveTo>
                    <a:pt x="419" y="404"/>
                  </a:moveTo>
                  <a:cubicBezTo>
                    <a:pt x="419" y="404"/>
                    <a:pt x="418" y="404"/>
                    <a:pt x="418" y="405"/>
                  </a:cubicBezTo>
                  <a:cubicBezTo>
                    <a:pt x="413" y="407"/>
                    <a:pt x="408" y="409"/>
                    <a:pt x="403" y="411"/>
                  </a:cubicBezTo>
                  <a:cubicBezTo>
                    <a:pt x="399" y="412"/>
                    <a:pt x="396" y="413"/>
                    <a:pt x="392" y="415"/>
                  </a:cubicBezTo>
                  <a:cubicBezTo>
                    <a:pt x="389" y="416"/>
                    <a:pt x="386" y="417"/>
                    <a:pt x="382" y="418"/>
                  </a:cubicBezTo>
                  <a:cubicBezTo>
                    <a:pt x="384" y="418"/>
                    <a:pt x="384" y="418"/>
                    <a:pt x="384" y="418"/>
                  </a:cubicBezTo>
                  <a:cubicBezTo>
                    <a:pt x="391" y="416"/>
                    <a:pt x="398" y="413"/>
                    <a:pt x="405" y="411"/>
                  </a:cubicBezTo>
                  <a:cubicBezTo>
                    <a:pt x="407" y="410"/>
                    <a:pt x="408" y="409"/>
                    <a:pt x="410" y="409"/>
                  </a:cubicBezTo>
                  <a:cubicBezTo>
                    <a:pt x="413" y="407"/>
                    <a:pt x="416" y="406"/>
                    <a:pt x="419" y="405"/>
                  </a:cubicBezTo>
                  <a:cubicBezTo>
                    <a:pt x="419" y="404"/>
                    <a:pt x="419" y="404"/>
                    <a:pt x="419" y="404"/>
                  </a:cubicBezTo>
                  <a:moveTo>
                    <a:pt x="209" y="352"/>
                  </a:moveTo>
                  <a:cubicBezTo>
                    <a:pt x="209" y="353"/>
                    <a:pt x="209" y="353"/>
                    <a:pt x="209" y="353"/>
                  </a:cubicBezTo>
                  <a:cubicBezTo>
                    <a:pt x="223" y="357"/>
                    <a:pt x="238" y="360"/>
                    <a:pt x="252" y="364"/>
                  </a:cubicBezTo>
                  <a:cubicBezTo>
                    <a:pt x="308" y="377"/>
                    <a:pt x="364" y="387"/>
                    <a:pt x="419" y="393"/>
                  </a:cubicBezTo>
                  <a:cubicBezTo>
                    <a:pt x="419" y="393"/>
                    <a:pt x="419" y="393"/>
                    <a:pt x="419" y="393"/>
                  </a:cubicBezTo>
                  <a:cubicBezTo>
                    <a:pt x="414" y="392"/>
                    <a:pt x="410" y="392"/>
                    <a:pt x="405" y="391"/>
                  </a:cubicBezTo>
                  <a:cubicBezTo>
                    <a:pt x="399" y="390"/>
                    <a:pt x="393" y="389"/>
                    <a:pt x="386" y="388"/>
                  </a:cubicBezTo>
                  <a:cubicBezTo>
                    <a:pt x="380" y="388"/>
                    <a:pt x="374" y="387"/>
                    <a:pt x="368" y="386"/>
                  </a:cubicBezTo>
                  <a:cubicBezTo>
                    <a:pt x="362" y="385"/>
                    <a:pt x="356" y="384"/>
                    <a:pt x="349" y="383"/>
                  </a:cubicBezTo>
                  <a:cubicBezTo>
                    <a:pt x="343" y="382"/>
                    <a:pt x="337" y="381"/>
                    <a:pt x="331" y="380"/>
                  </a:cubicBezTo>
                  <a:cubicBezTo>
                    <a:pt x="325" y="379"/>
                    <a:pt x="319" y="377"/>
                    <a:pt x="312" y="376"/>
                  </a:cubicBezTo>
                  <a:cubicBezTo>
                    <a:pt x="306" y="375"/>
                    <a:pt x="300" y="374"/>
                    <a:pt x="294" y="372"/>
                  </a:cubicBezTo>
                  <a:cubicBezTo>
                    <a:pt x="288" y="371"/>
                    <a:pt x="281" y="370"/>
                    <a:pt x="275" y="368"/>
                  </a:cubicBezTo>
                  <a:cubicBezTo>
                    <a:pt x="269" y="367"/>
                    <a:pt x="263" y="366"/>
                    <a:pt x="257" y="364"/>
                  </a:cubicBezTo>
                  <a:cubicBezTo>
                    <a:pt x="250" y="363"/>
                    <a:pt x="244" y="361"/>
                    <a:pt x="238" y="359"/>
                  </a:cubicBezTo>
                  <a:cubicBezTo>
                    <a:pt x="232" y="358"/>
                    <a:pt x="226" y="356"/>
                    <a:pt x="219" y="355"/>
                  </a:cubicBezTo>
                  <a:cubicBezTo>
                    <a:pt x="216" y="354"/>
                    <a:pt x="212" y="353"/>
                    <a:pt x="209" y="352"/>
                  </a:cubicBezTo>
                  <a:moveTo>
                    <a:pt x="209" y="347"/>
                  </a:moveTo>
                  <a:cubicBezTo>
                    <a:pt x="209" y="347"/>
                    <a:pt x="209" y="347"/>
                    <a:pt x="209" y="347"/>
                  </a:cubicBezTo>
                  <a:cubicBezTo>
                    <a:pt x="210" y="348"/>
                    <a:pt x="212" y="348"/>
                    <a:pt x="213" y="349"/>
                  </a:cubicBezTo>
                  <a:cubicBezTo>
                    <a:pt x="217" y="350"/>
                    <a:pt x="220" y="351"/>
                    <a:pt x="224" y="352"/>
                  </a:cubicBezTo>
                  <a:cubicBezTo>
                    <a:pt x="228" y="353"/>
                    <a:pt x="232" y="354"/>
                    <a:pt x="235" y="355"/>
                  </a:cubicBezTo>
                  <a:cubicBezTo>
                    <a:pt x="239" y="356"/>
                    <a:pt x="243" y="357"/>
                    <a:pt x="247" y="358"/>
                  </a:cubicBezTo>
                  <a:cubicBezTo>
                    <a:pt x="251" y="359"/>
                    <a:pt x="255" y="359"/>
                    <a:pt x="258" y="360"/>
                  </a:cubicBezTo>
                  <a:cubicBezTo>
                    <a:pt x="262" y="361"/>
                    <a:pt x="266" y="362"/>
                    <a:pt x="271" y="363"/>
                  </a:cubicBezTo>
                  <a:cubicBezTo>
                    <a:pt x="274" y="364"/>
                    <a:pt x="278" y="365"/>
                    <a:pt x="281" y="366"/>
                  </a:cubicBezTo>
                  <a:cubicBezTo>
                    <a:pt x="285" y="367"/>
                    <a:pt x="290" y="367"/>
                    <a:pt x="294" y="368"/>
                  </a:cubicBezTo>
                  <a:cubicBezTo>
                    <a:pt x="297" y="369"/>
                    <a:pt x="301" y="370"/>
                    <a:pt x="304" y="370"/>
                  </a:cubicBezTo>
                  <a:cubicBezTo>
                    <a:pt x="308" y="371"/>
                    <a:pt x="313" y="372"/>
                    <a:pt x="317" y="373"/>
                  </a:cubicBezTo>
                  <a:cubicBezTo>
                    <a:pt x="320" y="374"/>
                    <a:pt x="324" y="374"/>
                    <a:pt x="327" y="375"/>
                  </a:cubicBezTo>
                  <a:cubicBezTo>
                    <a:pt x="331" y="376"/>
                    <a:pt x="336" y="376"/>
                    <a:pt x="340" y="377"/>
                  </a:cubicBezTo>
                  <a:cubicBezTo>
                    <a:pt x="343" y="378"/>
                    <a:pt x="347" y="378"/>
                    <a:pt x="350" y="379"/>
                  </a:cubicBezTo>
                  <a:cubicBezTo>
                    <a:pt x="354" y="379"/>
                    <a:pt x="359" y="380"/>
                    <a:pt x="363" y="381"/>
                  </a:cubicBezTo>
                  <a:cubicBezTo>
                    <a:pt x="366" y="381"/>
                    <a:pt x="370" y="381"/>
                    <a:pt x="373" y="382"/>
                  </a:cubicBezTo>
                  <a:cubicBezTo>
                    <a:pt x="377" y="383"/>
                    <a:pt x="381" y="383"/>
                    <a:pt x="386" y="384"/>
                  </a:cubicBezTo>
                  <a:cubicBezTo>
                    <a:pt x="389" y="384"/>
                    <a:pt x="392" y="384"/>
                    <a:pt x="396" y="385"/>
                  </a:cubicBezTo>
                  <a:cubicBezTo>
                    <a:pt x="400" y="385"/>
                    <a:pt x="404" y="386"/>
                    <a:pt x="408" y="386"/>
                  </a:cubicBezTo>
                  <a:cubicBezTo>
                    <a:pt x="412" y="387"/>
                    <a:pt x="415" y="387"/>
                    <a:pt x="418" y="387"/>
                  </a:cubicBezTo>
                  <a:cubicBezTo>
                    <a:pt x="419" y="387"/>
                    <a:pt x="419" y="387"/>
                    <a:pt x="419" y="387"/>
                  </a:cubicBezTo>
                  <a:cubicBezTo>
                    <a:pt x="419" y="386"/>
                    <a:pt x="419" y="386"/>
                    <a:pt x="419" y="386"/>
                  </a:cubicBezTo>
                  <a:cubicBezTo>
                    <a:pt x="418" y="386"/>
                    <a:pt x="418" y="386"/>
                    <a:pt x="417" y="386"/>
                  </a:cubicBezTo>
                  <a:cubicBezTo>
                    <a:pt x="414" y="386"/>
                    <a:pt x="411" y="386"/>
                    <a:pt x="408" y="385"/>
                  </a:cubicBezTo>
                  <a:cubicBezTo>
                    <a:pt x="404" y="385"/>
                    <a:pt x="399" y="384"/>
                    <a:pt x="394" y="384"/>
                  </a:cubicBezTo>
                  <a:cubicBezTo>
                    <a:pt x="391" y="384"/>
                    <a:pt x="388" y="383"/>
                    <a:pt x="385" y="383"/>
                  </a:cubicBezTo>
                  <a:cubicBezTo>
                    <a:pt x="381" y="382"/>
                    <a:pt x="376" y="382"/>
                    <a:pt x="372" y="381"/>
                  </a:cubicBezTo>
                  <a:cubicBezTo>
                    <a:pt x="369" y="381"/>
                    <a:pt x="366" y="380"/>
                    <a:pt x="363" y="380"/>
                  </a:cubicBezTo>
                  <a:cubicBezTo>
                    <a:pt x="358" y="379"/>
                    <a:pt x="353" y="378"/>
                    <a:pt x="348" y="378"/>
                  </a:cubicBezTo>
                  <a:cubicBezTo>
                    <a:pt x="346" y="377"/>
                    <a:pt x="343" y="377"/>
                    <a:pt x="340" y="376"/>
                  </a:cubicBezTo>
                  <a:cubicBezTo>
                    <a:pt x="335" y="376"/>
                    <a:pt x="330" y="375"/>
                    <a:pt x="325" y="374"/>
                  </a:cubicBezTo>
                  <a:cubicBezTo>
                    <a:pt x="323" y="373"/>
                    <a:pt x="320" y="373"/>
                    <a:pt x="317" y="372"/>
                  </a:cubicBezTo>
                  <a:cubicBezTo>
                    <a:pt x="312" y="371"/>
                    <a:pt x="307" y="370"/>
                    <a:pt x="302" y="369"/>
                  </a:cubicBezTo>
                  <a:cubicBezTo>
                    <a:pt x="299" y="369"/>
                    <a:pt x="297" y="368"/>
                    <a:pt x="294" y="368"/>
                  </a:cubicBezTo>
                  <a:cubicBezTo>
                    <a:pt x="289" y="367"/>
                    <a:pt x="284" y="366"/>
                    <a:pt x="279" y="364"/>
                  </a:cubicBezTo>
                  <a:cubicBezTo>
                    <a:pt x="276" y="364"/>
                    <a:pt x="273" y="363"/>
                    <a:pt x="271" y="363"/>
                  </a:cubicBezTo>
                  <a:cubicBezTo>
                    <a:pt x="266" y="361"/>
                    <a:pt x="261" y="360"/>
                    <a:pt x="256" y="359"/>
                  </a:cubicBezTo>
                  <a:cubicBezTo>
                    <a:pt x="253" y="358"/>
                    <a:pt x="250" y="358"/>
                    <a:pt x="247" y="357"/>
                  </a:cubicBezTo>
                  <a:cubicBezTo>
                    <a:pt x="242" y="356"/>
                    <a:pt x="237" y="354"/>
                    <a:pt x="232" y="353"/>
                  </a:cubicBezTo>
                  <a:cubicBezTo>
                    <a:pt x="229" y="352"/>
                    <a:pt x="227" y="352"/>
                    <a:pt x="224" y="351"/>
                  </a:cubicBezTo>
                  <a:cubicBezTo>
                    <a:pt x="219" y="350"/>
                    <a:pt x="214" y="348"/>
                    <a:pt x="209" y="347"/>
                  </a:cubicBezTo>
                  <a:moveTo>
                    <a:pt x="209" y="249"/>
                  </a:moveTo>
                  <a:cubicBezTo>
                    <a:pt x="209" y="250"/>
                    <a:pt x="209" y="250"/>
                    <a:pt x="209" y="250"/>
                  </a:cubicBezTo>
                  <a:cubicBezTo>
                    <a:pt x="209" y="250"/>
                    <a:pt x="210" y="251"/>
                    <a:pt x="210" y="251"/>
                  </a:cubicBezTo>
                  <a:cubicBezTo>
                    <a:pt x="212" y="252"/>
                    <a:pt x="214" y="254"/>
                    <a:pt x="216" y="255"/>
                  </a:cubicBezTo>
                  <a:cubicBezTo>
                    <a:pt x="221" y="259"/>
                    <a:pt x="226" y="262"/>
                    <a:pt x="231" y="266"/>
                  </a:cubicBezTo>
                  <a:cubicBezTo>
                    <a:pt x="234" y="268"/>
                    <a:pt x="236" y="269"/>
                    <a:pt x="238" y="271"/>
                  </a:cubicBezTo>
                  <a:cubicBezTo>
                    <a:pt x="243" y="274"/>
                    <a:pt x="247" y="278"/>
                    <a:pt x="252" y="281"/>
                  </a:cubicBezTo>
                  <a:cubicBezTo>
                    <a:pt x="254" y="282"/>
                    <a:pt x="257" y="284"/>
                    <a:pt x="259" y="285"/>
                  </a:cubicBezTo>
                  <a:cubicBezTo>
                    <a:pt x="264" y="289"/>
                    <a:pt x="268" y="292"/>
                    <a:pt x="273" y="295"/>
                  </a:cubicBezTo>
                  <a:cubicBezTo>
                    <a:pt x="275" y="296"/>
                    <a:pt x="278" y="298"/>
                    <a:pt x="280" y="299"/>
                  </a:cubicBezTo>
                  <a:cubicBezTo>
                    <a:pt x="284" y="302"/>
                    <a:pt x="289" y="305"/>
                    <a:pt x="293" y="308"/>
                  </a:cubicBezTo>
                  <a:cubicBezTo>
                    <a:pt x="296" y="309"/>
                    <a:pt x="298" y="311"/>
                    <a:pt x="300" y="312"/>
                  </a:cubicBezTo>
                  <a:cubicBezTo>
                    <a:pt x="305" y="315"/>
                    <a:pt x="309" y="318"/>
                    <a:pt x="314" y="320"/>
                  </a:cubicBezTo>
                  <a:cubicBezTo>
                    <a:pt x="316" y="322"/>
                    <a:pt x="318" y="323"/>
                    <a:pt x="321" y="324"/>
                  </a:cubicBezTo>
                  <a:cubicBezTo>
                    <a:pt x="325" y="327"/>
                    <a:pt x="329" y="330"/>
                    <a:pt x="334" y="332"/>
                  </a:cubicBezTo>
                  <a:cubicBezTo>
                    <a:pt x="336" y="333"/>
                    <a:pt x="339" y="335"/>
                    <a:pt x="341" y="336"/>
                  </a:cubicBezTo>
                  <a:cubicBezTo>
                    <a:pt x="345" y="339"/>
                    <a:pt x="350" y="341"/>
                    <a:pt x="354" y="343"/>
                  </a:cubicBezTo>
                  <a:cubicBezTo>
                    <a:pt x="356" y="345"/>
                    <a:pt x="359" y="346"/>
                    <a:pt x="362" y="347"/>
                  </a:cubicBezTo>
                  <a:cubicBezTo>
                    <a:pt x="366" y="349"/>
                    <a:pt x="370" y="352"/>
                    <a:pt x="374" y="354"/>
                  </a:cubicBezTo>
                  <a:cubicBezTo>
                    <a:pt x="377" y="355"/>
                    <a:pt x="379" y="356"/>
                    <a:pt x="382" y="358"/>
                  </a:cubicBezTo>
                  <a:cubicBezTo>
                    <a:pt x="384" y="359"/>
                    <a:pt x="386" y="360"/>
                    <a:pt x="388" y="361"/>
                  </a:cubicBezTo>
                  <a:cubicBezTo>
                    <a:pt x="329" y="356"/>
                    <a:pt x="269" y="347"/>
                    <a:pt x="209" y="335"/>
                  </a:cubicBezTo>
                  <a:cubicBezTo>
                    <a:pt x="209" y="335"/>
                    <a:pt x="209" y="335"/>
                    <a:pt x="209" y="335"/>
                  </a:cubicBezTo>
                  <a:cubicBezTo>
                    <a:pt x="269" y="348"/>
                    <a:pt x="330" y="357"/>
                    <a:pt x="389" y="361"/>
                  </a:cubicBezTo>
                  <a:cubicBezTo>
                    <a:pt x="391" y="362"/>
                    <a:pt x="392" y="363"/>
                    <a:pt x="394" y="364"/>
                  </a:cubicBezTo>
                  <a:cubicBezTo>
                    <a:pt x="397" y="365"/>
                    <a:pt x="399" y="366"/>
                    <a:pt x="402" y="367"/>
                  </a:cubicBezTo>
                  <a:cubicBezTo>
                    <a:pt x="406" y="369"/>
                    <a:pt x="410" y="371"/>
                    <a:pt x="414" y="373"/>
                  </a:cubicBezTo>
                  <a:cubicBezTo>
                    <a:pt x="415" y="374"/>
                    <a:pt x="417" y="374"/>
                    <a:pt x="419" y="375"/>
                  </a:cubicBezTo>
                  <a:cubicBezTo>
                    <a:pt x="419" y="375"/>
                    <a:pt x="419" y="375"/>
                    <a:pt x="419" y="375"/>
                  </a:cubicBezTo>
                  <a:cubicBezTo>
                    <a:pt x="417" y="374"/>
                    <a:pt x="416" y="373"/>
                    <a:pt x="414" y="372"/>
                  </a:cubicBezTo>
                  <a:cubicBezTo>
                    <a:pt x="412" y="372"/>
                    <a:pt x="411" y="371"/>
                    <a:pt x="409" y="370"/>
                  </a:cubicBezTo>
                  <a:cubicBezTo>
                    <a:pt x="404" y="368"/>
                    <a:pt x="399" y="365"/>
                    <a:pt x="394" y="363"/>
                  </a:cubicBezTo>
                  <a:cubicBezTo>
                    <a:pt x="393" y="363"/>
                    <a:pt x="392" y="362"/>
                    <a:pt x="391" y="362"/>
                  </a:cubicBezTo>
                  <a:cubicBezTo>
                    <a:pt x="401" y="362"/>
                    <a:pt x="410" y="363"/>
                    <a:pt x="419" y="363"/>
                  </a:cubicBezTo>
                  <a:cubicBezTo>
                    <a:pt x="419" y="363"/>
                    <a:pt x="419" y="363"/>
                    <a:pt x="419" y="363"/>
                  </a:cubicBezTo>
                  <a:cubicBezTo>
                    <a:pt x="409" y="362"/>
                    <a:pt x="400" y="362"/>
                    <a:pt x="390" y="361"/>
                  </a:cubicBezTo>
                  <a:cubicBezTo>
                    <a:pt x="389" y="360"/>
                    <a:pt x="389" y="360"/>
                    <a:pt x="389" y="360"/>
                  </a:cubicBezTo>
                  <a:cubicBezTo>
                    <a:pt x="384" y="358"/>
                    <a:pt x="379" y="356"/>
                    <a:pt x="374" y="353"/>
                  </a:cubicBezTo>
                  <a:cubicBezTo>
                    <a:pt x="373" y="352"/>
                    <a:pt x="371" y="351"/>
                    <a:pt x="369" y="351"/>
                  </a:cubicBezTo>
                  <a:cubicBezTo>
                    <a:pt x="364" y="348"/>
                    <a:pt x="359" y="345"/>
                    <a:pt x="354" y="343"/>
                  </a:cubicBezTo>
                  <a:cubicBezTo>
                    <a:pt x="353" y="342"/>
                    <a:pt x="351" y="341"/>
                    <a:pt x="349" y="340"/>
                  </a:cubicBezTo>
                  <a:cubicBezTo>
                    <a:pt x="344" y="337"/>
                    <a:pt x="339" y="334"/>
                    <a:pt x="334" y="332"/>
                  </a:cubicBezTo>
                  <a:cubicBezTo>
                    <a:pt x="332" y="330"/>
                    <a:pt x="331" y="329"/>
                    <a:pt x="329" y="328"/>
                  </a:cubicBezTo>
                  <a:cubicBezTo>
                    <a:pt x="324" y="325"/>
                    <a:pt x="319" y="323"/>
                    <a:pt x="314" y="320"/>
                  </a:cubicBezTo>
                  <a:cubicBezTo>
                    <a:pt x="312" y="319"/>
                    <a:pt x="311" y="318"/>
                    <a:pt x="309" y="317"/>
                  </a:cubicBezTo>
                  <a:cubicBezTo>
                    <a:pt x="304" y="314"/>
                    <a:pt x="299" y="310"/>
                    <a:pt x="294" y="307"/>
                  </a:cubicBezTo>
                  <a:cubicBezTo>
                    <a:pt x="291" y="306"/>
                    <a:pt x="288" y="304"/>
                    <a:pt x="286" y="302"/>
                  </a:cubicBezTo>
                  <a:cubicBezTo>
                    <a:pt x="281" y="299"/>
                    <a:pt x="277" y="297"/>
                    <a:pt x="273" y="294"/>
                  </a:cubicBezTo>
                  <a:cubicBezTo>
                    <a:pt x="269" y="291"/>
                    <a:pt x="265" y="289"/>
                    <a:pt x="261" y="286"/>
                  </a:cubicBezTo>
                  <a:cubicBezTo>
                    <a:pt x="258" y="284"/>
                    <a:pt x="255" y="282"/>
                    <a:pt x="253" y="280"/>
                  </a:cubicBezTo>
                  <a:cubicBezTo>
                    <a:pt x="239" y="271"/>
                    <a:pt x="225" y="261"/>
                    <a:pt x="211" y="251"/>
                  </a:cubicBezTo>
                  <a:cubicBezTo>
                    <a:pt x="211" y="250"/>
                    <a:pt x="211" y="250"/>
                    <a:pt x="211" y="250"/>
                  </a:cubicBezTo>
                  <a:cubicBezTo>
                    <a:pt x="210" y="250"/>
                    <a:pt x="210" y="250"/>
                    <a:pt x="209" y="249"/>
                  </a:cubicBezTo>
                  <a:moveTo>
                    <a:pt x="419" y="187"/>
                  </a:moveTo>
                  <a:cubicBezTo>
                    <a:pt x="419" y="193"/>
                    <a:pt x="419" y="193"/>
                    <a:pt x="419" y="193"/>
                  </a:cubicBezTo>
                  <a:cubicBezTo>
                    <a:pt x="420" y="198"/>
                    <a:pt x="421" y="204"/>
                    <a:pt x="421" y="209"/>
                  </a:cubicBezTo>
                  <a:cubicBezTo>
                    <a:pt x="422" y="209"/>
                    <a:pt x="422" y="209"/>
                    <a:pt x="422" y="209"/>
                  </a:cubicBezTo>
                  <a:cubicBezTo>
                    <a:pt x="421" y="202"/>
                    <a:pt x="420" y="195"/>
                    <a:pt x="419" y="188"/>
                  </a:cubicBezTo>
                  <a:cubicBezTo>
                    <a:pt x="419" y="188"/>
                    <a:pt x="419" y="188"/>
                    <a:pt x="419" y="187"/>
                  </a:cubicBezTo>
                  <a:moveTo>
                    <a:pt x="32" y="0"/>
                  </a:moveTo>
                  <a:cubicBezTo>
                    <a:pt x="32" y="0"/>
                    <a:pt x="32" y="0"/>
                    <a:pt x="32" y="0"/>
                  </a:cubicBezTo>
                  <a:cubicBezTo>
                    <a:pt x="33" y="3"/>
                    <a:pt x="35" y="7"/>
                    <a:pt x="37" y="10"/>
                  </a:cubicBezTo>
                  <a:cubicBezTo>
                    <a:pt x="38" y="13"/>
                    <a:pt x="39" y="16"/>
                    <a:pt x="41" y="19"/>
                  </a:cubicBezTo>
                  <a:cubicBezTo>
                    <a:pt x="44" y="26"/>
                    <a:pt x="47" y="33"/>
                    <a:pt x="50" y="39"/>
                  </a:cubicBezTo>
                  <a:cubicBezTo>
                    <a:pt x="52" y="42"/>
                    <a:pt x="53" y="46"/>
                    <a:pt x="55" y="49"/>
                  </a:cubicBezTo>
                  <a:cubicBezTo>
                    <a:pt x="59" y="57"/>
                    <a:pt x="63" y="66"/>
                    <a:pt x="68" y="75"/>
                  </a:cubicBezTo>
                  <a:cubicBezTo>
                    <a:pt x="68" y="75"/>
                    <a:pt x="69" y="76"/>
                    <a:pt x="69" y="77"/>
                  </a:cubicBezTo>
                  <a:cubicBezTo>
                    <a:pt x="74" y="87"/>
                    <a:pt x="78" y="96"/>
                    <a:pt x="83" y="105"/>
                  </a:cubicBezTo>
                  <a:cubicBezTo>
                    <a:pt x="83" y="105"/>
                    <a:pt x="83" y="105"/>
                    <a:pt x="83" y="105"/>
                  </a:cubicBezTo>
                  <a:cubicBezTo>
                    <a:pt x="88" y="114"/>
                    <a:pt x="92" y="123"/>
                    <a:pt x="97" y="132"/>
                  </a:cubicBezTo>
                  <a:cubicBezTo>
                    <a:pt x="98" y="134"/>
                    <a:pt x="99" y="135"/>
                    <a:pt x="99" y="137"/>
                  </a:cubicBezTo>
                  <a:cubicBezTo>
                    <a:pt x="103" y="144"/>
                    <a:pt x="107" y="151"/>
                    <a:pt x="111" y="158"/>
                  </a:cubicBezTo>
                  <a:cubicBezTo>
                    <a:pt x="113" y="163"/>
                    <a:pt x="116" y="167"/>
                    <a:pt x="118" y="172"/>
                  </a:cubicBezTo>
                  <a:cubicBezTo>
                    <a:pt x="119" y="173"/>
                    <a:pt x="120" y="175"/>
                    <a:pt x="121" y="176"/>
                  </a:cubicBezTo>
                  <a:cubicBezTo>
                    <a:pt x="118" y="178"/>
                    <a:pt x="117" y="180"/>
                    <a:pt x="117" y="183"/>
                  </a:cubicBezTo>
                  <a:cubicBezTo>
                    <a:pt x="117" y="183"/>
                    <a:pt x="117" y="184"/>
                    <a:pt x="117" y="184"/>
                  </a:cubicBezTo>
                  <a:cubicBezTo>
                    <a:pt x="116" y="184"/>
                    <a:pt x="115" y="185"/>
                    <a:pt x="114" y="185"/>
                  </a:cubicBezTo>
                  <a:cubicBezTo>
                    <a:pt x="107" y="186"/>
                    <a:pt x="100" y="188"/>
                    <a:pt x="94" y="189"/>
                  </a:cubicBezTo>
                  <a:cubicBezTo>
                    <a:pt x="88" y="190"/>
                    <a:pt x="82" y="191"/>
                    <a:pt x="77" y="192"/>
                  </a:cubicBezTo>
                  <a:cubicBezTo>
                    <a:pt x="72" y="193"/>
                    <a:pt x="68" y="194"/>
                    <a:pt x="64" y="194"/>
                  </a:cubicBezTo>
                  <a:cubicBezTo>
                    <a:pt x="56" y="195"/>
                    <a:pt x="50" y="196"/>
                    <a:pt x="43" y="197"/>
                  </a:cubicBezTo>
                  <a:cubicBezTo>
                    <a:pt x="40" y="198"/>
                    <a:pt x="37" y="198"/>
                    <a:pt x="34" y="199"/>
                  </a:cubicBezTo>
                  <a:cubicBezTo>
                    <a:pt x="26" y="200"/>
                    <a:pt x="18" y="201"/>
                    <a:pt x="11" y="202"/>
                  </a:cubicBezTo>
                  <a:cubicBezTo>
                    <a:pt x="9" y="202"/>
                    <a:pt x="7" y="202"/>
                    <a:pt x="5" y="202"/>
                  </a:cubicBezTo>
                  <a:cubicBezTo>
                    <a:pt x="3" y="203"/>
                    <a:pt x="1" y="203"/>
                    <a:pt x="0" y="203"/>
                  </a:cubicBezTo>
                  <a:cubicBezTo>
                    <a:pt x="0" y="204"/>
                    <a:pt x="0" y="204"/>
                    <a:pt x="0" y="204"/>
                  </a:cubicBezTo>
                  <a:cubicBezTo>
                    <a:pt x="1" y="204"/>
                    <a:pt x="3" y="203"/>
                    <a:pt x="5" y="203"/>
                  </a:cubicBezTo>
                  <a:cubicBezTo>
                    <a:pt x="8" y="203"/>
                    <a:pt x="11" y="202"/>
                    <a:pt x="14" y="202"/>
                  </a:cubicBezTo>
                  <a:cubicBezTo>
                    <a:pt x="21" y="201"/>
                    <a:pt x="27" y="200"/>
                    <a:pt x="34" y="199"/>
                  </a:cubicBezTo>
                  <a:cubicBezTo>
                    <a:pt x="37" y="199"/>
                    <a:pt x="41" y="198"/>
                    <a:pt x="44" y="198"/>
                  </a:cubicBezTo>
                  <a:cubicBezTo>
                    <a:pt x="51" y="197"/>
                    <a:pt x="57" y="196"/>
                    <a:pt x="64" y="195"/>
                  </a:cubicBezTo>
                  <a:cubicBezTo>
                    <a:pt x="68" y="194"/>
                    <a:pt x="72" y="193"/>
                    <a:pt x="76" y="193"/>
                  </a:cubicBezTo>
                  <a:cubicBezTo>
                    <a:pt x="82" y="192"/>
                    <a:pt x="88" y="191"/>
                    <a:pt x="94" y="190"/>
                  </a:cubicBezTo>
                  <a:cubicBezTo>
                    <a:pt x="99" y="189"/>
                    <a:pt x="104" y="187"/>
                    <a:pt x="109" y="186"/>
                  </a:cubicBezTo>
                  <a:cubicBezTo>
                    <a:pt x="112" y="186"/>
                    <a:pt x="115" y="185"/>
                    <a:pt x="117" y="185"/>
                  </a:cubicBezTo>
                  <a:cubicBezTo>
                    <a:pt x="118" y="187"/>
                    <a:pt x="120" y="189"/>
                    <a:pt x="122" y="190"/>
                  </a:cubicBezTo>
                  <a:cubicBezTo>
                    <a:pt x="120" y="197"/>
                    <a:pt x="118" y="203"/>
                    <a:pt x="116" y="209"/>
                  </a:cubicBezTo>
                  <a:cubicBezTo>
                    <a:pt x="116" y="209"/>
                    <a:pt x="116" y="209"/>
                    <a:pt x="116" y="209"/>
                  </a:cubicBezTo>
                  <a:cubicBezTo>
                    <a:pt x="118" y="203"/>
                    <a:pt x="121" y="197"/>
                    <a:pt x="123" y="190"/>
                  </a:cubicBezTo>
                  <a:cubicBezTo>
                    <a:pt x="123" y="191"/>
                    <a:pt x="124" y="191"/>
                    <a:pt x="125" y="191"/>
                  </a:cubicBezTo>
                  <a:cubicBezTo>
                    <a:pt x="127" y="191"/>
                    <a:pt x="129" y="190"/>
                    <a:pt x="131" y="188"/>
                  </a:cubicBezTo>
                  <a:cubicBezTo>
                    <a:pt x="134" y="192"/>
                    <a:pt x="138" y="195"/>
                    <a:pt x="142" y="198"/>
                  </a:cubicBezTo>
                  <a:cubicBezTo>
                    <a:pt x="144" y="199"/>
                    <a:pt x="145" y="200"/>
                    <a:pt x="146" y="201"/>
                  </a:cubicBezTo>
                  <a:cubicBezTo>
                    <a:pt x="149" y="204"/>
                    <a:pt x="153" y="206"/>
                    <a:pt x="156" y="209"/>
                  </a:cubicBezTo>
                  <a:cubicBezTo>
                    <a:pt x="157" y="209"/>
                    <a:pt x="157" y="209"/>
                    <a:pt x="157" y="209"/>
                  </a:cubicBezTo>
                  <a:cubicBezTo>
                    <a:pt x="148" y="202"/>
                    <a:pt x="140" y="195"/>
                    <a:pt x="131" y="188"/>
                  </a:cubicBezTo>
                  <a:cubicBezTo>
                    <a:pt x="132" y="186"/>
                    <a:pt x="133" y="185"/>
                    <a:pt x="133" y="183"/>
                  </a:cubicBezTo>
                  <a:cubicBezTo>
                    <a:pt x="133" y="181"/>
                    <a:pt x="132" y="179"/>
                    <a:pt x="131" y="178"/>
                  </a:cubicBezTo>
                  <a:cubicBezTo>
                    <a:pt x="136" y="174"/>
                    <a:pt x="140" y="170"/>
                    <a:pt x="145" y="165"/>
                  </a:cubicBezTo>
                  <a:cubicBezTo>
                    <a:pt x="150" y="161"/>
                    <a:pt x="154" y="157"/>
                    <a:pt x="159" y="153"/>
                  </a:cubicBezTo>
                  <a:cubicBezTo>
                    <a:pt x="166" y="146"/>
                    <a:pt x="173" y="139"/>
                    <a:pt x="181" y="132"/>
                  </a:cubicBezTo>
                  <a:cubicBezTo>
                    <a:pt x="185" y="129"/>
                    <a:pt x="189" y="125"/>
                    <a:pt x="193" y="121"/>
                  </a:cubicBezTo>
                  <a:cubicBezTo>
                    <a:pt x="198" y="116"/>
                    <a:pt x="204" y="111"/>
                    <a:pt x="209" y="106"/>
                  </a:cubicBezTo>
                  <a:cubicBezTo>
                    <a:pt x="209" y="105"/>
                    <a:pt x="209" y="105"/>
                    <a:pt x="209" y="105"/>
                  </a:cubicBezTo>
                  <a:cubicBezTo>
                    <a:pt x="192" y="121"/>
                    <a:pt x="175" y="137"/>
                    <a:pt x="158" y="152"/>
                  </a:cubicBezTo>
                  <a:cubicBezTo>
                    <a:pt x="158" y="153"/>
                    <a:pt x="158" y="153"/>
                    <a:pt x="157" y="153"/>
                  </a:cubicBezTo>
                  <a:cubicBezTo>
                    <a:pt x="148" y="162"/>
                    <a:pt x="139" y="170"/>
                    <a:pt x="130" y="178"/>
                  </a:cubicBezTo>
                  <a:cubicBezTo>
                    <a:pt x="129" y="176"/>
                    <a:pt x="127" y="175"/>
                    <a:pt x="125" y="175"/>
                  </a:cubicBezTo>
                  <a:cubicBezTo>
                    <a:pt x="123" y="175"/>
                    <a:pt x="122" y="175"/>
                    <a:pt x="121" y="176"/>
                  </a:cubicBezTo>
                  <a:cubicBezTo>
                    <a:pt x="92" y="123"/>
                    <a:pt x="63" y="65"/>
                    <a:pt x="32" y="0"/>
                  </a:cubicBezTo>
                  <a:moveTo>
                    <a:pt x="607" y="0"/>
                  </a:moveTo>
                  <a:cubicBezTo>
                    <a:pt x="606" y="0"/>
                    <a:pt x="606" y="0"/>
                    <a:pt x="606" y="0"/>
                  </a:cubicBezTo>
                  <a:cubicBezTo>
                    <a:pt x="599" y="16"/>
                    <a:pt x="591" y="32"/>
                    <a:pt x="583" y="47"/>
                  </a:cubicBezTo>
                  <a:cubicBezTo>
                    <a:pt x="582" y="47"/>
                    <a:pt x="581" y="47"/>
                    <a:pt x="580" y="47"/>
                  </a:cubicBezTo>
                  <a:cubicBezTo>
                    <a:pt x="580" y="47"/>
                    <a:pt x="580" y="47"/>
                    <a:pt x="580" y="47"/>
                  </a:cubicBezTo>
                  <a:cubicBezTo>
                    <a:pt x="580" y="45"/>
                    <a:pt x="580" y="43"/>
                    <a:pt x="580" y="42"/>
                  </a:cubicBezTo>
                  <a:cubicBezTo>
                    <a:pt x="579" y="32"/>
                    <a:pt x="578" y="23"/>
                    <a:pt x="578" y="14"/>
                  </a:cubicBezTo>
                  <a:cubicBezTo>
                    <a:pt x="577" y="9"/>
                    <a:pt x="577" y="4"/>
                    <a:pt x="577" y="0"/>
                  </a:cubicBezTo>
                  <a:cubicBezTo>
                    <a:pt x="576" y="0"/>
                    <a:pt x="576" y="0"/>
                    <a:pt x="576" y="0"/>
                  </a:cubicBezTo>
                  <a:cubicBezTo>
                    <a:pt x="577" y="16"/>
                    <a:pt x="578" y="31"/>
                    <a:pt x="579" y="47"/>
                  </a:cubicBezTo>
                  <a:cubicBezTo>
                    <a:pt x="577" y="47"/>
                    <a:pt x="575" y="49"/>
                    <a:pt x="574" y="50"/>
                  </a:cubicBezTo>
                  <a:cubicBezTo>
                    <a:pt x="572" y="49"/>
                    <a:pt x="570" y="48"/>
                    <a:pt x="568" y="46"/>
                  </a:cubicBezTo>
                  <a:cubicBezTo>
                    <a:pt x="564" y="44"/>
                    <a:pt x="561" y="42"/>
                    <a:pt x="558" y="40"/>
                  </a:cubicBezTo>
                  <a:cubicBezTo>
                    <a:pt x="554" y="38"/>
                    <a:pt x="549" y="35"/>
                    <a:pt x="545" y="32"/>
                  </a:cubicBezTo>
                  <a:cubicBezTo>
                    <a:pt x="542" y="30"/>
                    <a:pt x="539" y="28"/>
                    <a:pt x="535" y="25"/>
                  </a:cubicBezTo>
                  <a:cubicBezTo>
                    <a:pt x="531" y="23"/>
                    <a:pt x="527" y="20"/>
                    <a:pt x="523" y="17"/>
                  </a:cubicBezTo>
                  <a:cubicBezTo>
                    <a:pt x="519" y="15"/>
                    <a:pt x="516" y="12"/>
                    <a:pt x="512" y="10"/>
                  </a:cubicBezTo>
                  <a:cubicBezTo>
                    <a:pt x="509" y="7"/>
                    <a:pt x="505" y="5"/>
                    <a:pt x="502" y="2"/>
                  </a:cubicBezTo>
                  <a:cubicBezTo>
                    <a:pt x="501" y="1"/>
                    <a:pt x="500" y="1"/>
                    <a:pt x="499" y="0"/>
                  </a:cubicBezTo>
                  <a:cubicBezTo>
                    <a:pt x="497" y="0"/>
                    <a:pt x="497" y="0"/>
                    <a:pt x="497" y="0"/>
                  </a:cubicBezTo>
                  <a:cubicBezTo>
                    <a:pt x="498" y="0"/>
                    <a:pt x="498" y="0"/>
                    <a:pt x="498" y="0"/>
                  </a:cubicBezTo>
                  <a:cubicBezTo>
                    <a:pt x="505" y="5"/>
                    <a:pt x="512" y="10"/>
                    <a:pt x="518" y="15"/>
                  </a:cubicBezTo>
                  <a:cubicBezTo>
                    <a:pt x="524" y="19"/>
                    <a:pt x="530" y="22"/>
                    <a:pt x="535" y="26"/>
                  </a:cubicBezTo>
                  <a:cubicBezTo>
                    <a:pt x="536" y="27"/>
                    <a:pt x="537" y="28"/>
                    <a:pt x="539" y="28"/>
                  </a:cubicBezTo>
                  <a:cubicBezTo>
                    <a:pt x="545" y="33"/>
                    <a:pt x="551" y="37"/>
                    <a:pt x="558" y="41"/>
                  </a:cubicBezTo>
                  <a:cubicBezTo>
                    <a:pt x="558" y="41"/>
                    <a:pt x="559" y="42"/>
                    <a:pt x="560" y="42"/>
                  </a:cubicBezTo>
                  <a:cubicBezTo>
                    <a:pt x="564" y="45"/>
                    <a:pt x="569" y="48"/>
                    <a:pt x="574" y="51"/>
                  </a:cubicBezTo>
                  <a:cubicBezTo>
                    <a:pt x="573" y="52"/>
                    <a:pt x="572" y="53"/>
                    <a:pt x="572" y="55"/>
                  </a:cubicBezTo>
                  <a:cubicBezTo>
                    <a:pt x="572" y="58"/>
                    <a:pt x="574" y="61"/>
                    <a:pt x="577" y="62"/>
                  </a:cubicBezTo>
                  <a:cubicBezTo>
                    <a:pt x="575" y="69"/>
                    <a:pt x="572" y="75"/>
                    <a:pt x="570" y="82"/>
                  </a:cubicBezTo>
                  <a:cubicBezTo>
                    <a:pt x="566" y="93"/>
                    <a:pt x="562" y="104"/>
                    <a:pt x="558" y="114"/>
                  </a:cubicBezTo>
                  <a:cubicBezTo>
                    <a:pt x="547" y="147"/>
                    <a:pt x="535" y="178"/>
                    <a:pt x="524" y="209"/>
                  </a:cubicBezTo>
                  <a:cubicBezTo>
                    <a:pt x="524" y="209"/>
                    <a:pt x="524" y="209"/>
                    <a:pt x="524" y="209"/>
                  </a:cubicBezTo>
                  <a:cubicBezTo>
                    <a:pt x="536" y="178"/>
                    <a:pt x="547" y="147"/>
                    <a:pt x="559" y="115"/>
                  </a:cubicBezTo>
                  <a:cubicBezTo>
                    <a:pt x="563" y="103"/>
                    <a:pt x="568" y="90"/>
                    <a:pt x="572" y="78"/>
                  </a:cubicBezTo>
                  <a:cubicBezTo>
                    <a:pt x="574" y="72"/>
                    <a:pt x="576" y="67"/>
                    <a:pt x="578" y="62"/>
                  </a:cubicBezTo>
                  <a:cubicBezTo>
                    <a:pt x="578" y="62"/>
                    <a:pt x="579" y="62"/>
                    <a:pt x="580" y="62"/>
                  </a:cubicBezTo>
                  <a:cubicBezTo>
                    <a:pt x="579" y="74"/>
                    <a:pt x="578" y="85"/>
                    <a:pt x="578" y="97"/>
                  </a:cubicBezTo>
                  <a:cubicBezTo>
                    <a:pt x="577" y="100"/>
                    <a:pt x="577" y="103"/>
                    <a:pt x="577" y="106"/>
                  </a:cubicBezTo>
                  <a:cubicBezTo>
                    <a:pt x="576" y="120"/>
                    <a:pt x="576" y="134"/>
                    <a:pt x="575" y="147"/>
                  </a:cubicBezTo>
                  <a:cubicBezTo>
                    <a:pt x="575" y="150"/>
                    <a:pt x="575" y="154"/>
                    <a:pt x="575" y="157"/>
                  </a:cubicBezTo>
                  <a:cubicBezTo>
                    <a:pt x="574" y="170"/>
                    <a:pt x="574" y="182"/>
                    <a:pt x="573" y="195"/>
                  </a:cubicBezTo>
                  <a:cubicBezTo>
                    <a:pt x="573" y="198"/>
                    <a:pt x="573" y="202"/>
                    <a:pt x="573" y="206"/>
                  </a:cubicBezTo>
                  <a:cubicBezTo>
                    <a:pt x="573" y="207"/>
                    <a:pt x="573" y="208"/>
                    <a:pt x="573" y="209"/>
                  </a:cubicBezTo>
                  <a:cubicBezTo>
                    <a:pt x="573" y="209"/>
                    <a:pt x="573" y="209"/>
                    <a:pt x="573" y="209"/>
                  </a:cubicBezTo>
                  <a:cubicBezTo>
                    <a:pt x="574" y="197"/>
                    <a:pt x="574" y="184"/>
                    <a:pt x="575" y="172"/>
                  </a:cubicBezTo>
                  <a:cubicBezTo>
                    <a:pt x="575" y="167"/>
                    <a:pt x="575" y="162"/>
                    <a:pt x="575" y="157"/>
                  </a:cubicBezTo>
                  <a:cubicBezTo>
                    <a:pt x="576" y="150"/>
                    <a:pt x="576" y="143"/>
                    <a:pt x="576" y="136"/>
                  </a:cubicBezTo>
                  <a:cubicBezTo>
                    <a:pt x="577" y="126"/>
                    <a:pt x="577" y="116"/>
                    <a:pt x="578" y="106"/>
                  </a:cubicBezTo>
                  <a:cubicBezTo>
                    <a:pt x="578" y="103"/>
                    <a:pt x="578" y="99"/>
                    <a:pt x="578" y="96"/>
                  </a:cubicBezTo>
                  <a:cubicBezTo>
                    <a:pt x="579" y="85"/>
                    <a:pt x="580" y="74"/>
                    <a:pt x="580" y="63"/>
                  </a:cubicBezTo>
                  <a:cubicBezTo>
                    <a:pt x="580" y="63"/>
                    <a:pt x="580" y="63"/>
                    <a:pt x="580" y="63"/>
                  </a:cubicBezTo>
                  <a:cubicBezTo>
                    <a:pt x="583" y="63"/>
                    <a:pt x="586" y="61"/>
                    <a:pt x="587" y="59"/>
                  </a:cubicBezTo>
                  <a:cubicBezTo>
                    <a:pt x="590" y="60"/>
                    <a:pt x="592" y="62"/>
                    <a:pt x="595" y="63"/>
                  </a:cubicBezTo>
                  <a:cubicBezTo>
                    <a:pt x="597" y="64"/>
                    <a:pt x="599" y="65"/>
                    <a:pt x="600" y="66"/>
                  </a:cubicBezTo>
                  <a:cubicBezTo>
                    <a:pt x="605" y="68"/>
                    <a:pt x="610" y="71"/>
                    <a:pt x="615" y="73"/>
                  </a:cubicBezTo>
                  <a:cubicBezTo>
                    <a:pt x="617" y="74"/>
                    <a:pt x="619" y="75"/>
                    <a:pt x="620" y="76"/>
                  </a:cubicBezTo>
                  <a:cubicBezTo>
                    <a:pt x="623" y="77"/>
                    <a:pt x="626" y="79"/>
                    <a:pt x="629" y="80"/>
                  </a:cubicBezTo>
                  <a:cubicBezTo>
                    <a:pt x="629" y="79"/>
                    <a:pt x="629" y="79"/>
                    <a:pt x="629" y="79"/>
                  </a:cubicBezTo>
                  <a:cubicBezTo>
                    <a:pt x="626" y="78"/>
                    <a:pt x="623" y="77"/>
                    <a:pt x="621" y="76"/>
                  </a:cubicBezTo>
                  <a:cubicBezTo>
                    <a:pt x="617" y="74"/>
                    <a:pt x="613" y="72"/>
                    <a:pt x="610" y="70"/>
                  </a:cubicBezTo>
                  <a:cubicBezTo>
                    <a:pt x="607" y="68"/>
                    <a:pt x="604" y="67"/>
                    <a:pt x="601" y="65"/>
                  </a:cubicBezTo>
                  <a:cubicBezTo>
                    <a:pt x="596" y="63"/>
                    <a:pt x="592" y="61"/>
                    <a:pt x="588" y="58"/>
                  </a:cubicBezTo>
                  <a:cubicBezTo>
                    <a:pt x="587" y="58"/>
                    <a:pt x="587" y="58"/>
                    <a:pt x="587" y="58"/>
                  </a:cubicBezTo>
                  <a:cubicBezTo>
                    <a:pt x="588" y="57"/>
                    <a:pt x="588" y="56"/>
                    <a:pt x="588" y="55"/>
                  </a:cubicBezTo>
                  <a:cubicBezTo>
                    <a:pt x="588" y="53"/>
                    <a:pt x="588" y="52"/>
                    <a:pt x="587" y="51"/>
                  </a:cubicBezTo>
                  <a:cubicBezTo>
                    <a:pt x="589" y="50"/>
                    <a:pt x="591" y="49"/>
                    <a:pt x="593" y="48"/>
                  </a:cubicBezTo>
                  <a:cubicBezTo>
                    <a:pt x="604" y="42"/>
                    <a:pt x="615" y="36"/>
                    <a:pt x="626" y="30"/>
                  </a:cubicBezTo>
                  <a:cubicBezTo>
                    <a:pt x="627" y="29"/>
                    <a:pt x="628" y="29"/>
                    <a:pt x="629" y="28"/>
                  </a:cubicBezTo>
                  <a:cubicBezTo>
                    <a:pt x="629" y="28"/>
                    <a:pt x="629" y="28"/>
                    <a:pt x="629" y="28"/>
                  </a:cubicBezTo>
                  <a:cubicBezTo>
                    <a:pt x="628" y="28"/>
                    <a:pt x="627" y="29"/>
                    <a:pt x="626" y="29"/>
                  </a:cubicBezTo>
                  <a:cubicBezTo>
                    <a:pt x="624" y="30"/>
                    <a:pt x="622" y="31"/>
                    <a:pt x="620" y="33"/>
                  </a:cubicBezTo>
                  <a:cubicBezTo>
                    <a:pt x="609" y="39"/>
                    <a:pt x="598" y="45"/>
                    <a:pt x="587" y="51"/>
                  </a:cubicBezTo>
                  <a:cubicBezTo>
                    <a:pt x="586" y="49"/>
                    <a:pt x="585" y="49"/>
                    <a:pt x="584" y="48"/>
                  </a:cubicBezTo>
                  <a:cubicBezTo>
                    <a:pt x="592" y="32"/>
                    <a:pt x="599" y="16"/>
                    <a:pt x="6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sp>
          <p:nvSpPr>
            <p:cNvPr id="23" name="Freeform 18"/>
            <p:cNvSpPr>
              <a:spLocks noEditPoints="1"/>
            </p:cNvSpPr>
            <p:nvPr/>
          </p:nvSpPr>
          <p:spPr bwMode="auto">
            <a:xfrm>
              <a:off x="-2609" y="4921"/>
              <a:ext cx="545" cy="543"/>
            </a:xfrm>
            <a:custGeom>
              <a:avLst/>
              <a:gdLst>
                <a:gd name="T0" fmla="*/ 178 w 210"/>
                <a:gd name="T1" fmla="*/ 192 h 209"/>
                <a:gd name="T2" fmla="*/ 140 w 210"/>
                <a:gd name="T3" fmla="*/ 13 h 209"/>
                <a:gd name="T4" fmla="*/ 86 w 210"/>
                <a:gd name="T5" fmla="*/ 7 h 209"/>
                <a:gd name="T6" fmla="*/ 119 w 210"/>
                <a:gd name="T7" fmla="*/ 19 h 209"/>
                <a:gd name="T8" fmla="*/ 44 w 210"/>
                <a:gd name="T9" fmla="*/ 40 h 209"/>
                <a:gd name="T10" fmla="*/ 0 w 210"/>
                <a:gd name="T11" fmla="*/ 23 h 209"/>
                <a:gd name="T12" fmla="*/ 0 w 210"/>
                <a:gd name="T13" fmla="*/ 49 h 209"/>
                <a:gd name="T14" fmla="*/ 73 w 210"/>
                <a:gd name="T15" fmla="*/ 71 h 209"/>
                <a:gd name="T16" fmla="*/ 128 w 210"/>
                <a:gd name="T17" fmla="*/ 105 h 209"/>
                <a:gd name="T18" fmla="*/ 20 w 210"/>
                <a:gd name="T19" fmla="*/ 105 h 209"/>
                <a:gd name="T20" fmla="*/ 73 w 210"/>
                <a:gd name="T21" fmla="*/ 108 h 209"/>
                <a:gd name="T22" fmla="*/ 123 w 210"/>
                <a:gd name="T23" fmla="*/ 114 h 209"/>
                <a:gd name="T24" fmla="*/ 83 w 210"/>
                <a:gd name="T25" fmla="*/ 138 h 209"/>
                <a:gd name="T26" fmla="*/ 44 w 210"/>
                <a:gd name="T27" fmla="*/ 156 h 209"/>
                <a:gd name="T28" fmla="*/ 0 w 210"/>
                <a:gd name="T29" fmla="*/ 161 h 209"/>
                <a:gd name="T30" fmla="*/ 4 w 210"/>
                <a:gd name="T31" fmla="*/ 170 h 209"/>
                <a:gd name="T32" fmla="*/ 61 w 210"/>
                <a:gd name="T33" fmla="*/ 175 h 209"/>
                <a:gd name="T34" fmla="*/ 143 w 210"/>
                <a:gd name="T35" fmla="*/ 186 h 209"/>
                <a:gd name="T36" fmla="*/ 187 w 210"/>
                <a:gd name="T37" fmla="*/ 189 h 209"/>
                <a:gd name="T38" fmla="*/ 104 w 210"/>
                <a:gd name="T39" fmla="*/ 193 h 209"/>
                <a:gd name="T40" fmla="*/ 56 w 210"/>
                <a:gd name="T41" fmla="*/ 193 h 209"/>
                <a:gd name="T42" fmla="*/ 160 w 210"/>
                <a:gd name="T43" fmla="*/ 192 h 209"/>
                <a:gd name="T44" fmla="*/ 148 w 210"/>
                <a:gd name="T45" fmla="*/ 195 h 209"/>
                <a:gd name="T46" fmla="*/ 62 w 210"/>
                <a:gd name="T47" fmla="*/ 197 h 209"/>
                <a:gd name="T48" fmla="*/ 0 w 210"/>
                <a:gd name="T49" fmla="*/ 193 h 209"/>
                <a:gd name="T50" fmla="*/ 55 w 210"/>
                <a:gd name="T51" fmla="*/ 197 h 209"/>
                <a:gd name="T52" fmla="*/ 113 w 210"/>
                <a:gd name="T53" fmla="*/ 197 h 209"/>
                <a:gd name="T54" fmla="*/ 0 w 210"/>
                <a:gd name="T55" fmla="*/ 196 h 209"/>
                <a:gd name="T56" fmla="*/ 71 w 210"/>
                <a:gd name="T57" fmla="*/ 199 h 209"/>
                <a:gd name="T58" fmla="*/ 149 w 210"/>
                <a:gd name="T59" fmla="*/ 195 h 209"/>
                <a:gd name="T60" fmla="*/ 204 w 210"/>
                <a:gd name="T61" fmla="*/ 196 h 209"/>
                <a:gd name="T62" fmla="*/ 96 w 210"/>
                <a:gd name="T63" fmla="*/ 205 h 209"/>
                <a:gd name="T64" fmla="*/ 18 w 210"/>
                <a:gd name="T65" fmla="*/ 200 h 209"/>
                <a:gd name="T66" fmla="*/ 122 w 210"/>
                <a:gd name="T67" fmla="*/ 206 h 209"/>
                <a:gd name="T68" fmla="*/ 27 w 210"/>
                <a:gd name="T69" fmla="*/ 203 h 209"/>
                <a:gd name="T70" fmla="*/ 137 w 210"/>
                <a:gd name="T71" fmla="*/ 207 h 209"/>
                <a:gd name="T72" fmla="*/ 203 w 210"/>
                <a:gd name="T73" fmla="*/ 203 h 209"/>
                <a:gd name="T74" fmla="*/ 210 w 210"/>
                <a:gd name="T75" fmla="*/ 184 h 209"/>
                <a:gd name="T76" fmla="*/ 210 w 210"/>
                <a:gd name="T77" fmla="*/ 167 h 209"/>
                <a:gd name="T78" fmla="*/ 196 w 210"/>
                <a:gd name="T79" fmla="*/ 188 h 209"/>
                <a:gd name="T80" fmla="*/ 105 w 210"/>
                <a:gd name="T81" fmla="*/ 182 h 209"/>
                <a:gd name="T82" fmla="*/ 22 w 210"/>
                <a:gd name="T83" fmla="*/ 166 h 209"/>
                <a:gd name="T84" fmla="*/ 94 w 210"/>
                <a:gd name="T85" fmla="*/ 133 h 209"/>
                <a:gd name="T86" fmla="*/ 128 w 210"/>
                <a:gd name="T87" fmla="*/ 111 h 209"/>
                <a:gd name="T88" fmla="*/ 183 w 210"/>
                <a:gd name="T89" fmla="*/ 145 h 209"/>
                <a:gd name="T90" fmla="*/ 207 w 210"/>
                <a:gd name="T91" fmla="*/ 159 h 209"/>
                <a:gd name="T92" fmla="*/ 161 w 210"/>
                <a:gd name="T93" fmla="*/ 126 h 209"/>
                <a:gd name="T94" fmla="*/ 171 w 210"/>
                <a:gd name="T95" fmla="*/ 110 h 209"/>
                <a:gd name="T96" fmla="*/ 192 w 210"/>
                <a:gd name="T97" fmla="*/ 112 h 209"/>
                <a:gd name="T98" fmla="*/ 162 w 210"/>
                <a:gd name="T99" fmla="*/ 105 h 209"/>
                <a:gd name="T100" fmla="*/ 210 w 210"/>
                <a:gd name="T101" fmla="*/ 101 h 209"/>
                <a:gd name="T102" fmla="*/ 144 w 210"/>
                <a:gd name="T103" fmla="*/ 105 h 209"/>
                <a:gd name="T104" fmla="*/ 81 w 210"/>
                <a:gd name="T105" fmla="*/ 75 h 209"/>
                <a:gd name="T106" fmla="*/ 50 w 210"/>
                <a:gd name="T107" fmla="*/ 39 h 209"/>
                <a:gd name="T108" fmla="*/ 126 w 210"/>
                <a:gd name="T109" fmla="*/ 18 h 209"/>
                <a:gd name="T110" fmla="*/ 142 w 210"/>
                <a:gd name="T111" fmla="*/ 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0" h="209">
                  <a:moveTo>
                    <a:pt x="178" y="192"/>
                  </a:moveTo>
                  <a:cubicBezTo>
                    <a:pt x="184" y="191"/>
                    <a:pt x="190" y="191"/>
                    <a:pt x="196" y="190"/>
                  </a:cubicBezTo>
                  <a:cubicBezTo>
                    <a:pt x="196" y="190"/>
                    <a:pt x="196" y="190"/>
                    <a:pt x="196" y="190"/>
                  </a:cubicBezTo>
                  <a:cubicBezTo>
                    <a:pt x="195" y="190"/>
                    <a:pt x="193" y="191"/>
                    <a:pt x="192" y="191"/>
                  </a:cubicBezTo>
                  <a:cubicBezTo>
                    <a:pt x="188" y="191"/>
                    <a:pt x="185" y="191"/>
                    <a:pt x="181" y="192"/>
                  </a:cubicBezTo>
                  <a:cubicBezTo>
                    <a:pt x="180" y="192"/>
                    <a:pt x="179" y="192"/>
                    <a:pt x="178" y="192"/>
                  </a:cubicBezTo>
                  <a:moveTo>
                    <a:pt x="175" y="0"/>
                  </a:moveTo>
                  <a:cubicBezTo>
                    <a:pt x="173" y="0"/>
                    <a:pt x="173" y="0"/>
                    <a:pt x="173" y="0"/>
                  </a:cubicBezTo>
                  <a:cubicBezTo>
                    <a:pt x="172" y="1"/>
                    <a:pt x="170" y="2"/>
                    <a:pt x="169" y="2"/>
                  </a:cubicBezTo>
                  <a:cubicBezTo>
                    <a:pt x="165" y="4"/>
                    <a:pt x="161" y="5"/>
                    <a:pt x="158" y="6"/>
                  </a:cubicBezTo>
                  <a:cubicBezTo>
                    <a:pt x="153" y="8"/>
                    <a:pt x="148" y="10"/>
                    <a:pt x="144" y="11"/>
                  </a:cubicBezTo>
                  <a:cubicBezTo>
                    <a:pt x="142" y="12"/>
                    <a:pt x="141" y="12"/>
                    <a:pt x="140" y="13"/>
                  </a:cubicBezTo>
                  <a:cubicBezTo>
                    <a:pt x="114" y="10"/>
                    <a:pt x="89" y="7"/>
                    <a:pt x="63" y="3"/>
                  </a:cubicBezTo>
                  <a:cubicBezTo>
                    <a:pt x="61" y="2"/>
                    <a:pt x="59" y="2"/>
                    <a:pt x="57" y="2"/>
                  </a:cubicBezTo>
                  <a:cubicBezTo>
                    <a:pt x="55" y="1"/>
                    <a:pt x="53" y="1"/>
                    <a:pt x="51" y="0"/>
                  </a:cubicBezTo>
                  <a:cubicBezTo>
                    <a:pt x="47" y="0"/>
                    <a:pt x="47" y="0"/>
                    <a:pt x="47" y="0"/>
                  </a:cubicBezTo>
                  <a:cubicBezTo>
                    <a:pt x="51" y="1"/>
                    <a:pt x="54" y="2"/>
                    <a:pt x="58" y="2"/>
                  </a:cubicBezTo>
                  <a:cubicBezTo>
                    <a:pt x="67" y="4"/>
                    <a:pt x="77" y="5"/>
                    <a:pt x="86" y="7"/>
                  </a:cubicBezTo>
                  <a:cubicBezTo>
                    <a:pt x="90" y="7"/>
                    <a:pt x="93" y="8"/>
                    <a:pt x="97" y="8"/>
                  </a:cubicBezTo>
                  <a:cubicBezTo>
                    <a:pt x="107" y="10"/>
                    <a:pt x="117" y="11"/>
                    <a:pt x="128" y="12"/>
                  </a:cubicBezTo>
                  <a:cubicBezTo>
                    <a:pt x="131" y="12"/>
                    <a:pt x="133" y="13"/>
                    <a:pt x="136" y="13"/>
                  </a:cubicBezTo>
                  <a:cubicBezTo>
                    <a:pt x="137" y="13"/>
                    <a:pt x="137" y="13"/>
                    <a:pt x="138" y="13"/>
                  </a:cubicBezTo>
                  <a:cubicBezTo>
                    <a:pt x="136" y="14"/>
                    <a:pt x="134" y="14"/>
                    <a:pt x="132" y="15"/>
                  </a:cubicBezTo>
                  <a:cubicBezTo>
                    <a:pt x="128" y="17"/>
                    <a:pt x="123" y="18"/>
                    <a:pt x="119" y="19"/>
                  </a:cubicBezTo>
                  <a:cubicBezTo>
                    <a:pt x="115" y="21"/>
                    <a:pt x="111" y="22"/>
                    <a:pt x="107" y="23"/>
                  </a:cubicBezTo>
                  <a:cubicBezTo>
                    <a:pt x="102" y="24"/>
                    <a:pt x="98" y="26"/>
                    <a:pt x="94" y="27"/>
                  </a:cubicBezTo>
                  <a:cubicBezTo>
                    <a:pt x="90" y="28"/>
                    <a:pt x="85" y="29"/>
                    <a:pt x="81" y="30"/>
                  </a:cubicBezTo>
                  <a:cubicBezTo>
                    <a:pt x="77" y="32"/>
                    <a:pt x="73" y="33"/>
                    <a:pt x="69" y="34"/>
                  </a:cubicBezTo>
                  <a:cubicBezTo>
                    <a:pt x="65" y="35"/>
                    <a:pt x="60" y="36"/>
                    <a:pt x="56" y="37"/>
                  </a:cubicBezTo>
                  <a:cubicBezTo>
                    <a:pt x="52" y="38"/>
                    <a:pt x="48" y="39"/>
                    <a:pt x="44" y="40"/>
                  </a:cubicBezTo>
                  <a:cubicBezTo>
                    <a:pt x="40" y="41"/>
                    <a:pt x="36" y="42"/>
                    <a:pt x="31" y="43"/>
                  </a:cubicBezTo>
                  <a:cubicBezTo>
                    <a:pt x="31" y="43"/>
                    <a:pt x="31" y="43"/>
                    <a:pt x="30" y="43"/>
                  </a:cubicBezTo>
                  <a:cubicBezTo>
                    <a:pt x="26" y="40"/>
                    <a:pt x="21" y="37"/>
                    <a:pt x="17" y="34"/>
                  </a:cubicBezTo>
                  <a:cubicBezTo>
                    <a:pt x="13" y="32"/>
                    <a:pt x="10" y="29"/>
                    <a:pt x="7" y="27"/>
                  </a:cubicBezTo>
                  <a:cubicBezTo>
                    <a:pt x="5" y="25"/>
                    <a:pt x="2" y="24"/>
                    <a:pt x="0" y="22"/>
                  </a:cubicBezTo>
                  <a:cubicBezTo>
                    <a:pt x="0" y="23"/>
                    <a:pt x="0" y="23"/>
                    <a:pt x="0" y="23"/>
                  </a:cubicBezTo>
                  <a:cubicBezTo>
                    <a:pt x="5" y="27"/>
                    <a:pt x="11" y="31"/>
                    <a:pt x="16" y="34"/>
                  </a:cubicBezTo>
                  <a:cubicBezTo>
                    <a:pt x="19" y="36"/>
                    <a:pt x="22" y="38"/>
                    <a:pt x="24" y="40"/>
                  </a:cubicBezTo>
                  <a:cubicBezTo>
                    <a:pt x="26" y="41"/>
                    <a:pt x="28" y="42"/>
                    <a:pt x="29" y="43"/>
                  </a:cubicBezTo>
                  <a:cubicBezTo>
                    <a:pt x="26" y="44"/>
                    <a:pt x="23" y="45"/>
                    <a:pt x="20" y="45"/>
                  </a:cubicBezTo>
                  <a:cubicBezTo>
                    <a:pt x="15" y="46"/>
                    <a:pt x="11" y="47"/>
                    <a:pt x="7" y="48"/>
                  </a:cubicBezTo>
                  <a:cubicBezTo>
                    <a:pt x="4" y="48"/>
                    <a:pt x="2" y="49"/>
                    <a:pt x="0" y="49"/>
                  </a:cubicBezTo>
                  <a:cubicBezTo>
                    <a:pt x="0" y="50"/>
                    <a:pt x="0" y="50"/>
                    <a:pt x="0" y="50"/>
                  </a:cubicBezTo>
                  <a:cubicBezTo>
                    <a:pt x="10" y="48"/>
                    <a:pt x="20" y="46"/>
                    <a:pt x="30" y="44"/>
                  </a:cubicBezTo>
                  <a:cubicBezTo>
                    <a:pt x="34" y="46"/>
                    <a:pt x="37" y="49"/>
                    <a:pt x="40" y="51"/>
                  </a:cubicBezTo>
                  <a:cubicBezTo>
                    <a:pt x="43" y="53"/>
                    <a:pt x="46" y="54"/>
                    <a:pt x="48" y="56"/>
                  </a:cubicBezTo>
                  <a:cubicBezTo>
                    <a:pt x="54" y="59"/>
                    <a:pt x="59" y="63"/>
                    <a:pt x="65" y="66"/>
                  </a:cubicBezTo>
                  <a:cubicBezTo>
                    <a:pt x="67" y="68"/>
                    <a:pt x="70" y="70"/>
                    <a:pt x="73" y="71"/>
                  </a:cubicBezTo>
                  <a:cubicBezTo>
                    <a:pt x="78" y="74"/>
                    <a:pt x="83" y="78"/>
                    <a:pt x="89" y="80"/>
                  </a:cubicBezTo>
                  <a:cubicBezTo>
                    <a:pt x="91" y="82"/>
                    <a:pt x="94" y="84"/>
                    <a:pt x="97" y="85"/>
                  </a:cubicBezTo>
                  <a:cubicBezTo>
                    <a:pt x="102" y="88"/>
                    <a:pt x="107" y="91"/>
                    <a:pt x="112" y="93"/>
                  </a:cubicBezTo>
                  <a:cubicBezTo>
                    <a:pt x="115" y="95"/>
                    <a:pt x="118" y="97"/>
                    <a:pt x="122" y="98"/>
                  </a:cubicBezTo>
                  <a:cubicBezTo>
                    <a:pt x="124" y="100"/>
                    <a:pt x="127" y="101"/>
                    <a:pt x="129" y="102"/>
                  </a:cubicBezTo>
                  <a:cubicBezTo>
                    <a:pt x="129" y="103"/>
                    <a:pt x="128" y="104"/>
                    <a:pt x="128" y="105"/>
                  </a:cubicBezTo>
                  <a:cubicBezTo>
                    <a:pt x="128" y="105"/>
                    <a:pt x="128" y="105"/>
                    <a:pt x="128" y="105"/>
                  </a:cubicBezTo>
                  <a:cubicBezTo>
                    <a:pt x="124" y="106"/>
                    <a:pt x="119" y="106"/>
                    <a:pt x="115" y="106"/>
                  </a:cubicBezTo>
                  <a:cubicBezTo>
                    <a:pt x="111" y="106"/>
                    <a:pt x="108" y="106"/>
                    <a:pt x="104" y="106"/>
                  </a:cubicBezTo>
                  <a:cubicBezTo>
                    <a:pt x="93" y="107"/>
                    <a:pt x="83" y="107"/>
                    <a:pt x="72" y="107"/>
                  </a:cubicBezTo>
                  <a:cubicBezTo>
                    <a:pt x="59" y="107"/>
                    <a:pt x="45" y="107"/>
                    <a:pt x="32" y="106"/>
                  </a:cubicBezTo>
                  <a:cubicBezTo>
                    <a:pt x="28" y="106"/>
                    <a:pt x="24" y="106"/>
                    <a:pt x="20" y="105"/>
                  </a:cubicBezTo>
                  <a:cubicBezTo>
                    <a:pt x="13" y="105"/>
                    <a:pt x="7" y="105"/>
                    <a:pt x="0" y="104"/>
                  </a:cubicBezTo>
                  <a:cubicBezTo>
                    <a:pt x="0" y="105"/>
                    <a:pt x="0" y="105"/>
                    <a:pt x="0" y="105"/>
                  </a:cubicBezTo>
                  <a:cubicBezTo>
                    <a:pt x="6" y="105"/>
                    <a:pt x="12" y="106"/>
                    <a:pt x="19" y="106"/>
                  </a:cubicBezTo>
                  <a:cubicBezTo>
                    <a:pt x="23" y="106"/>
                    <a:pt x="27" y="107"/>
                    <a:pt x="32" y="107"/>
                  </a:cubicBezTo>
                  <a:cubicBezTo>
                    <a:pt x="45" y="107"/>
                    <a:pt x="59" y="108"/>
                    <a:pt x="72" y="108"/>
                  </a:cubicBezTo>
                  <a:cubicBezTo>
                    <a:pt x="73" y="108"/>
                    <a:pt x="73" y="108"/>
                    <a:pt x="73" y="108"/>
                  </a:cubicBezTo>
                  <a:cubicBezTo>
                    <a:pt x="83" y="108"/>
                    <a:pt x="94" y="107"/>
                    <a:pt x="104" y="107"/>
                  </a:cubicBezTo>
                  <a:cubicBezTo>
                    <a:pt x="107" y="107"/>
                    <a:pt x="111" y="107"/>
                    <a:pt x="114" y="107"/>
                  </a:cubicBezTo>
                  <a:cubicBezTo>
                    <a:pt x="119" y="107"/>
                    <a:pt x="124" y="106"/>
                    <a:pt x="129" y="106"/>
                  </a:cubicBezTo>
                  <a:cubicBezTo>
                    <a:pt x="129" y="107"/>
                    <a:pt x="129" y="108"/>
                    <a:pt x="130" y="109"/>
                  </a:cubicBezTo>
                  <a:cubicBezTo>
                    <a:pt x="129" y="110"/>
                    <a:pt x="129" y="110"/>
                    <a:pt x="129" y="110"/>
                  </a:cubicBezTo>
                  <a:cubicBezTo>
                    <a:pt x="127" y="112"/>
                    <a:pt x="125" y="113"/>
                    <a:pt x="123" y="114"/>
                  </a:cubicBezTo>
                  <a:cubicBezTo>
                    <a:pt x="120" y="116"/>
                    <a:pt x="118" y="117"/>
                    <a:pt x="116" y="119"/>
                  </a:cubicBezTo>
                  <a:cubicBezTo>
                    <a:pt x="114" y="120"/>
                    <a:pt x="112" y="121"/>
                    <a:pt x="110" y="123"/>
                  </a:cubicBezTo>
                  <a:cubicBezTo>
                    <a:pt x="107" y="124"/>
                    <a:pt x="105" y="125"/>
                    <a:pt x="103" y="127"/>
                  </a:cubicBezTo>
                  <a:cubicBezTo>
                    <a:pt x="101" y="128"/>
                    <a:pt x="99" y="129"/>
                    <a:pt x="96" y="131"/>
                  </a:cubicBezTo>
                  <a:cubicBezTo>
                    <a:pt x="94" y="132"/>
                    <a:pt x="92" y="133"/>
                    <a:pt x="90" y="134"/>
                  </a:cubicBezTo>
                  <a:cubicBezTo>
                    <a:pt x="88" y="135"/>
                    <a:pt x="85" y="137"/>
                    <a:pt x="83" y="138"/>
                  </a:cubicBezTo>
                  <a:cubicBezTo>
                    <a:pt x="81" y="139"/>
                    <a:pt x="79" y="140"/>
                    <a:pt x="77" y="141"/>
                  </a:cubicBezTo>
                  <a:cubicBezTo>
                    <a:pt x="75" y="142"/>
                    <a:pt x="72" y="143"/>
                    <a:pt x="70" y="145"/>
                  </a:cubicBezTo>
                  <a:cubicBezTo>
                    <a:pt x="68" y="146"/>
                    <a:pt x="66" y="147"/>
                    <a:pt x="64" y="148"/>
                  </a:cubicBezTo>
                  <a:cubicBezTo>
                    <a:pt x="62" y="149"/>
                    <a:pt x="59" y="150"/>
                    <a:pt x="57" y="151"/>
                  </a:cubicBezTo>
                  <a:cubicBezTo>
                    <a:pt x="55" y="152"/>
                    <a:pt x="53" y="152"/>
                    <a:pt x="51" y="153"/>
                  </a:cubicBezTo>
                  <a:cubicBezTo>
                    <a:pt x="48" y="154"/>
                    <a:pt x="46" y="155"/>
                    <a:pt x="44" y="156"/>
                  </a:cubicBezTo>
                  <a:cubicBezTo>
                    <a:pt x="42" y="157"/>
                    <a:pt x="40" y="158"/>
                    <a:pt x="38" y="159"/>
                  </a:cubicBezTo>
                  <a:cubicBezTo>
                    <a:pt x="35" y="160"/>
                    <a:pt x="33" y="160"/>
                    <a:pt x="30" y="161"/>
                  </a:cubicBezTo>
                  <a:cubicBezTo>
                    <a:pt x="28" y="162"/>
                    <a:pt x="26" y="163"/>
                    <a:pt x="24" y="163"/>
                  </a:cubicBezTo>
                  <a:cubicBezTo>
                    <a:pt x="22" y="164"/>
                    <a:pt x="20" y="165"/>
                    <a:pt x="18" y="165"/>
                  </a:cubicBezTo>
                  <a:cubicBezTo>
                    <a:pt x="14" y="164"/>
                    <a:pt x="10" y="163"/>
                    <a:pt x="6" y="162"/>
                  </a:cubicBezTo>
                  <a:cubicBezTo>
                    <a:pt x="4" y="162"/>
                    <a:pt x="2" y="161"/>
                    <a:pt x="0" y="161"/>
                  </a:cubicBezTo>
                  <a:cubicBezTo>
                    <a:pt x="0" y="162"/>
                    <a:pt x="0" y="162"/>
                    <a:pt x="0" y="162"/>
                  </a:cubicBezTo>
                  <a:cubicBezTo>
                    <a:pt x="2" y="162"/>
                    <a:pt x="3" y="162"/>
                    <a:pt x="5" y="163"/>
                  </a:cubicBezTo>
                  <a:cubicBezTo>
                    <a:pt x="8" y="164"/>
                    <a:pt x="12" y="164"/>
                    <a:pt x="15" y="165"/>
                  </a:cubicBezTo>
                  <a:cubicBezTo>
                    <a:pt x="16" y="165"/>
                    <a:pt x="16" y="166"/>
                    <a:pt x="17" y="166"/>
                  </a:cubicBezTo>
                  <a:cubicBezTo>
                    <a:pt x="15" y="166"/>
                    <a:pt x="13" y="167"/>
                    <a:pt x="11" y="168"/>
                  </a:cubicBezTo>
                  <a:cubicBezTo>
                    <a:pt x="9" y="168"/>
                    <a:pt x="6" y="169"/>
                    <a:pt x="4" y="170"/>
                  </a:cubicBezTo>
                  <a:cubicBezTo>
                    <a:pt x="3" y="170"/>
                    <a:pt x="1" y="170"/>
                    <a:pt x="0" y="171"/>
                  </a:cubicBezTo>
                  <a:cubicBezTo>
                    <a:pt x="0" y="171"/>
                    <a:pt x="0" y="171"/>
                    <a:pt x="0" y="171"/>
                  </a:cubicBezTo>
                  <a:cubicBezTo>
                    <a:pt x="6" y="170"/>
                    <a:pt x="12" y="168"/>
                    <a:pt x="18" y="166"/>
                  </a:cubicBezTo>
                  <a:cubicBezTo>
                    <a:pt x="23" y="167"/>
                    <a:pt x="28" y="169"/>
                    <a:pt x="33" y="170"/>
                  </a:cubicBezTo>
                  <a:cubicBezTo>
                    <a:pt x="36" y="170"/>
                    <a:pt x="40" y="171"/>
                    <a:pt x="43" y="172"/>
                  </a:cubicBezTo>
                  <a:cubicBezTo>
                    <a:pt x="49" y="173"/>
                    <a:pt x="55" y="174"/>
                    <a:pt x="61" y="175"/>
                  </a:cubicBezTo>
                  <a:cubicBezTo>
                    <a:pt x="64" y="176"/>
                    <a:pt x="68" y="177"/>
                    <a:pt x="71" y="177"/>
                  </a:cubicBezTo>
                  <a:cubicBezTo>
                    <a:pt x="77" y="178"/>
                    <a:pt x="83" y="179"/>
                    <a:pt x="88" y="180"/>
                  </a:cubicBezTo>
                  <a:cubicBezTo>
                    <a:pt x="92" y="181"/>
                    <a:pt x="96" y="181"/>
                    <a:pt x="99" y="182"/>
                  </a:cubicBezTo>
                  <a:cubicBezTo>
                    <a:pt x="105" y="182"/>
                    <a:pt x="110" y="183"/>
                    <a:pt x="116" y="184"/>
                  </a:cubicBezTo>
                  <a:cubicBezTo>
                    <a:pt x="120" y="184"/>
                    <a:pt x="123" y="184"/>
                    <a:pt x="127" y="185"/>
                  </a:cubicBezTo>
                  <a:cubicBezTo>
                    <a:pt x="133" y="185"/>
                    <a:pt x="138" y="186"/>
                    <a:pt x="143" y="186"/>
                  </a:cubicBezTo>
                  <a:cubicBezTo>
                    <a:pt x="147" y="187"/>
                    <a:pt x="151" y="187"/>
                    <a:pt x="155" y="187"/>
                  </a:cubicBezTo>
                  <a:cubicBezTo>
                    <a:pt x="160" y="187"/>
                    <a:pt x="165" y="188"/>
                    <a:pt x="171" y="188"/>
                  </a:cubicBezTo>
                  <a:cubicBezTo>
                    <a:pt x="175" y="188"/>
                    <a:pt x="179" y="188"/>
                    <a:pt x="182" y="188"/>
                  </a:cubicBezTo>
                  <a:cubicBezTo>
                    <a:pt x="187" y="188"/>
                    <a:pt x="191" y="189"/>
                    <a:pt x="196" y="189"/>
                  </a:cubicBezTo>
                  <a:cubicBezTo>
                    <a:pt x="196" y="189"/>
                    <a:pt x="196" y="189"/>
                    <a:pt x="196" y="189"/>
                  </a:cubicBezTo>
                  <a:cubicBezTo>
                    <a:pt x="193" y="189"/>
                    <a:pt x="190" y="189"/>
                    <a:pt x="187" y="189"/>
                  </a:cubicBezTo>
                  <a:cubicBezTo>
                    <a:pt x="183" y="190"/>
                    <a:pt x="180" y="190"/>
                    <a:pt x="176" y="190"/>
                  </a:cubicBezTo>
                  <a:cubicBezTo>
                    <a:pt x="172" y="191"/>
                    <a:pt x="167" y="191"/>
                    <a:pt x="162" y="191"/>
                  </a:cubicBezTo>
                  <a:cubicBezTo>
                    <a:pt x="159" y="192"/>
                    <a:pt x="156" y="192"/>
                    <a:pt x="152" y="192"/>
                  </a:cubicBezTo>
                  <a:cubicBezTo>
                    <a:pt x="147" y="192"/>
                    <a:pt x="142" y="192"/>
                    <a:pt x="137" y="193"/>
                  </a:cubicBezTo>
                  <a:cubicBezTo>
                    <a:pt x="134" y="193"/>
                    <a:pt x="131" y="193"/>
                    <a:pt x="128" y="193"/>
                  </a:cubicBezTo>
                  <a:cubicBezTo>
                    <a:pt x="120" y="193"/>
                    <a:pt x="112" y="193"/>
                    <a:pt x="104" y="193"/>
                  </a:cubicBezTo>
                  <a:cubicBezTo>
                    <a:pt x="104" y="193"/>
                    <a:pt x="104" y="193"/>
                    <a:pt x="104" y="193"/>
                  </a:cubicBezTo>
                  <a:cubicBezTo>
                    <a:pt x="69" y="193"/>
                    <a:pt x="34" y="191"/>
                    <a:pt x="0" y="187"/>
                  </a:cubicBezTo>
                  <a:cubicBezTo>
                    <a:pt x="0" y="188"/>
                    <a:pt x="0" y="188"/>
                    <a:pt x="0" y="188"/>
                  </a:cubicBezTo>
                  <a:cubicBezTo>
                    <a:pt x="6" y="189"/>
                    <a:pt x="12" y="189"/>
                    <a:pt x="18" y="190"/>
                  </a:cubicBezTo>
                  <a:cubicBezTo>
                    <a:pt x="23" y="190"/>
                    <a:pt x="28" y="191"/>
                    <a:pt x="33" y="191"/>
                  </a:cubicBezTo>
                  <a:cubicBezTo>
                    <a:pt x="41" y="192"/>
                    <a:pt x="49" y="192"/>
                    <a:pt x="56" y="193"/>
                  </a:cubicBezTo>
                  <a:cubicBezTo>
                    <a:pt x="60" y="193"/>
                    <a:pt x="65" y="193"/>
                    <a:pt x="69" y="193"/>
                  </a:cubicBezTo>
                  <a:cubicBezTo>
                    <a:pt x="80" y="194"/>
                    <a:pt x="92" y="194"/>
                    <a:pt x="104" y="194"/>
                  </a:cubicBezTo>
                  <a:cubicBezTo>
                    <a:pt x="112" y="194"/>
                    <a:pt x="120" y="194"/>
                    <a:pt x="128" y="194"/>
                  </a:cubicBezTo>
                  <a:cubicBezTo>
                    <a:pt x="130" y="193"/>
                    <a:pt x="133" y="193"/>
                    <a:pt x="135" y="193"/>
                  </a:cubicBezTo>
                  <a:cubicBezTo>
                    <a:pt x="140" y="193"/>
                    <a:pt x="146" y="193"/>
                    <a:pt x="151" y="193"/>
                  </a:cubicBezTo>
                  <a:cubicBezTo>
                    <a:pt x="154" y="193"/>
                    <a:pt x="157" y="192"/>
                    <a:pt x="160" y="192"/>
                  </a:cubicBezTo>
                  <a:cubicBezTo>
                    <a:pt x="165" y="192"/>
                    <a:pt x="170" y="192"/>
                    <a:pt x="174" y="191"/>
                  </a:cubicBezTo>
                  <a:cubicBezTo>
                    <a:pt x="178" y="191"/>
                    <a:pt x="181" y="191"/>
                    <a:pt x="184" y="190"/>
                  </a:cubicBezTo>
                  <a:cubicBezTo>
                    <a:pt x="185" y="190"/>
                    <a:pt x="186" y="190"/>
                    <a:pt x="188" y="190"/>
                  </a:cubicBezTo>
                  <a:cubicBezTo>
                    <a:pt x="185" y="191"/>
                    <a:pt x="182" y="191"/>
                    <a:pt x="179" y="191"/>
                  </a:cubicBezTo>
                  <a:cubicBezTo>
                    <a:pt x="175" y="192"/>
                    <a:pt x="170" y="192"/>
                    <a:pt x="166" y="193"/>
                  </a:cubicBezTo>
                  <a:cubicBezTo>
                    <a:pt x="160" y="194"/>
                    <a:pt x="154" y="194"/>
                    <a:pt x="148" y="195"/>
                  </a:cubicBezTo>
                  <a:cubicBezTo>
                    <a:pt x="144" y="195"/>
                    <a:pt x="140" y="195"/>
                    <a:pt x="136" y="195"/>
                  </a:cubicBezTo>
                  <a:cubicBezTo>
                    <a:pt x="133" y="196"/>
                    <a:pt x="130" y="196"/>
                    <a:pt x="127" y="196"/>
                  </a:cubicBezTo>
                  <a:cubicBezTo>
                    <a:pt x="122" y="196"/>
                    <a:pt x="117" y="196"/>
                    <a:pt x="112" y="196"/>
                  </a:cubicBezTo>
                  <a:cubicBezTo>
                    <a:pt x="110" y="197"/>
                    <a:pt x="108" y="197"/>
                    <a:pt x="105" y="197"/>
                  </a:cubicBezTo>
                  <a:cubicBezTo>
                    <a:pt x="98" y="197"/>
                    <a:pt x="91" y="197"/>
                    <a:pt x="84" y="197"/>
                  </a:cubicBezTo>
                  <a:cubicBezTo>
                    <a:pt x="77" y="197"/>
                    <a:pt x="69" y="197"/>
                    <a:pt x="62" y="197"/>
                  </a:cubicBezTo>
                  <a:cubicBezTo>
                    <a:pt x="60" y="197"/>
                    <a:pt x="57" y="197"/>
                    <a:pt x="55" y="196"/>
                  </a:cubicBezTo>
                  <a:cubicBezTo>
                    <a:pt x="50" y="196"/>
                    <a:pt x="45" y="196"/>
                    <a:pt x="40" y="196"/>
                  </a:cubicBezTo>
                  <a:cubicBezTo>
                    <a:pt x="37" y="196"/>
                    <a:pt x="35" y="196"/>
                    <a:pt x="32" y="195"/>
                  </a:cubicBezTo>
                  <a:cubicBezTo>
                    <a:pt x="27" y="195"/>
                    <a:pt x="23" y="195"/>
                    <a:pt x="18" y="195"/>
                  </a:cubicBezTo>
                  <a:cubicBezTo>
                    <a:pt x="15" y="194"/>
                    <a:pt x="12" y="194"/>
                    <a:pt x="10" y="194"/>
                  </a:cubicBezTo>
                  <a:cubicBezTo>
                    <a:pt x="6" y="194"/>
                    <a:pt x="3" y="193"/>
                    <a:pt x="0" y="193"/>
                  </a:cubicBezTo>
                  <a:cubicBezTo>
                    <a:pt x="0" y="194"/>
                    <a:pt x="0" y="194"/>
                    <a:pt x="0" y="194"/>
                  </a:cubicBezTo>
                  <a:cubicBezTo>
                    <a:pt x="4" y="194"/>
                    <a:pt x="7" y="194"/>
                    <a:pt x="11" y="195"/>
                  </a:cubicBezTo>
                  <a:cubicBezTo>
                    <a:pt x="14" y="195"/>
                    <a:pt x="17" y="195"/>
                    <a:pt x="20" y="195"/>
                  </a:cubicBezTo>
                  <a:cubicBezTo>
                    <a:pt x="24" y="196"/>
                    <a:pt x="29" y="196"/>
                    <a:pt x="33" y="196"/>
                  </a:cubicBezTo>
                  <a:cubicBezTo>
                    <a:pt x="36" y="196"/>
                    <a:pt x="38" y="197"/>
                    <a:pt x="41" y="197"/>
                  </a:cubicBezTo>
                  <a:cubicBezTo>
                    <a:pt x="46" y="197"/>
                    <a:pt x="51" y="197"/>
                    <a:pt x="55" y="197"/>
                  </a:cubicBezTo>
                  <a:cubicBezTo>
                    <a:pt x="58" y="197"/>
                    <a:pt x="60" y="197"/>
                    <a:pt x="63" y="197"/>
                  </a:cubicBezTo>
                  <a:cubicBezTo>
                    <a:pt x="70" y="198"/>
                    <a:pt x="77" y="198"/>
                    <a:pt x="84" y="198"/>
                  </a:cubicBezTo>
                  <a:cubicBezTo>
                    <a:pt x="91" y="198"/>
                    <a:pt x="98" y="198"/>
                    <a:pt x="105" y="197"/>
                  </a:cubicBezTo>
                  <a:cubicBezTo>
                    <a:pt x="108" y="197"/>
                    <a:pt x="111" y="197"/>
                    <a:pt x="114" y="197"/>
                  </a:cubicBezTo>
                  <a:cubicBezTo>
                    <a:pt x="115" y="197"/>
                    <a:pt x="116" y="197"/>
                    <a:pt x="117" y="197"/>
                  </a:cubicBezTo>
                  <a:cubicBezTo>
                    <a:pt x="115" y="197"/>
                    <a:pt x="114" y="197"/>
                    <a:pt x="113" y="197"/>
                  </a:cubicBezTo>
                  <a:cubicBezTo>
                    <a:pt x="109" y="197"/>
                    <a:pt x="106" y="198"/>
                    <a:pt x="102" y="198"/>
                  </a:cubicBezTo>
                  <a:cubicBezTo>
                    <a:pt x="92" y="198"/>
                    <a:pt x="81" y="198"/>
                    <a:pt x="71" y="198"/>
                  </a:cubicBezTo>
                  <a:cubicBezTo>
                    <a:pt x="62" y="198"/>
                    <a:pt x="54" y="198"/>
                    <a:pt x="46" y="198"/>
                  </a:cubicBezTo>
                  <a:cubicBezTo>
                    <a:pt x="37" y="198"/>
                    <a:pt x="28" y="197"/>
                    <a:pt x="19" y="197"/>
                  </a:cubicBezTo>
                  <a:cubicBezTo>
                    <a:pt x="13" y="196"/>
                    <a:pt x="6" y="196"/>
                    <a:pt x="0" y="195"/>
                  </a:cubicBezTo>
                  <a:cubicBezTo>
                    <a:pt x="0" y="196"/>
                    <a:pt x="0" y="196"/>
                    <a:pt x="0" y="196"/>
                  </a:cubicBezTo>
                  <a:cubicBezTo>
                    <a:pt x="0" y="196"/>
                    <a:pt x="1" y="196"/>
                    <a:pt x="1" y="196"/>
                  </a:cubicBezTo>
                  <a:cubicBezTo>
                    <a:pt x="6" y="197"/>
                    <a:pt x="10" y="197"/>
                    <a:pt x="15" y="197"/>
                  </a:cubicBezTo>
                  <a:cubicBezTo>
                    <a:pt x="18" y="197"/>
                    <a:pt x="21" y="198"/>
                    <a:pt x="24" y="198"/>
                  </a:cubicBezTo>
                  <a:cubicBezTo>
                    <a:pt x="29" y="198"/>
                    <a:pt x="35" y="198"/>
                    <a:pt x="40" y="198"/>
                  </a:cubicBezTo>
                  <a:cubicBezTo>
                    <a:pt x="42" y="199"/>
                    <a:pt x="45" y="199"/>
                    <a:pt x="47" y="199"/>
                  </a:cubicBezTo>
                  <a:cubicBezTo>
                    <a:pt x="55" y="199"/>
                    <a:pt x="63" y="199"/>
                    <a:pt x="71" y="199"/>
                  </a:cubicBezTo>
                  <a:cubicBezTo>
                    <a:pt x="82" y="199"/>
                    <a:pt x="93" y="199"/>
                    <a:pt x="104" y="198"/>
                  </a:cubicBezTo>
                  <a:cubicBezTo>
                    <a:pt x="106" y="198"/>
                    <a:pt x="108" y="198"/>
                    <a:pt x="110" y="198"/>
                  </a:cubicBezTo>
                  <a:cubicBezTo>
                    <a:pt x="119" y="198"/>
                    <a:pt x="128" y="197"/>
                    <a:pt x="137" y="196"/>
                  </a:cubicBezTo>
                  <a:cubicBezTo>
                    <a:pt x="140" y="196"/>
                    <a:pt x="142" y="196"/>
                    <a:pt x="145" y="196"/>
                  </a:cubicBezTo>
                  <a:cubicBezTo>
                    <a:pt x="146" y="196"/>
                    <a:pt x="147" y="196"/>
                    <a:pt x="148" y="195"/>
                  </a:cubicBezTo>
                  <a:cubicBezTo>
                    <a:pt x="148" y="195"/>
                    <a:pt x="148" y="195"/>
                    <a:pt x="149" y="195"/>
                  </a:cubicBezTo>
                  <a:cubicBezTo>
                    <a:pt x="152" y="195"/>
                    <a:pt x="155" y="195"/>
                    <a:pt x="159" y="195"/>
                  </a:cubicBezTo>
                  <a:cubicBezTo>
                    <a:pt x="163" y="194"/>
                    <a:pt x="167" y="194"/>
                    <a:pt x="170" y="194"/>
                  </a:cubicBezTo>
                  <a:cubicBezTo>
                    <a:pt x="174" y="193"/>
                    <a:pt x="177" y="193"/>
                    <a:pt x="181" y="193"/>
                  </a:cubicBezTo>
                  <a:cubicBezTo>
                    <a:pt x="184" y="192"/>
                    <a:pt x="188" y="192"/>
                    <a:pt x="192" y="191"/>
                  </a:cubicBezTo>
                  <a:cubicBezTo>
                    <a:pt x="193" y="191"/>
                    <a:pt x="195" y="191"/>
                    <a:pt x="196" y="191"/>
                  </a:cubicBezTo>
                  <a:cubicBezTo>
                    <a:pt x="197" y="194"/>
                    <a:pt x="200" y="196"/>
                    <a:pt x="204" y="196"/>
                  </a:cubicBezTo>
                  <a:cubicBezTo>
                    <a:pt x="204" y="196"/>
                    <a:pt x="205" y="196"/>
                    <a:pt x="206" y="196"/>
                  </a:cubicBezTo>
                  <a:cubicBezTo>
                    <a:pt x="206" y="196"/>
                    <a:pt x="206" y="196"/>
                    <a:pt x="206" y="196"/>
                  </a:cubicBezTo>
                  <a:cubicBezTo>
                    <a:pt x="204" y="197"/>
                    <a:pt x="203" y="199"/>
                    <a:pt x="203" y="202"/>
                  </a:cubicBezTo>
                  <a:cubicBezTo>
                    <a:pt x="203" y="202"/>
                    <a:pt x="203" y="202"/>
                    <a:pt x="203" y="202"/>
                  </a:cubicBezTo>
                  <a:cubicBezTo>
                    <a:pt x="176" y="204"/>
                    <a:pt x="149" y="206"/>
                    <a:pt x="122" y="206"/>
                  </a:cubicBezTo>
                  <a:cubicBezTo>
                    <a:pt x="113" y="206"/>
                    <a:pt x="105" y="206"/>
                    <a:pt x="96" y="205"/>
                  </a:cubicBezTo>
                  <a:cubicBezTo>
                    <a:pt x="93" y="205"/>
                    <a:pt x="90" y="205"/>
                    <a:pt x="87" y="205"/>
                  </a:cubicBezTo>
                  <a:cubicBezTo>
                    <a:pt x="82" y="205"/>
                    <a:pt x="76" y="205"/>
                    <a:pt x="70" y="204"/>
                  </a:cubicBezTo>
                  <a:cubicBezTo>
                    <a:pt x="67" y="204"/>
                    <a:pt x="63" y="204"/>
                    <a:pt x="60" y="204"/>
                  </a:cubicBezTo>
                  <a:cubicBezTo>
                    <a:pt x="54" y="203"/>
                    <a:pt x="49" y="203"/>
                    <a:pt x="44" y="202"/>
                  </a:cubicBezTo>
                  <a:cubicBezTo>
                    <a:pt x="40" y="202"/>
                    <a:pt x="37" y="202"/>
                    <a:pt x="33" y="201"/>
                  </a:cubicBezTo>
                  <a:cubicBezTo>
                    <a:pt x="28" y="201"/>
                    <a:pt x="23" y="200"/>
                    <a:pt x="18" y="200"/>
                  </a:cubicBezTo>
                  <a:cubicBezTo>
                    <a:pt x="14" y="199"/>
                    <a:pt x="11" y="199"/>
                    <a:pt x="7" y="198"/>
                  </a:cubicBezTo>
                  <a:cubicBezTo>
                    <a:pt x="4" y="198"/>
                    <a:pt x="2" y="198"/>
                    <a:pt x="0" y="197"/>
                  </a:cubicBezTo>
                  <a:cubicBezTo>
                    <a:pt x="0" y="198"/>
                    <a:pt x="0" y="198"/>
                    <a:pt x="0" y="198"/>
                  </a:cubicBezTo>
                  <a:cubicBezTo>
                    <a:pt x="31" y="202"/>
                    <a:pt x="63" y="205"/>
                    <a:pt x="94" y="206"/>
                  </a:cubicBezTo>
                  <a:cubicBezTo>
                    <a:pt x="94" y="206"/>
                    <a:pt x="95" y="206"/>
                    <a:pt x="95" y="206"/>
                  </a:cubicBezTo>
                  <a:cubicBezTo>
                    <a:pt x="104" y="206"/>
                    <a:pt x="113" y="206"/>
                    <a:pt x="122" y="206"/>
                  </a:cubicBezTo>
                  <a:cubicBezTo>
                    <a:pt x="123" y="206"/>
                    <a:pt x="123" y="206"/>
                    <a:pt x="123" y="206"/>
                  </a:cubicBezTo>
                  <a:cubicBezTo>
                    <a:pt x="120" y="207"/>
                    <a:pt x="116" y="207"/>
                    <a:pt x="113" y="207"/>
                  </a:cubicBezTo>
                  <a:cubicBezTo>
                    <a:pt x="75" y="207"/>
                    <a:pt x="37" y="204"/>
                    <a:pt x="0" y="200"/>
                  </a:cubicBezTo>
                  <a:cubicBezTo>
                    <a:pt x="0" y="200"/>
                    <a:pt x="0" y="200"/>
                    <a:pt x="0" y="200"/>
                  </a:cubicBezTo>
                  <a:cubicBezTo>
                    <a:pt x="5" y="201"/>
                    <a:pt x="9" y="201"/>
                    <a:pt x="14" y="202"/>
                  </a:cubicBezTo>
                  <a:cubicBezTo>
                    <a:pt x="18" y="202"/>
                    <a:pt x="23" y="203"/>
                    <a:pt x="27" y="203"/>
                  </a:cubicBezTo>
                  <a:cubicBezTo>
                    <a:pt x="32" y="204"/>
                    <a:pt x="38" y="204"/>
                    <a:pt x="43" y="205"/>
                  </a:cubicBezTo>
                  <a:cubicBezTo>
                    <a:pt x="47" y="205"/>
                    <a:pt x="51" y="205"/>
                    <a:pt x="56" y="205"/>
                  </a:cubicBezTo>
                  <a:cubicBezTo>
                    <a:pt x="62" y="206"/>
                    <a:pt x="68" y="206"/>
                    <a:pt x="74" y="206"/>
                  </a:cubicBezTo>
                  <a:cubicBezTo>
                    <a:pt x="77" y="207"/>
                    <a:pt x="81" y="207"/>
                    <a:pt x="84" y="207"/>
                  </a:cubicBezTo>
                  <a:cubicBezTo>
                    <a:pt x="94" y="207"/>
                    <a:pt x="103" y="207"/>
                    <a:pt x="113" y="207"/>
                  </a:cubicBezTo>
                  <a:cubicBezTo>
                    <a:pt x="121" y="207"/>
                    <a:pt x="129" y="207"/>
                    <a:pt x="137" y="207"/>
                  </a:cubicBezTo>
                  <a:cubicBezTo>
                    <a:pt x="140" y="207"/>
                    <a:pt x="143" y="207"/>
                    <a:pt x="145" y="207"/>
                  </a:cubicBezTo>
                  <a:cubicBezTo>
                    <a:pt x="151" y="206"/>
                    <a:pt x="156" y="206"/>
                    <a:pt x="162" y="206"/>
                  </a:cubicBezTo>
                  <a:cubicBezTo>
                    <a:pt x="165" y="206"/>
                    <a:pt x="168" y="206"/>
                    <a:pt x="170" y="205"/>
                  </a:cubicBezTo>
                  <a:cubicBezTo>
                    <a:pt x="176" y="205"/>
                    <a:pt x="181" y="205"/>
                    <a:pt x="186" y="204"/>
                  </a:cubicBezTo>
                  <a:cubicBezTo>
                    <a:pt x="189" y="204"/>
                    <a:pt x="192" y="204"/>
                    <a:pt x="195" y="204"/>
                  </a:cubicBezTo>
                  <a:cubicBezTo>
                    <a:pt x="198" y="203"/>
                    <a:pt x="201" y="203"/>
                    <a:pt x="203" y="203"/>
                  </a:cubicBezTo>
                  <a:cubicBezTo>
                    <a:pt x="204" y="206"/>
                    <a:pt x="207" y="209"/>
                    <a:pt x="210" y="209"/>
                  </a:cubicBezTo>
                  <a:cubicBezTo>
                    <a:pt x="210" y="194"/>
                    <a:pt x="210" y="194"/>
                    <a:pt x="210" y="194"/>
                  </a:cubicBezTo>
                  <a:cubicBezTo>
                    <a:pt x="209" y="194"/>
                    <a:pt x="209" y="194"/>
                    <a:pt x="208" y="194"/>
                  </a:cubicBezTo>
                  <a:cubicBezTo>
                    <a:pt x="209" y="194"/>
                    <a:pt x="210" y="193"/>
                    <a:pt x="210" y="192"/>
                  </a:cubicBezTo>
                  <a:cubicBezTo>
                    <a:pt x="210" y="184"/>
                    <a:pt x="210" y="184"/>
                    <a:pt x="210" y="184"/>
                  </a:cubicBezTo>
                  <a:cubicBezTo>
                    <a:pt x="210" y="184"/>
                    <a:pt x="210" y="184"/>
                    <a:pt x="210" y="184"/>
                  </a:cubicBezTo>
                  <a:cubicBezTo>
                    <a:pt x="209" y="183"/>
                    <a:pt x="208" y="182"/>
                    <a:pt x="207" y="181"/>
                  </a:cubicBezTo>
                  <a:cubicBezTo>
                    <a:pt x="207" y="181"/>
                    <a:pt x="207" y="181"/>
                    <a:pt x="207" y="181"/>
                  </a:cubicBezTo>
                  <a:cubicBezTo>
                    <a:pt x="207" y="180"/>
                    <a:pt x="207" y="178"/>
                    <a:pt x="208" y="177"/>
                  </a:cubicBezTo>
                  <a:cubicBezTo>
                    <a:pt x="208" y="176"/>
                    <a:pt x="209" y="174"/>
                    <a:pt x="209" y="173"/>
                  </a:cubicBezTo>
                  <a:cubicBezTo>
                    <a:pt x="209" y="172"/>
                    <a:pt x="210" y="171"/>
                    <a:pt x="210" y="170"/>
                  </a:cubicBezTo>
                  <a:cubicBezTo>
                    <a:pt x="210" y="167"/>
                    <a:pt x="210" y="167"/>
                    <a:pt x="210" y="167"/>
                  </a:cubicBezTo>
                  <a:cubicBezTo>
                    <a:pt x="210" y="167"/>
                    <a:pt x="210" y="167"/>
                    <a:pt x="210" y="167"/>
                  </a:cubicBezTo>
                  <a:cubicBezTo>
                    <a:pt x="210" y="169"/>
                    <a:pt x="209" y="171"/>
                    <a:pt x="208" y="173"/>
                  </a:cubicBezTo>
                  <a:cubicBezTo>
                    <a:pt x="208" y="174"/>
                    <a:pt x="208" y="175"/>
                    <a:pt x="207" y="176"/>
                  </a:cubicBezTo>
                  <a:cubicBezTo>
                    <a:pt x="207" y="178"/>
                    <a:pt x="206" y="179"/>
                    <a:pt x="206" y="181"/>
                  </a:cubicBezTo>
                  <a:cubicBezTo>
                    <a:pt x="205" y="181"/>
                    <a:pt x="204" y="180"/>
                    <a:pt x="204" y="180"/>
                  </a:cubicBezTo>
                  <a:cubicBezTo>
                    <a:pt x="199" y="180"/>
                    <a:pt x="196" y="184"/>
                    <a:pt x="196" y="188"/>
                  </a:cubicBezTo>
                  <a:cubicBezTo>
                    <a:pt x="188" y="188"/>
                    <a:pt x="180" y="188"/>
                    <a:pt x="172" y="187"/>
                  </a:cubicBezTo>
                  <a:cubicBezTo>
                    <a:pt x="169" y="187"/>
                    <a:pt x="166" y="187"/>
                    <a:pt x="163" y="187"/>
                  </a:cubicBezTo>
                  <a:cubicBezTo>
                    <a:pt x="157" y="187"/>
                    <a:pt x="151" y="186"/>
                    <a:pt x="144" y="186"/>
                  </a:cubicBezTo>
                  <a:cubicBezTo>
                    <a:pt x="141" y="186"/>
                    <a:pt x="137" y="185"/>
                    <a:pt x="133" y="185"/>
                  </a:cubicBezTo>
                  <a:cubicBezTo>
                    <a:pt x="128" y="184"/>
                    <a:pt x="122" y="184"/>
                    <a:pt x="117" y="183"/>
                  </a:cubicBezTo>
                  <a:cubicBezTo>
                    <a:pt x="113" y="183"/>
                    <a:pt x="109" y="182"/>
                    <a:pt x="105" y="182"/>
                  </a:cubicBezTo>
                  <a:cubicBezTo>
                    <a:pt x="100" y="181"/>
                    <a:pt x="95" y="180"/>
                    <a:pt x="89" y="180"/>
                  </a:cubicBezTo>
                  <a:cubicBezTo>
                    <a:pt x="85" y="179"/>
                    <a:pt x="81" y="178"/>
                    <a:pt x="78" y="178"/>
                  </a:cubicBezTo>
                  <a:cubicBezTo>
                    <a:pt x="72" y="177"/>
                    <a:pt x="67" y="176"/>
                    <a:pt x="61" y="175"/>
                  </a:cubicBezTo>
                  <a:cubicBezTo>
                    <a:pt x="58" y="174"/>
                    <a:pt x="54" y="173"/>
                    <a:pt x="50" y="173"/>
                  </a:cubicBezTo>
                  <a:cubicBezTo>
                    <a:pt x="45" y="171"/>
                    <a:pt x="39" y="170"/>
                    <a:pt x="34" y="169"/>
                  </a:cubicBezTo>
                  <a:cubicBezTo>
                    <a:pt x="30" y="168"/>
                    <a:pt x="26" y="167"/>
                    <a:pt x="22" y="166"/>
                  </a:cubicBezTo>
                  <a:cubicBezTo>
                    <a:pt x="21" y="166"/>
                    <a:pt x="20" y="166"/>
                    <a:pt x="19" y="166"/>
                  </a:cubicBezTo>
                  <a:cubicBezTo>
                    <a:pt x="24" y="164"/>
                    <a:pt x="28" y="163"/>
                    <a:pt x="32" y="161"/>
                  </a:cubicBezTo>
                  <a:cubicBezTo>
                    <a:pt x="46" y="156"/>
                    <a:pt x="59" y="151"/>
                    <a:pt x="72" y="144"/>
                  </a:cubicBezTo>
                  <a:cubicBezTo>
                    <a:pt x="74" y="143"/>
                    <a:pt x="77" y="142"/>
                    <a:pt x="79" y="141"/>
                  </a:cubicBezTo>
                  <a:cubicBezTo>
                    <a:pt x="81" y="140"/>
                    <a:pt x="83" y="139"/>
                    <a:pt x="85" y="138"/>
                  </a:cubicBezTo>
                  <a:cubicBezTo>
                    <a:pt x="88" y="136"/>
                    <a:pt x="91" y="134"/>
                    <a:pt x="94" y="133"/>
                  </a:cubicBezTo>
                  <a:cubicBezTo>
                    <a:pt x="95" y="132"/>
                    <a:pt x="97" y="131"/>
                    <a:pt x="98" y="130"/>
                  </a:cubicBezTo>
                  <a:cubicBezTo>
                    <a:pt x="101" y="129"/>
                    <a:pt x="103" y="127"/>
                    <a:pt x="106" y="126"/>
                  </a:cubicBezTo>
                  <a:cubicBezTo>
                    <a:pt x="108" y="125"/>
                    <a:pt x="109" y="124"/>
                    <a:pt x="111" y="123"/>
                  </a:cubicBezTo>
                  <a:cubicBezTo>
                    <a:pt x="113" y="121"/>
                    <a:pt x="115" y="120"/>
                    <a:pt x="117" y="119"/>
                  </a:cubicBezTo>
                  <a:cubicBezTo>
                    <a:pt x="120" y="117"/>
                    <a:pt x="122" y="116"/>
                    <a:pt x="124" y="114"/>
                  </a:cubicBezTo>
                  <a:cubicBezTo>
                    <a:pt x="125" y="113"/>
                    <a:pt x="127" y="112"/>
                    <a:pt x="128" y="111"/>
                  </a:cubicBezTo>
                  <a:cubicBezTo>
                    <a:pt x="129" y="111"/>
                    <a:pt x="130" y="110"/>
                    <a:pt x="130" y="110"/>
                  </a:cubicBezTo>
                  <a:cubicBezTo>
                    <a:pt x="132" y="112"/>
                    <a:pt x="134" y="113"/>
                    <a:pt x="136" y="113"/>
                  </a:cubicBezTo>
                  <a:cubicBezTo>
                    <a:pt x="138" y="113"/>
                    <a:pt x="140" y="112"/>
                    <a:pt x="142" y="111"/>
                  </a:cubicBezTo>
                  <a:cubicBezTo>
                    <a:pt x="150" y="119"/>
                    <a:pt x="159" y="126"/>
                    <a:pt x="167" y="133"/>
                  </a:cubicBezTo>
                  <a:cubicBezTo>
                    <a:pt x="169" y="134"/>
                    <a:pt x="170" y="135"/>
                    <a:pt x="172" y="136"/>
                  </a:cubicBezTo>
                  <a:cubicBezTo>
                    <a:pt x="175" y="139"/>
                    <a:pt x="179" y="142"/>
                    <a:pt x="183" y="145"/>
                  </a:cubicBezTo>
                  <a:cubicBezTo>
                    <a:pt x="185" y="146"/>
                    <a:pt x="186" y="147"/>
                    <a:pt x="188" y="148"/>
                  </a:cubicBezTo>
                  <a:cubicBezTo>
                    <a:pt x="191" y="151"/>
                    <a:pt x="195" y="153"/>
                    <a:pt x="198" y="155"/>
                  </a:cubicBezTo>
                  <a:cubicBezTo>
                    <a:pt x="200" y="156"/>
                    <a:pt x="202" y="157"/>
                    <a:pt x="204" y="158"/>
                  </a:cubicBezTo>
                  <a:cubicBezTo>
                    <a:pt x="206" y="160"/>
                    <a:pt x="208" y="161"/>
                    <a:pt x="210" y="162"/>
                  </a:cubicBezTo>
                  <a:cubicBezTo>
                    <a:pt x="210" y="161"/>
                    <a:pt x="210" y="161"/>
                    <a:pt x="210" y="161"/>
                  </a:cubicBezTo>
                  <a:cubicBezTo>
                    <a:pt x="209" y="161"/>
                    <a:pt x="208" y="160"/>
                    <a:pt x="207" y="159"/>
                  </a:cubicBezTo>
                  <a:cubicBezTo>
                    <a:pt x="204" y="158"/>
                    <a:pt x="202" y="156"/>
                    <a:pt x="199" y="155"/>
                  </a:cubicBezTo>
                  <a:cubicBezTo>
                    <a:pt x="196" y="153"/>
                    <a:pt x="194" y="151"/>
                    <a:pt x="192" y="150"/>
                  </a:cubicBezTo>
                  <a:cubicBezTo>
                    <a:pt x="189" y="148"/>
                    <a:pt x="186" y="146"/>
                    <a:pt x="184" y="144"/>
                  </a:cubicBezTo>
                  <a:cubicBezTo>
                    <a:pt x="181" y="143"/>
                    <a:pt x="179" y="141"/>
                    <a:pt x="176" y="139"/>
                  </a:cubicBezTo>
                  <a:cubicBezTo>
                    <a:pt x="174" y="137"/>
                    <a:pt x="171" y="135"/>
                    <a:pt x="168" y="133"/>
                  </a:cubicBezTo>
                  <a:cubicBezTo>
                    <a:pt x="166" y="131"/>
                    <a:pt x="163" y="129"/>
                    <a:pt x="161" y="126"/>
                  </a:cubicBezTo>
                  <a:cubicBezTo>
                    <a:pt x="158" y="124"/>
                    <a:pt x="155" y="122"/>
                    <a:pt x="153" y="120"/>
                  </a:cubicBezTo>
                  <a:cubicBezTo>
                    <a:pt x="150" y="118"/>
                    <a:pt x="147" y="115"/>
                    <a:pt x="145" y="113"/>
                  </a:cubicBezTo>
                  <a:cubicBezTo>
                    <a:pt x="144" y="112"/>
                    <a:pt x="143" y="111"/>
                    <a:pt x="142" y="110"/>
                  </a:cubicBezTo>
                  <a:cubicBezTo>
                    <a:pt x="143" y="109"/>
                    <a:pt x="144" y="108"/>
                    <a:pt x="144" y="107"/>
                  </a:cubicBezTo>
                  <a:cubicBezTo>
                    <a:pt x="148" y="107"/>
                    <a:pt x="152" y="108"/>
                    <a:pt x="156" y="108"/>
                  </a:cubicBezTo>
                  <a:cubicBezTo>
                    <a:pt x="161" y="109"/>
                    <a:pt x="166" y="110"/>
                    <a:pt x="171" y="110"/>
                  </a:cubicBezTo>
                  <a:cubicBezTo>
                    <a:pt x="178" y="111"/>
                    <a:pt x="184" y="112"/>
                    <a:pt x="191" y="112"/>
                  </a:cubicBezTo>
                  <a:cubicBezTo>
                    <a:pt x="196" y="113"/>
                    <a:pt x="200" y="113"/>
                    <a:pt x="205" y="113"/>
                  </a:cubicBezTo>
                  <a:cubicBezTo>
                    <a:pt x="207" y="114"/>
                    <a:pt x="208" y="114"/>
                    <a:pt x="210" y="114"/>
                  </a:cubicBezTo>
                  <a:cubicBezTo>
                    <a:pt x="210" y="113"/>
                    <a:pt x="210" y="113"/>
                    <a:pt x="210" y="113"/>
                  </a:cubicBezTo>
                  <a:cubicBezTo>
                    <a:pt x="209" y="113"/>
                    <a:pt x="207" y="113"/>
                    <a:pt x="206" y="113"/>
                  </a:cubicBezTo>
                  <a:cubicBezTo>
                    <a:pt x="201" y="112"/>
                    <a:pt x="197" y="112"/>
                    <a:pt x="192" y="112"/>
                  </a:cubicBezTo>
                  <a:cubicBezTo>
                    <a:pt x="186" y="111"/>
                    <a:pt x="179" y="110"/>
                    <a:pt x="172" y="110"/>
                  </a:cubicBezTo>
                  <a:cubicBezTo>
                    <a:pt x="167" y="109"/>
                    <a:pt x="163" y="108"/>
                    <a:pt x="158" y="108"/>
                  </a:cubicBezTo>
                  <a:cubicBezTo>
                    <a:pt x="153" y="107"/>
                    <a:pt x="149" y="107"/>
                    <a:pt x="144" y="106"/>
                  </a:cubicBezTo>
                  <a:cubicBezTo>
                    <a:pt x="144" y="105"/>
                    <a:pt x="144" y="105"/>
                    <a:pt x="144" y="105"/>
                  </a:cubicBezTo>
                  <a:cubicBezTo>
                    <a:pt x="146" y="105"/>
                    <a:pt x="149" y="105"/>
                    <a:pt x="151" y="105"/>
                  </a:cubicBezTo>
                  <a:cubicBezTo>
                    <a:pt x="154" y="105"/>
                    <a:pt x="158" y="105"/>
                    <a:pt x="162" y="105"/>
                  </a:cubicBezTo>
                  <a:cubicBezTo>
                    <a:pt x="166" y="105"/>
                    <a:pt x="170" y="104"/>
                    <a:pt x="174" y="104"/>
                  </a:cubicBezTo>
                  <a:cubicBezTo>
                    <a:pt x="178" y="104"/>
                    <a:pt x="181" y="104"/>
                    <a:pt x="185" y="103"/>
                  </a:cubicBezTo>
                  <a:cubicBezTo>
                    <a:pt x="189" y="103"/>
                    <a:pt x="193" y="103"/>
                    <a:pt x="197" y="102"/>
                  </a:cubicBezTo>
                  <a:cubicBezTo>
                    <a:pt x="201" y="102"/>
                    <a:pt x="205" y="102"/>
                    <a:pt x="208" y="101"/>
                  </a:cubicBezTo>
                  <a:cubicBezTo>
                    <a:pt x="209" y="101"/>
                    <a:pt x="209" y="101"/>
                    <a:pt x="210" y="101"/>
                  </a:cubicBezTo>
                  <a:cubicBezTo>
                    <a:pt x="210" y="101"/>
                    <a:pt x="210" y="101"/>
                    <a:pt x="210" y="101"/>
                  </a:cubicBezTo>
                  <a:cubicBezTo>
                    <a:pt x="209" y="101"/>
                    <a:pt x="208" y="101"/>
                    <a:pt x="207" y="101"/>
                  </a:cubicBezTo>
                  <a:cubicBezTo>
                    <a:pt x="202" y="101"/>
                    <a:pt x="196" y="102"/>
                    <a:pt x="191" y="102"/>
                  </a:cubicBezTo>
                  <a:cubicBezTo>
                    <a:pt x="188" y="102"/>
                    <a:pt x="186" y="103"/>
                    <a:pt x="184" y="103"/>
                  </a:cubicBezTo>
                  <a:cubicBezTo>
                    <a:pt x="176" y="103"/>
                    <a:pt x="169" y="104"/>
                    <a:pt x="162" y="104"/>
                  </a:cubicBezTo>
                  <a:cubicBezTo>
                    <a:pt x="162" y="104"/>
                    <a:pt x="161" y="104"/>
                    <a:pt x="160" y="104"/>
                  </a:cubicBezTo>
                  <a:cubicBezTo>
                    <a:pt x="155" y="104"/>
                    <a:pt x="149" y="105"/>
                    <a:pt x="144" y="105"/>
                  </a:cubicBezTo>
                  <a:cubicBezTo>
                    <a:pt x="144" y="101"/>
                    <a:pt x="140" y="98"/>
                    <a:pt x="136" y="98"/>
                  </a:cubicBezTo>
                  <a:cubicBezTo>
                    <a:pt x="133" y="98"/>
                    <a:pt x="131" y="99"/>
                    <a:pt x="130" y="102"/>
                  </a:cubicBezTo>
                  <a:cubicBezTo>
                    <a:pt x="124" y="99"/>
                    <a:pt x="118" y="96"/>
                    <a:pt x="113" y="93"/>
                  </a:cubicBezTo>
                  <a:cubicBezTo>
                    <a:pt x="112" y="93"/>
                    <a:pt x="111" y="92"/>
                    <a:pt x="110" y="92"/>
                  </a:cubicBezTo>
                  <a:cubicBezTo>
                    <a:pt x="103" y="88"/>
                    <a:pt x="96" y="84"/>
                    <a:pt x="89" y="80"/>
                  </a:cubicBezTo>
                  <a:cubicBezTo>
                    <a:pt x="87" y="79"/>
                    <a:pt x="84" y="77"/>
                    <a:pt x="81" y="75"/>
                  </a:cubicBezTo>
                  <a:cubicBezTo>
                    <a:pt x="76" y="72"/>
                    <a:pt x="71" y="69"/>
                    <a:pt x="65" y="66"/>
                  </a:cubicBezTo>
                  <a:cubicBezTo>
                    <a:pt x="62" y="64"/>
                    <a:pt x="59" y="62"/>
                    <a:pt x="56" y="60"/>
                  </a:cubicBezTo>
                  <a:cubicBezTo>
                    <a:pt x="51" y="57"/>
                    <a:pt x="46" y="54"/>
                    <a:pt x="41" y="51"/>
                  </a:cubicBezTo>
                  <a:cubicBezTo>
                    <a:pt x="38" y="49"/>
                    <a:pt x="35" y="46"/>
                    <a:pt x="32" y="44"/>
                  </a:cubicBezTo>
                  <a:cubicBezTo>
                    <a:pt x="31" y="44"/>
                    <a:pt x="31" y="44"/>
                    <a:pt x="31" y="44"/>
                  </a:cubicBezTo>
                  <a:cubicBezTo>
                    <a:pt x="37" y="42"/>
                    <a:pt x="44" y="41"/>
                    <a:pt x="50" y="39"/>
                  </a:cubicBezTo>
                  <a:cubicBezTo>
                    <a:pt x="58" y="37"/>
                    <a:pt x="66" y="35"/>
                    <a:pt x="74" y="33"/>
                  </a:cubicBezTo>
                  <a:cubicBezTo>
                    <a:pt x="76" y="33"/>
                    <a:pt x="78" y="32"/>
                    <a:pt x="79" y="32"/>
                  </a:cubicBezTo>
                  <a:cubicBezTo>
                    <a:pt x="86" y="30"/>
                    <a:pt x="92" y="28"/>
                    <a:pt x="98" y="26"/>
                  </a:cubicBezTo>
                  <a:cubicBezTo>
                    <a:pt x="100" y="26"/>
                    <a:pt x="101" y="26"/>
                    <a:pt x="103" y="25"/>
                  </a:cubicBezTo>
                  <a:cubicBezTo>
                    <a:pt x="110" y="23"/>
                    <a:pt x="116" y="21"/>
                    <a:pt x="123" y="19"/>
                  </a:cubicBezTo>
                  <a:cubicBezTo>
                    <a:pt x="124" y="19"/>
                    <a:pt x="125" y="18"/>
                    <a:pt x="126" y="18"/>
                  </a:cubicBezTo>
                  <a:cubicBezTo>
                    <a:pt x="131" y="16"/>
                    <a:pt x="135" y="15"/>
                    <a:pt x="140" y="13"/>
                  </a:cubicBezTo>
                  <a:cubicBezTo>
                    <a:pt x="150" y="14"/>
                    <a:pt x="159" y="15"/>
                    <a:pt x="169" y="16"/>
                  </a:cubicBezTo>
                  <a:cubicBezTo>
                    <a:pt x="171" y="16"/>
                    <a:pt x="173" y="16"/>
                    <a:pt x="176" y="16"/>
                  </a:cubicBezTo>
                  <a:cubicBezTo>
                    <a:pt x="187" y="17"/>
                    <a:pt x="199" y="17"/>
                    <a:pt x="210" y="18"/>
                  </a:cubicBezTo>
                  <a:cubicBezTo>
                    <a:pt x="210" y="17"/>
                    <a:pt x="210" y="17"/>
                    <a:pt x="210" y="17"/>
                  </a:cubicBezTo>
                  <a:cubicBezTo>
                    <a:pt x="187" y="16"/>
                    <a:pt x="164" y="15"/>
                    <a:pt x="142" y="13"/>
                  </a:cubicBezTo>
                  <a:cubicBezTo>
                    <a:pt x="143" y="12"/>
                    <a:pt x="145" y="11"/>
                    <a:pt x="147" y="11"/>
                  </a:cubicBezTo>
                  <a:cubicBezTo>
                    <a:pt x="148" y="10"/>
                    <a:pt x="149" y="10"/>
                    <a:pt x="151" y="10"/>
                  </a:cubicBezTo>
                  <a:cubicBezTo>
                    <a:pt x="158" y="7"/>
                    <a:pt x="165" y="5"/>
                    <a:pt x="171" y="2"/>
                  </a:cubicBezTo>
                  <a:cubicBezTo>
                    <a:pt x="173" y="2"/>
                    <a:pt x="174" y="1"/>
                    <a:pt x="175" y="1"/>
                  </a:cubicBezTo>
                  <a:cubicBezTo>
                    <a:pt x="175" y="1"/>
                    <a:pt x="175" y="1"/>
                    <a:pt x="1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614" dirty="0"/>
            </a:p>
          </p:txBody>
        </p:sp>
      </p:grpSp>
    </p:spTree>
    <p:extLst>
      <p:ext uri="{BB962C8B-B14F-4D97-AF65-F5344CB8AC3E}">
        <p14:creationId xmlns:p14="http://schemas.microsoft.com/office/powerpoint/2010/main" val="133421496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384721"/>
          </a:xfrm>
          <a:prstGeom prst="rect">
            <a:avLst/>
          </a:prstGeom>
        </p:spPr>
        <p:txBody>
          <a:bodyPr/>
          <a:lstStyle>
            <a:lvl1pPr>
              <a:defRPr>
                <a:latin typeface="Calibri Light" panose="020F0302020204030204" pitchFamily="34" charset="0"/>
              </a:defRPr>
            </a:lvl1p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3844"/>
          </a:xfrm>
          <a:prstGeom prst="rect">
            <a:avLst/>
          </a:prstGeom>
        </p:spPr>
        <p:txBody>
          <a:bodyPr/>
          <a:lstStyle>
            <a:lvl1pPr>
              <a:defRPr>
                <a:latin typeface="Calibri Light" panose="020F0302020204030204" pitchFamily="34" charset="0"/>
              </a:defRPr>
            </a:lvl1pPr>
          </a:lstStyle>
          <a:p>
            <a:fld id="{430BAF4B-226D-4D1B-94AB-30501E1CD805}" type="datetimeFigureOut">
              <a:rPr lang="en-IN" smtClean="0">
                <a:solidFill>
                  <a:prstClr val="black"/>
                </a:solidFill>
              </a:rPr>
              <a:pPr/>
              <a:t>31-01-2019</a:t>
            </a:fld>
            <a:endParaRPr lang="en-IN">
              <a:solidFill>
                <a:prstClr val="black"/>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latin typeface="Calibri Light" panose="020F0302020204030204" pitchFamily="34" charset="0"/>
              </a:defRPr>
            </a:lvl1pPr>
          </a:lstStyle>
          <a:p>
            <a:endParaRPr lang="en-IN">
              <a:solidFill>
                <a:prstClr val="black"/>
              </a:solidFill>
            </a:endParaRPr>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lvl1pPr>
              <a:defRPr>
                <a:latin typeface="Calibri Light" panose="020F0302020204030204" pitchFamily="34" charset="0"/>
              </a:defRPr>
            </a:lvl1pPr>
          </a:lstStyle>
          <a:p>
            <a:fld id="{C38E785B-830E-4AB7-870C-91FD8A3F2CDF}" type="slidenum">
              <a:rPr lang="en-IN" smtClean="0">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2714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1"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9" y="240428"/>
            <a:ext cx="8594260" cy="16722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9" name="Rectangle 8"/>
          <p:cNvSpPr/>
          <p:nvPr/>
        </p:nvSpPr>
        <p:spPr>
          <a:xfrm>
            <a:off x="8544571" y="4824116"/>
            <a:ext cx="274434" cy="186077"/>
          </a:xfrm>
          <a:prstGeom prst="rect">
            <a:avLst/>
          </a:prstGeom>
        </p:spPr>
        <p:txBody>
          <a:bodyPr wrap="none">
            <a:spAutoFit/>
          </a:bodyPr>
          <a:lstStyle/>
          <a:p>
            <a:pPr marL="0" marR="0" lvl="0" indent="0" algn="ctr" defTabSz="198725" rtl="0" eaLnBrk="1" fontAlgn="base" latinLnBrk="0" hangingPunct="1">
              <a:lnSpc>
                <a:spcPct val="100000"/>
              </a:lnSpc>
              <a:spcBef>
                <a:spcPct val="0"/>
              </a:spcBef>
              <a:spcAft>
                <a:spcPct val="0"/>
              </a:spcAft>
              <a:buClrTx/>
              <a:buSzTx/>
              <a:buFontTx/>
              <a:buNone/>
              <a:tabLst/>
              <a:defRPr/>
            </a:pPr>
            <a:fld id="{9C5957C0-C9FD-924F-A662-3B71DAE40C56}" type="slidenum">
              <a:rPr kumimoji="0" lang="uk-UA" sz="609"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198725" rtl="0" eaLnBrk="1" fontAlgn="base" latinLnBrk="0" hangingPunct="1">
                <a:lnSpc>
                  <a:spcPct val="100000"/>
                </a:lnSpc>
                <a:spcBef>
                  <a:spcPct val="0"/>
                </a:spcBef>
                <a:spcAft>
                  <a:spcPct val="0"/>
                </a:spcAft>
                <a:buClrTx/>
                <a:buSzTx/>
                <a:buFontTx/>
                <a:buNone/>
                <a:tabLst/>
                <a:defRPr/>
              </a:pPr>
              <a:t>‹#›</a:t>
            </a:fld>
            <a:endParaRPr kumimoji="0" lang="uk-UA" sz="435"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spTree>
    <p:extLst>
      <p:ext uri="{BB962C8B-B14F-4D97-AF65-F5344CB8AC3E}">
        <p14:creationId xmlns:p14="http://schemas.microsoft.com/office/powerpoint/2010/main" val="2425480329"/>
      </p:ext>
    </p:extLst>
  </p:cSld>
  <p:clrMap bg1="lt1" tx1="dk1" bg2="lt2" tx2="dk2" accent1="accent1" accent2="accent2" accent3="accent3" accent4="accent4" accent5="accent5" accent6="accent6" hlink="hlink" folHlink="folHlink"/>
  <p:sldLayoutIdLst>
    <p:sldLayoutId id="2147483682" r:id="rId1"/>
  </p:sldLayoutIdLst>
  <p:txStyles>
    <p:titleStyle>
      <a:lvl1pPr algn="l" rtl="0" eaLnBrk="1" fontAlgn="base" hangingPunct="1">
        <a:spcBef>
          <a:spcPct val="0"/>
        </a:spcBef>
        <a:spcAft>
          <a:spcPct val="0"/>
        </a:spcAft>
        <a:defRPr sz="1087" b="0" i="0" baseline="0">
          <a:solidFill>
            <a:srgbClr val="2C2D8B"/>
          </a:solidFill>
          <a:latin typeface="Calibri Light"/>
          <a:ea typeface="+mj-ea"/>
          <a:cs typeface="Calibri Light"/>
        </a:defRPr>
      </a:lvl1pPr>
      <a:lvl2pPr algn="l" rtl="0" eaLnBrk="1" fontAlgn="base" hangingPunct="1">
        <a:spcBef>
          <a:spcPct val="0"/>
        </a:spcBef>
        <a:spcAft>
          <a:spcPct val="0"/>
        </a:spcAft>
        <a:defRPr sz="869">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869">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869">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869">
          <a:solidFill>
            <a:schemeClr val="accent1"/>
          </a:solidFill>
          <a:latin typeface="Arial" pitchFamily="34" charset="0"/>
          <a:ea typeface="STKaiti" pitchFamily="2" charset="-122"/>
          <a:cs typeface="Geneva" pitchFamily="34" charset="0"/>
        </a:defRPr>
      </a:lvl5pPr>
      <a:lvl6pPr marL="169354" algn="l" rtl="0" eaLnBrk="1" fontAlgn="base" hangingPunct="1">
        <a:spcBef>
          <a:spcPct val="0"/>
        </a:spcBef>
        <a:spcAft>
          <a:spcPct val="0"/>
        </a:spcAft>
        <a:defRPr sz="869">
          <a:solidFill>
            <a:schemeClr val="accent1"/>
          </a:solidFill>
          <a:latin typeface="Arial" pitchFamily="34" charset="0"/>
          <a:ea typeface="ヒラギノ角ゴ Pro W3" pitchFamily="124" charset="-128"/>
          <a:cs typeface="Geneva" pitchFamily="34" charset="0"/>
        </a:defRPr>
      </a:lvl6pPr>
      <a:lvl7pPr marL="338708" algn="l" rtl="0" eaLnBrk="1" fontAlgn="base" hangingPunct="1">
        <a:spcBef>
          <a:spcPct val="0"/>
        </a:spcBef>
        <a:spcAft>
          <a:spcPct val="0"/>
        </a:spcAft>
        <a:defRPr sz="869">
          <a:solidFill>
            <a:schemeClr val="accent1"/>
          </a:solidFill>
          <a:latin typeface="Arial" pitchFamily="34" charset="0"/>
          <a:ea typeface="ヒラギノ角ゴ Pro W3" pitchFamily="124" charset="-128"/>
          <a:cs typeface="Geneva" pitchFamily="34" charset="0"/>
        </a:defRPr>
      </a:lvl7pPr>
      <a:lvl8pPr marL="508062" algn="l" rtl="0" eaLnBrk="1" fontAlgn="base" hangingPunct="1">
        <a:spcBef>
          <a:spcPct val="0"/>
        </a:spcBef>
        <a:spcAft>
          <a:spcPct val="0"/>
        </a:spcAft>
        <a:defRPr sz="869">
          <a:solidFill>
            <a:schemeClr val="accent1"/>
          </a:solidFill>
          <a:latin typeface="Arial" pitchFamily="34" charset="0"/>
          <a:ea typeface="ヒラギノ角ゴ Pro W3" pitchFamily="124" charset="-128"/>
          <a:cs typeface="Geneva" pitchFamily="34" charset="0"/>
        </a:defRPr>
      </a:lvl8pPr>
      <a:lvl9pPr marL="677415" algn="l" rtl="0" eaLnBrk="1" fontAlgn="base" hangingPunct="1">
        <a:spcBef>
          <a:spcPct val="0"/>
        </a:spcBef>
        <a:spcAft>
          <a:spcPct val="0"/>
        </a:spcAft>
        <a:defRPr sz="869">
          <a:solidFill>
            <a:schemeClr val="accent1"/>
          </a:solidFill>
          <a:latin typeface="Arial" pitchFamily="34" charset="0"/>
          <a:ea typeface="ヒラギノ角ゴ Pro W3" pitchFamily="124" charset="-128"/>
          <a:cs typeface="Geneva" pitchFamily="34" charset="0"/>
        </a:defRPr>
      </a:lvl9pPr>
    </p:titleStyle>
    <p:bodyStyle>
      <a:lvl1pPr marL="63508" indent="-63508" algn="l" defTabSz="680944" rtl="0" eaLnBrk="1" fontAlgn="base" hangingPunct="1">
        <a:spcBef>
          <a:spcPct val="75000"/>
        </a:spcBef>
        <a:spcAft>
          <a:spcPct val="0"/>
        </a:spcAft>
        <a:buClrTx/>
        <a:buFont typeface="Wingdings" charset="2"/>
        <a:buChar char="§"/>
        <a:defRPr sz="696" b="0" i="0">
          <a:solidFill>
            <a:srgbClr val="000000"/>
          </a:solidFill>
          <a:latin typeface="Calibri Light"/>
          <a:ea typeface="+mn-ea"/>
          <a:cs typeface="Calibri Light"/>
        </a:defRPr>
      </a:lvl1pPr>
      <a:lvl2pPr marL="127604" indent="-63508" algn="l" defTabSz="680944" rtl="0" eaLnBrk="1" fontAlgn="base" hangingPunct="1">
        <a:spcBef>
          <a:spcPct val="25000"/>
        </a:spcBef>
        <a:spcAft>
          <a:spcPct val="0"/>
        </a:spcAft>
        <a:buClrTx/>
        <a:buSzPct val="80000"/>
        <a:buFont typeface="Wingdings" charset="2"/>
        <a:buChar char="§"/>
        <a:defRPr sz="696" b="0" i="0">
          <a:solidFill>
            <a:srgbClr val="000000"/>
          </a:solidFill>
          <a:latin typeface="Calibri Light"/>
          <a:ea typeface="+mn-ea"/>
          <a:cs typeface="Calibri Light"/>
        </a:defRPr>
      </a:lvl2pPr>
      <a:lvl3pPr marL="191699" indent="-63508" algn="l" defTabSz="680944" rtl="0" eaLnBrk="1" fontAlgn="base" hangingPunct="1">
        <a:spcBef>
          <a:spcPct val="25000"/>
        </a:spcBef>
        <a:spcAft>
          <a:spcPct val="0"/>
        </a:spcAft>
        <a:buClrTx/>
        <a:buSzPct val="70000"/>
        <a:buFont typeface="Wingdings" charset="2"/>
        <a:buChar char="§"/>
        <a:defRPr sz="696" b="0" i="0">
          <a:solidFill>
            <a:srgbClr val="000000"/>
          </a:solidFill>
          <a:latin typeface="Calibri Light"/>
          <a:ea typeface="+mn-ea"/>
          <a:cs typeface="Calibri Light"/>
        </a:defRPr>
      </a:lvl3pPr>
      <a:lvl4pPr marL="254031" indent="-61744" algn="l" defTabSz="680944" rtl="0" eaLnBrk="1" fontAlgn="base" hangingPunct="1">
        <a:spcBef>
          <a:spcPct val="25000"/>
        </a:spcBef>
        <a:spcAft>
          <a:spcPct val="0"/>
        </a:spcAft>
        <a:buClrTx/>
        <a:buFont typeface="Arial"/>
        <a:buChar char="•"/>
        <a:defRPr sz="696" b="0" i="0">
          <a:solidFill>
            <a:srgbClr val="000000"/>
          </a:solidFill>
          <a:latin typeface="Calibri Light"/>
          <a:ea typeface="+mn-ea"/>
          <a:cs typeface="Calibri Light"/>
        </a:defRPr>
      </a:lvl4pPr>
      <a:lvl5pPr marL="315775" indent="-61156" algn="l" defTabSz="680944" rtl="0" eaLnBrk="1" fontAlgn="base" hangingPunct="1">
        <a:spcBef>
          <a:spcPct val="25000"/>
        </a:spcBef>
        <a:spcAft>
          <a:spcPct val="0"/>
        </a:spcAft>
        <a:buClrTx/>
        <a:buFont typeface="Arial"/>
        <a:buChar char="•"/>
        <a:defRPr sz="696" b="0" i="0">
          <a:solidFill>
            <a:srgbClr val="000000"/>
          </a:solidFill>
          <a:latin typeface="Calibri Light"/>
          <a:ea typeface="+mn-ea"/>
          <a:cs typeface="Calibri Light"/>
        </a:defRPr>
      </a:lvl5pPr>
      <a:lvl6pPr marL="485128" indent="-61156" algn="l" defTabSz="680944" rtl="0" eaLnBrk="1" fontAlgn="base" hangingPunct="1">
        <a:spcBef>
          <a:spcPct val="25000"/>
        </a:spcBef>
        <a:spcAft>
          <a:spcPct val="0"/>
        </a:spcAft>
        <a:buClr>
          <a:schemeClr val="tx2"/>
        </a:buClr>
        <a:buFont typeface="Symbol" pitchFamily="18" charset="2"/>
        <a:buChar char="·"/>
        <a:defRPr sz="522">
          <a:solidFill>
            <a:srgbClr val="53565A"/>
          </a:solidFill>
          <a:latin typeface="+mn-lt"/>
          <a:ea typeface="+mn-ea"/>
          <a:cs typeface="+mn-cs"/>
        </a:defRPr>
      </a:lvl6pPr>
      <a:lvl7pPr marL="654483" indent="-61156" algn="l" defTabSz="680944" rtl="0" eaLnBrk="1" fontAlgn="base" hangingPunct="1">
        <a:spcBef>
          <a:spcPct val="25000"/>
        </a:spcBef>
        <a:spcAft>
          <a:spcPct val="0"/>
        </a:spcAft>
        <a:buClr>
          <a:schemeClr val="tx2"/>
        </a:buClr>
        <a:buFont typeface="Symbol" pitchFamily="18" charset="2"/>
        <a:buChar char="·"/>
        <a:defRPr sz="522">
          <a:solidFill>
            <a:srgbClr val="53565A"/>
          </a:solidFill>
          <a:latin typeface="+mn-lt"/>
          <a:ea typeface="+mn-ea"/>
          <a:cs typeface="+mn-cs"/>
        </a:defRPr>
      </a:lvl7pPr>
      <a:lvl8pPr marL="823837" indent="-61156" algn="l" defTabSz="680944" rtl="0" eaLnBrk="1" fontAlgn="base" hangingPunct="1">
        <a:spcBef>
          <a:spcPct val="25000"/>
        </a:spcBef>
        <a:spcAft>
          <a:spcPct val="0"/>
        </a:spcAft>
        <a:buClr>
          <a:schemeClr val="tx2"/>
        </a:buClr>
        <a:buFont typeface="Symbol" pitchFamily="18" charset="2"/>
        <a:buChar char="·"/>
        <a:defRPr sz="522">
          <a:solidFill>
            <a:srgbClr val="53565A"/>
          </a:solidFill>
          <a:latin typeface="+mn-lt"/>
          <a:ea typeface="+mn-ea"/>
          <a:cs typeface="+mn-cs"/>
        </a:defRPr>
      </a:lvl8pPr>
      <a:lvl9pPr marL="993191" indent="-61156" algn="l" defTabSz="680944" rtl="0" eaLnBrk="1" fontAlgn="base" hangingPunct="1">
        <a:spcBef>
          <a:spcPct val="25000"/>
        </a:spcBef>
        <a:spcAft>
          <a:spcPct val="0"/>
        </a:spcAft>
        <a:buClr>
          <a:schemeClr val="tx2"/>
        </a:buClr>
        <a:buFont typeface="Symbol" pitchFamily="18" charset="2"/>
        <a:buChar char="·"/>
        <a:defRPr sz="522">
          <a:solidFill>
            <a:srgbClr val="53565A"/>
          </a:solidFill>
          <a:latin typeface="+mn-lt"/>
          <a:ea typeface="+mn-ea"/>
          <a:cs typeface="+mn-cs"/>
        </a:defRPr>
      </a:lvl9pPr>
    </p:bodyStyle>
    <p:otherStyle>
      <a:defPPr>
        <a:defRPr lang="en-US"/>
      </a:defPPr>
      <a:lvl1pPr marL="0" algn="l" defTabSz="338708" rtl="0" eaLnBrk="1" latinLnBrk="0" hangingPunct="1">
        <a:defRPr sz="652" kern="1200">
          <a:solidFill>
            <a:schemeClr val="tx1"/>
          </a:solidFill>
          <a:latin typeface="+mn-lt"/>
          <a:ea typeface="+mn-ea"/>
          <a:cs typeface="+mn-cs"/>
        </a:defRPr>
      </a:lvl1pPr>
      <a:lvl2pPr marL="169354" algn="l" defTabSz="338708" rtl="0" eaLnBrk="1" latinLnBrk="0" hangingPunct="1">
        <a:defRPr sz="652" kern="1200">
          <a:solidFill>
            <a:schemeClr val="tx1"/>
          </a:solidFill>
          <a:latin typeface="+mn-lt"/>
          <a:ea typeface="+mn-ea"/>
          <a:cs typeface="+mn-cs"/>
        </a:defRPr>
      </a:lvl2pPr>
      <a:lvl3pPr marL="338708" algn="l" defTabSz="338708" rtl="0" eaLnBrk="1" latinLnBrk="0" hangingPunct="1">
        <a:defRPr sz="652" kern="1200">
          <a:solidFill>
            <a:schemeClr val="tx1"/>
          </a:solidFill>
          <a:latin typeface="+mn-lt"/>
          <a:ea typeface="+mn-ea"/>
          <a:cs typeface="+mn-cs"/>
        </a:defRPr>
      </a:lvl3pPr>
      <a:lvl4pPr marL="508062" algn="l" defTabSz="338708" rtl="0" eaLnBrk="1" latinLnBrk="0" hangingPunct="1">
        <a:defRPr sz="652" kern="1200">
          <a:solidFill>
            <a:schemeClr val="tx1"/>
          </a:solidFill>
          <a:latin typeface="+mn-lt"/>
          <a:ea typeface="+mn-ea"/>
          <a:cs typeface="+mn-cs"/>
        </a:defRPr>
      </a:lvl4pPr>
      <a:lvl5pPr marL="677415" algn="l" defTabSz="338708" rtl="0" eaLnBrk="1" latinLnBrk="0" hangingPunct="1">
        <a:defRPr sz="652" kern="1200">
          <a:solidFill>
            <a:schemeClr val="tx1"/>
          </a:solidFill>
          <a:latin typeface="+mn-lt"/>
          <a:ea typeface="+mn-ea"/>
          <a:cs typeface="+mn-cs"/>
        </a:defRPr>
      </a:lvl5pPr>
      <a:lvl6pPr marL="846769" algn="l" defTabSz="338708" rtl="0" eaLnBrk="1" latinLnBrk="0" hangingPunct="1">
        <a:defRPr sz="652" kern="1200">
          <a:solidFill>
            <a:schemeClr val="tx1"/>
          </a:solidFill>
          <a:latin typeface="+mn-lt"/>
          <a:ea typeface="+mn-ea"/>
          <a:cs typeface="+mn-cs"/>
        </a:defRPr>
      </a:lvl6pPr>
      <a:lvl7pPr marL="1016123" algn="l" defTabSz="338708" rtl="0" eaLnBrk="1" latinLnBrk="0" hangingPunct="1">
        <a:defRPr sz="652" kern="1200">
          <a:solidFill>
            <a:schemeClr val="tx1"/>
          </a:solidFill>
          <a:latin typeface="+mn-lt"/>
          <a:ea typeface="+mn-ea"/>
          <a:cs typeface="+mn-cs"/>
        </a:defRPr>
      </a:lvl7pPr>
      <a:lvl8pPr marL="1185478" algn="l" defTabSz="338708" rtl="0" eaLnBrk="1" latinLnBrk="0" hangingPunct="1">
        <a:defRPr sz="652" kern="1200">
          <a:solidFill>
            <a:schemeClr val="tx1"/>
          </a:solidFill>
          <a:latin typeface="+mn-lt"/>
          <a:ea typeface="+mn-ea"/>
          <a:cs typeface="+mn-cs"/>
        </a:defRPr>
      </a:lvl8pPr>
      <a:lvl9pPr marL="1354832" algn="l" defTabSz="338708" rtl="0" eaLnBrk="1" latinLnBrk="0" hangingPunct="1">
        <a:defRPr sz="65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90"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9" y="240428"/>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3" y="4849624"/>
            <a:ext cx="2959099" cy="215444"/>
          </a:xfrm>
          <a:prstGeom prst="rect">
            <a:avLst/>
          </a:prstGeom>
          <a:noFill/>
        </p:spPr>
        <p:txBody>
          <a:bodyPr wrap="square" rtlCol="0">
            <a:spAutoFit/>
          </a:bodyPr>
          <a:lstStyle/>
          <a:p>
            <a:pPr algn="ctr" defTabSz="685800"/>
            <a:r>
              <a:rPr lang="en-US" sz="800" dirty="0">
                <a:solidFill>
                  <a:srgbClr val="7C7C7C"/>
                </a:solidFill>
                <a:latin typeface="Calibri Light"/>
                <a:cs typeface="Calibri Light"/>
              </a:rPr>
              <a:t>©Larsen &amp; Toubro Infotech Ltd. Privileged and Confidential</a:t>
            </a:r>
          </a:p>
        </p:txBody>
      </p:sp>
      <p:sp>
        <p:nvSpPr>
          <p:cNvPr id="9" name="Rectangle 8"/>
          <p:cNvSpPr/>
          <p:nvPr userDrawn="1"/>
        </p:nvSpPr>
        <p:spPr>
          <a:xfrm>
            <a:off x="8483657" y="4824117"/>
            <a:ext cx="396262" cy="307777"/>
          </a:xfrm>
          <a:prstGeom prst="rect">
            <a:avLst/>
          </a:prstGeom>
        </p:spPr>
        <p:txBody>
          <a:bodyPr wrap="none">
            <a:spAutoFit/>
          </a:bodyPr>
          <a:lstStyle/>
          <a:p>
            <a:pPr algn="ctr" defTabSz="457189" fontAlgn="base">
              <a:spcBef>
                <a:spcPct val="0"/>
              </a:spcBef>
              <a:spcAft>
                <a:spcPct val="0"/>
              </a:spcAft>
              <a:defRPr/>
            </a:pPr>
            <a:fld id="{9C5957C0-C9FD-924F-A662-3B71DAE40C56}" type="slidenum">
              <a:rPr lang="uk-UA" sz="1400" smtClean="0">
                <a:solidFill>
                  <a:srgbClr val="FEFDFD"/>
                </a:solidFill>
                <a:latin typeface="Calibri Light" charset="0"/>
                <a:ea typeface="Calibri Light" charset="0"/>
                <a:cs typeface="Calibri Light" charset="0"/>
              </a:rPr>
              <a:pPr algn="ctr" defTabSz="457189" fontAlgn="base">
                <a:spcBef>
                  <a:spcPct val="0"/>
                </a:spcBef>
                <a:spcAft>
                  <a:spcPct val="0"/>
                </a:spcAft>
                <a:defRPr/>
              </a:pPr>
              <a:t>‹#›</a:t>
            </a:fld>
            <a:endParaRPr lang="uk-UA" sz="1000" dirty="0">
              <a:solidFill>
                <a:srgbClr val="FEFDFD"/>
              </a:solidFill>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14604" y="4789425"/>
            <a:ext cx="382341" cy="229462"/>
          </a:xfrm>
          <a:prstGeom prst="rect">
            <a:avLst/>
          </a:prstGeom>
        </p:spPr>
      </p:pic>
    </p:spTree>
    <p:extLst>
      <p:ext uri="{BB962C8B-B14F-4D97-AF65-F5344CB8AC3E}">
        <p14:creationId xmlns:p14="http://schemas.microsoft.com/office/powerpoint/2010/main" val="1915416966"/>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06" indent="-146106" algn="l" defTabSz="1566582"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66" indent="-146106" algn="l" defTabSz="1566582"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24" indent="-146106" algn="l" defTabSz="1566582"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25" indent="-142049" algn="l" defTabSz="1566582"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72" indent="-140695" algn="l" defTabSz="1566582"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088" indent="-140695" algn="l" defTabSz="1566582"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jpe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2.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8.png"/><Relationship Id="rId24" Type="http://schemas.openxmlformats.org/officeDocument/2006/relationships/image" Target="../media/image31.png"/><Relationship Id="rId5" Type="http://schemas.microsoft.com/office/2007/relationships/hdphoto" Target="../media/hdphoto2.wdp"/><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3.png"/><Relationship Id="rId9" Type="http://schemas.microsoft.com/office/2007/relationships/hdphoto" Target="../media/hdphoto3.wdp"/><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2269550"/>
            <a:ext cx="5561624" cy="415498"/>
          </a:xfrm>
        </p:spPr>
        <p:txBody>
          <a:bodyPr/>
          <a:lstStyle/>
          <a:p>
            <a:r>
              <a:rPr lang="en-US" dirty="0"/>
              <a:t>Digital Solution Details</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FD60E-6C80-4D0E-941A-D0D46F94AE37}"/>
              </a:ext>
            </a:extLst>
          </p:cNvPr>
          <p:cNvSpPr>
            <a:spLocks noGrp="1"/>
          </p:cNvSpPr>
          <p:nvPr>
            <p:ph type="title"/>
          </p:nvPr>
        </p:nvSpPr>
        <p:spPr/>
        <p:txBody>
          <a:bodyPr/>
          <a:lstStyle/>
          <a:p>
            <a:r>
              <a:rPr lang="en-US" dirty="0"/>
              <a:t>Tools - UX</a:t>
            </a:r>
          </a:p>
        </p:txBody>
      </p:sp>
      <p:graphicFrame>
        <p:nvGraphicFramePr>
          <p:cNvPr id="7" name="Content Placeholder 6">
            <a:extLst>
              <a:ext uri="{FF2B5EF4-FFF2-40B4-BE49-F238E27FC236}">
                <a16:creationId xmlns:a16="http://schemas.microsoft.com/office/drawing/2014/main" id="{890F68FE-3589-4DB1-83DC-703F0BCBF494}"/>
              </a:ext>
            </a:extLst>
          </p:cNvPr>
          <p:cNvGraphicFramePr>
            <a:graphicFrameLocks noGrp="1"/>
          </p:cNvGraphicFramePr>
          <p:nvPr>
            <p:ph idx="1"/>
            <p:extLst>
              <p:ext uri="{D42A27DB-BD31-4B8C-83A1-F6EECF244321}">
                <p14:modId xmlns:p14="http://schemas.microsoft.com/office/powerpoint/2010/main" val="2108337183"/>
              </p:ext>
            </p:extLst>
          </p:nvPr>
        </p:nvGraphicFramePr>
        <p:xfrm>
          <a:off x="1376624" y="1477109"/>
          <a:ext cx="5831419" cy="1711385"/>
        </p:xfrm>
        <a:graphic>
          <a:graphicData uri="http://schemas.openxmlformats.org/drawingml/2006/table">
            <a:tbl>
              <a:tblPr>
                <a:tableStyleId>{5C22544A-7EE6-4342-B048-85BDC9FD1C3A}</a:tableStyleId>
              </a:tblPr>
              <a:tblGrid>
                <a:gridCol w="3710267">
                  <a:extLst>
                    <a:ext uri="{9D8B030D-6E8A-4147-A177-3AD203B41FA5}">
                      <a16:colId xmlns:a16="http://schemas.microsoft.com/office/drawing/2014/main" val="2059654073"/>
                    </a:ext>
                  </a:extLst>
                </a:gridCol>
                <a:gridCol w="577541">
                  <a:extLst>
                    <a:ext uri="{9D8B030D-6E8A-4147-A177-3AD203B41FA5}">
                      <a16:colId xmlns:a16="http://schemas.microsoft.com/office/drawing/2014/main" val="1451659062"/>
                    </a:ext>
                  </a:extLst>
                </a:gridCol>
                <a:gridCol w="1543611">
                  <a:extLst>
                    <a:ext uri="{9D8B030D-6E8A-4147-A177-3AD203B41FA5}">
                      <a16:colId xmlns:a16="http://schemas.microsoft.com/office/drawing/2014/main" val="660573420"/>
                    </a:ext>
                  </a:extLst>
                </a:gridCol>
              </a:tblGrid>
              <a:tr h="443693">
                <a:tc>
                  <a:txBody>
                    <a:bodyPr/>
                    <a:lstStyle/>
                    <a:p>
                      <a:pPr algn="ctr" fontAlgn="ctr"/>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Version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Team</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9985088"/>
                  </a:ext>
                </a:extLst>
              </a:tr>
              <a:tr h="422564">
                <a:tc>
                  <a:txBody>
                    <a:bodyPr/>
                    <a:lstStyle/>
                    <a:p>
                      <a:pPr algn="l" fontAlgn="b"/>
                      <a:r>
                        <a:rPr lang="en-US" sz="1100" u="none" strike="noStrike">
                          <a:effectLst/>
                        </a:rPr>
                        <a:t>Adobe Creative Cloud Package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CC</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UX /VD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119681"/>
                  </a:ext>
                </a:extLst>
              </a:tr>
              <a:tr h="42256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0519923"/>
                  </a:ext>
                </a:extLst>
              </a:tr>
              <a:tr h="422564">
                <a:tc>
                  <a:txBody>
                    <a:bodyPr/>
                    <a:lstStyle/>
                    <a:p>
                      <a:pPr algn="l" fontAlgn="b"/>
                      <a:r>
                        <a:rPr lang="en-US" sz="1100" u="none" strike="noStrike">
                          <a:effectLst/>
                        </a:rPr>
                        <a:t>Latest Version of Browsers(IE, Firefox, Chrome, Safari)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UI / Integration / UX</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5649627"/>
                  </a:ext>
                </a:extLst>
              </a:tr>
            </a:tbl>
          </a:graphicData>
        </a:graphic>
      </p:graphicFrame>
    </p:spTree>
    <p:extLst>
      <p:ext uri="{BB962C8B-B14F-4D97-AF65-F5344CB8AC3E}">
        <p14:creationId xmlns:p14="http://schemas.microsoft.com/office/powerpoint/2010/main" val="43811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025A82-3E19-45D9-BF89-CCB5B41FCB3D}"/>
              </a:ext>
            </a:extLst>
          </p:cNvPr>
          <p:cNvSpPr>
            <a:spLocks noGrp="1"/>
          </p:cNvSpPr>
          <p:nvPr>
            <p:ph type="title"/>
          </p:nvPr>
        </p:nvSpPr>
        <p:spPr/>
        <p:txBody>
          <a:bodyPr/>
          <a:lstStyle/>
          <a:p>
            <a:r>
              <a:rPr lang="en-US" dirty="0"/>
              <a:t>Tools - Database</a:t>
            </a:r>
          </a:p>
        </p:txBody>
      </p:sp>
      <p:graphicFrame>
        <p:nvGraphicFramePr>
          <p:cNvPr id="6" name="Content Placeholder 5">
            <a:extLst>
              <a:ext uri="{FF2B5EF4-FFF2-40B4-BE49-F238E27FC236}">
                <a16:creationId xmlns:a16="http://schemas.microsoft.com/office/drawing/2014/main" id="{06874920-1356-42FA-8015-723F9A5EF1DC}"/>
              </a:ext>
            </a:extLst>
          </p:cNvPr>
          <p:cNvGraphicFramePr>
            <a:graphicFrameLocks noGrp="1"/>
          </p:cNvGraphicFramePr>
          <p:nvPr>
            <p:ph idx="1"/>
            <p:extLst>
              <p:ext uri="{D42A27DB-BD31-4B8C-83A1-F6EECF244321}">
                <p14:modId xmlns:p14="http://schemas.microsoft.com/office/powerpoint/2010/main" val="2012144079"/>
              </p:ext>
            </p:extLst>
          </p:nvPr>
        </p:nvGraphicFramePr>
        <p:xfrm>
          <a:off x="1346479" y="1627833"/>
          <a:ext cx="5861565" cy="1470173"/>
        </p:xfrm>
        <a:graphic>
          <a:graphicData uri="http://schemas.openxmlformats.org/drawingml/2006/table">
            <a:tbl>
              <a:tblPr>
                <a:tableStyleId>{5C22544A-7EE6-4342-B048-85BDC9FD1C3A}</a:tableStyleId>
              </a:tblPr>
              <a:tblGrid>
                <a:gridCol w="3729447">
                  <a:extLst>
                    <a:ext uri="{9D8B030D-6E8A-4147-A177-3AD203B41FA5}">
                      <a16:colId xmlns:a16="http://schemas.microsoft.com/office/drawing/2014/main" val="2712853857"/>
                    </a:ext>
                  </a:extLst>
                </a:gridCol>
                <a:gridCol w="580527">
                  <a:extLst>
                    <a:ext uri="{9D8B030D-6E8A-4147-A177-3AD203B41FA5}">
                      <a16:colId xmlns:a16="http://schemas.microsoft.com/office/drawing/2014/main" val="1334862378"/>
                    </a:ext>
                  </a:extLst>
                </a:gridCol>
                <a:gridCol w="1551591">
                  <a:extLst>
                    <a:ext uri="{9D8B030D-6E8A-4147-A177-3AD203B41FA5}">
                      <a16:colId xmlns:a16="http://schemas.microsoft.com/office/drawing/2014/main" val="668791365"/>
                    </a:ext>
                  </a:extLst>
                </a:gridCol>
              </a:tblGrid>
              <a:tr h="497962">
                <a:tc>
                  <a:txBody>
                    <a:bodyPr/>
                    <a:lstStyle/>
                    <a:p>
                      <a:pPr algn="ctr" fontAlgn="ctr"/>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Version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Team</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929072"/>
                  </a:ext>
                </a:extLst>
              </a:tr>
              <a:tr h="474249">
                <a:tc>
                  <a:txBody>
                    <a:bodyPr/>
                    <a:lstStyle/>
                    <a:p>
                      <a:pPr algn="l" fontAlgn="b"/>
                      <a:r>
                        <a:rPr lang="en-US" sz="1100" u="none" strike="noStrike">
                          <a:effectLst/>
                        </a:rPr>
                        <a:t>MS SQL Server / Oracle /MySQL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Client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Database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3345710"/>
                  </a:ext>
                </a:extLst>
              </a:tr>
              <a:tr h="497962">
                <a:tc>
                  <a:txBody>
                    <a:bodyPr/>
                    <a:lstStyle/>
                    <a:p>
                      <a:pPr algn="l" fontAlgn="b"/>
                      <a:r>
                        <a:rPr lang="en-US" sz="1100" u="none" strike="noStrike">
                          <a:effectLst/>
                        </a:rPr>
                        <a:t>SQL Developer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Client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Database / Integration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356335"/>
                  </a:ext>
                </a:extLst>
              </a:tr>
            </a:tbl>
          </a:graphicData>
        </a:graphic>
      </p:graphicFrame>
    </p:spTree>
    <p:extLst>
      <p:ext uri="{BB962C8B-B14F-4D97-AF65-F5344CB8AC3E}">
        <p14:creationId xmlns:p14="http://schemas.microsoft.com/office/powerpoint/2010/main" val="655556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9878" y="240427"/>
            <a:ext cx="8024283" cy="384721"/>
          </a:xfrm>
        </p:spPr>
        <p:txBody>
          <a:bodyPr/>
          <a:lstStyle/>
          <a:p>
            <a:r>
              <a:rPr lang="en-US" dirty="0"/>
              <a:t>Digital Components &amp; Data Flow Diagram</a:t>
            </a:r>
          </a:p>
        </p:txBody>
      </p:sp>
      <p:sp>
        <p:nvSpPr>
          <p:cNvPr id="31" name="Rounded Rectangle 3">
            <a:extLst>
              <a:ext uri="{FF2B5EF4-FFF2-40B4-BE49-F238E27FC236}">
                <a16:creationId xmlns:a16="http://schemas.microsoft.com/office/drawing/2014/main" id="{57615C4D-7F4A-4C44-AB55-112B39DFFA2B}"/>
              </a:ext>
            </a:extLst>
          </p:cNvPr>
          <p:cNvSpPr/>
          <p:nvPr/>
        </p:nvSpPr>
        <p:spPr>
          <a:xfrm>
            <a:off x="7767472" y="366746"/>
            <a:ext cx="868165" cy="408127"/>
          </a:xfrm>
          <a:prstGeom prst="roundRect">
            <a:avLst>
              <a:gd name="adj" fmla="val 6771"/>
            </a:avLst>
          </a:prstGeom>
          <a:solidFill>
            <a:srgbClr val="99DFE3"/>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2">
                    <a:lumMod val="50000"/>
                  </a:schemeClr>
                </a:solidFill>
              </a:rPr>
              <a:t>Amazon</a:t>
            </a:r>
          </a:p>
        </p:txBody>
      </p:sp>
      <p:grpSp>
        <p:nvGrpSpPr>
          <p:cNvPr id="59" name="Group 58">
            <a:extLst>
              <a:ext uri="{FF2B5EF4-FFF2-40B4-BE49-F238E27FC236}">
                <a16:creationId xmlns:a16="http://schemas.microsoft.com/office/drawing/2014/main" id="{DF084B87-348C-402A-8A52-6B32CCA42DED}"/>
              </a:ext>
            </a:extLst>
          </p:cNvPr>
          <p:cNvGrpSpPr/>
          <p:nvPr/>
        </p:nvGrpSpPr>
        <p:grpSpPr>
          <a:xfrm>
            <a:off x="797023" y="774873"/>
            <a:ext cx="7248506" cy="4044777"/>
            <a:chOff x="693674" y="774873"/>
            <a:chExt cx="7248506" cy="4044777"/>
          </a:xfrm>
        </p:grpSpPr>
        <p:sp>
          <p:nvSpPr>
            <p:cNvPr id="7" name="TextBox 6"/>
            <p:cNvSpPr txBox="1"/>
            <p:nvPr/>
          </p:nvSpPr>
          <p:spPr>
            <a:xfrm>
              <a:off x="1857368" y="3840480"/>
              <a:ext cx="184731" cy="276999"/>
            </a:xfrm>
            <a:prstGeom prst="rect">
              <a:avLst/>
            </a:prstGeom>
            <a:noFill/>
          </p:spPr>
          <p:txBody>
            <a:bodyPr wrap="none" rtlCol="0">
              <a:spAutoFit/>
            </a:bodyPr>
            <a:lstStyle/>
            <a:p>
              <a:endParaRPr lang="en-US" baseline="0" dirty="0">
                <a:ea typeface="+mj-ea"/>
              </a:endParaRPr>
            </a:p>
          </p:txBody>
        </p:sp>
        <p:sp>
          <p:nvSpPr>
            <p:cNvPr id="8" name="Rounded Rectangle 3">
              <a:extLst>
                <a:ext uri="{FF2B5EF4-FFF2-40B4-BE49-F238E27FC236}">
                  <a16:creationId xmlns:a16="http://schemas.microsoft.com/office/drawing/2014/main" id="{3F3CA7C7-DDF2-4B57-9CF1-C4953DED3329}"/>
                </a:ext>
              </a:extLst>
            </p:cNvPr>
            <p:cNvSpPr/>
            <p:nvPr/>
          </p:nvSpPr>
          <p:spPr>
            <a:xfrm>
              <a:off x="693674" y="1853419"/>
              <a:ext cx="1228309" cy="538054"/>
            </a:xfrm>
            <a:prstGeom prst="roundRect">
              <a:avLst>
                <a:gd name="adj" fmla="val 6771"/>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50000"/>
                    </a:schemeClr>
                  </a:solidFill>
                </a:rPr>
                <a:t>Remedy Ticketing System</a:t>
              </a:r>
            </a:p>
          </p:txBody>
        </p:sp>
        <p:sp>
          <p:nvSpPr>
            <p:cNvPr id="9" name="Rounded Rectangle 4">
              <a:extLst>
                <a:ext uri="{FF2B5EF4-FFF2-40B4-BE49-F238E27FC236}">
                  <a16:creationId xmlns:a16="http://schemas.microsoft.com/office/drawing/2014/main" id="{A58864B7-AC3A-4F45-BF8C-4953432F99B8}"/>
                </a:ext>
              </a:extLst>
            </p:cNvPr>
            <p:cNvSpPr/>
            <p:nvPr/>
          </p:nvSpPr>
          <p:spPr>
            <a:xfrm>
              <a:off x="3633997" y="774873"/>
              <a:ext cx="1401863" cy="531088"/>
            </a:xfrm>
            <a:prstGeom prst="roundRect">
              <a:avLst>
                <a:gd name="adj" fmla="val 6771"/>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50000"/>
                    </a:schemeClr>
                  </a:solidFill>
                </a:rPr>
                <a:t>Smart Forms/Portal</a:t>
              </a:r>
            </a:p>
          </p:txBody>
        </p:sp>
        <p:sp>
          <p:nvSpPr>
            <p:cNvPr id="10" name="Rounded Rectangle 5">
              <a:extLst>
                <a:ext uri="{FF2B5EF4-FFF2-40B4-BE49-F238E27FC236}">
                  <a16:creationId xmlns:a16="http://schemas.microsoft.com/office/drawing/2014/main" id="{6A75231C-4C11-4011-A5C7-DFDA54A0F222}"/>
                </a:ext>
              </a:extLst>
            </p:cNvPr>
            <p:cNvSpPr/>
            <p:nvPr/>
          </p:nvSpPr>
          <p:spPr>
            <a:xfrm>
              <a:off x="6552511" y="1853420"/>
              <a:ext cx="1296925" cy="538053"/>
            </a:xfrm>
            <a:prstGeom prst="roundRect">
              <a:avLst>
                <a:gd name="adj" fmla="val 6771"/>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50000"/>
                    </a:schemeClr>
                  </a:solidFill>
                </a:rPr>
                <a:t>PeopleSoft ERP</a:t>
              </a:r>
            </a:p>
          </p:txBody>
        </p:sp>
        <p:sp>
          <p:nvSpPr>
            <p:cNvPr id="13" name="Rounded Rectangle 8">
              <a:extLst>
                <a:ext uri="{FF2B5EF4-FFF2-40B4-BE49-F238E27FC236}">
                  <a16:creationId xmlns:a16="http://schemas.microsoft.com/office/drawing/2014/main" id="{BB993B31-D9FD-44DB-B7BD-F4C3D25414F1}"/>
                </a:ext>
              </a:extLst>
            </p:cNvPr>
            <p:cNvSpPr/>
            <p:nvPr/>
          </p:nvSpPr>
          <p:spPr>
            <a:xfrm>
              <a:off x="3632867" y="4508538"/>
              <a:ext cx="1400810" cy="311112"/>
            </a:xfrm>
            <a:prstGeom prst="roundRect">
              <a:avLst>
                <a:gd name="adj" fmla="val 6771"/>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2">
                      <a:lumMod val="50000"/>
                    </a:schemeClr>
                  </a:solidFill>
                </a:rPr>
                <a:t>UIPath</a:t>
              </a:r>
              <a:endParaRPr lang="en-US" sz="1000" b="1" dirty="0">
                <a:solidFill>
                  <a:schemeClr val="tx2">
                    <a:lumMod val="50000"/>
                  </a:schemeClr>
                </a:solidFill>
              </a:endParaRPr>
            </a:p>
          </p:txBody>
        </p:sp>
        <p:sp>
          <p:nvSpPr>
            <p:cNvPr id="15" name="Flowchart: Magnetic Disk 14">
              <a:extLst>
                <a:ext uri="{FF2B5EF4-FFF2-40B4-BE49-F238E27FC236}">
                  <a16:creationId xmlns:a16="http://schemas.microsoft.com/office/drawing/2014/main" id="{B52C9757-E9E7-432B-B8CD-2B50680EB1AA}"/>
                </a:ext>
              </a:extLst>
            </p:cNvPr>
            <p:cNvSpPr/>
            <p:nvPr/>
          </p:nvSpPr>
          <p:spPr>
            <a:xfrm>
              <a:off x="3633471" y="2766409"/>
              <a:ext cx="1401863" cy="933011"/>
            </a:xfrm>
            <a:prstGeom prst="flowChartMagneticDisk">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dirty="0">
                <a:solidFill>
                  <a:schemeClr val="tx2">
                    <a:lumMod val="50000"/>
                  </a:schemeClr>
                </a:solidFill>
              </a:endParaRPr>
            </a:p>
            <a:p>
              <a:pPr algn="ctr"/>
              <a:r>
                <a:rPr lang="en-US" sz="1400" b="1" dirty="0">
                  <a:solidFill>
                    <a:schemeClr val="tx2">
                      <a:lumMod val="50000"/>
                    </a:schemeClr>
                  </a:solidFill>
                </a:rPr>
                <a:t>Smart Form Database</a:t>
              </a:r>
            </a:p>
          </p:txBody>
        </p:sp>
        <p:cxnSp>
          <p:nvCxnSpPr>
            <p:cNvPr id="16" name="Straight Arrow Connector 15">
              <a:extLst>
                <a:ext uri="{FF2B5EF4-FFF2-40B4-BE49-F238E27FC236}">
                  <a16:creationId xmlns:a16="http://schemas.microsoft.com/office/drawing/2014/main" id="{1AF6A3CA-BC5C-4B99-9795-9F5C0F486473}"/>
                </a:ext>
              </a:extLst>
            </p:cNvPr>
            <p:cNvCxnSpPr>
              <a:cxnSpLocks/>
            </p:cNvCxnSpPr>
            <p:nvPr/>
          </p:nvCxnSpPr>
          <p:spPr>
            <a:xfrm>
              <a:off x="4334403" y="2374994"/>
              <a:ext cx="0" cy="38136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B159C3-D691-4F48-A6C1-D87289BF6F12}"/>
                </a:ext>
              </a:extLst>
            </p:cNvPr>
            <p:cNvCxnSpPr>
              <a:cxnSpLocks/>
            </p:cNvCxnSpPr>
            <p:nvPr/>
          </p:nvCxnSpPr>
          <p:spPr>
            <a:xfrm>
              <a:off x="4360416" y="3699419"/>
              <a:ext cx="0" cy="81270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35">
              <a:extLst>
                <a:ext uri="{FF2B5EF4-FFF2-40B4-BE49-F238E27FC236}">
                  <a16:creationId xmlns:a16="http://schemas.microsoft.com/office/drawing/2014/main" id="{ABDC0716-D70B-4332-97B5-9DA5716CC497}"/>
                </a:ext>
              </a:extLst>
            </p:cNvPr>
            <p:cNvCxnSpPr>
              <a:cxnSpLocks/>
              <a:stCxn id="10" idx="3"/>
              <a:endCxn id="13" idx="3"/>
            </p:cNvCxnSpPr>
            <p:nvPr/>
          </p:nvCxnSpPr>
          <p:spPr>
            <a:xfrm flipH="1">
              <a:off x="5033677" y="2122447"/>
              <a:ext cx="2815759" cy="2541647"/>
            </a:xfrm>
            <a:prstGeom prst="bentConnector3">
              <a:avLst>
                <a:gd name="adj1" fmla="val -8119"/>
              </a:avLst>
            </a:prstGeom>
            <a:ln w="28575">
              <a:headEnd type="arrow"/>
              <a:tailEnd type="none"/>
            </a:ln>
          </p:spPr>
          <p:style>
            <a:lnRef idx="1">
              <a:schemeClr val="accent1"/>
            </a:lnRef>
            <a:fillRef idx="0">
              <a:schemeClr val="accent1"/>
            </a:fillRef>
            <a:effectRef idx="0">
              <a:schemeClr val="accent1"/>
            </a:effectRef>
            <a:fontRef idx="minor">
              <a:schemeClr val="tx1"/>
            </a:fontRef>
          </p:style>
        </p:cxnSp>
        <p:sp>
          <p:nvSpPr>
            <p:cNvPr id="22" name="Rounded Rectangle 3">
              <a:extLst>
                <a:ext uri="{FF2B5EF4-FFF2-40B4-BE49-F238E27FC236}">
                  <a16:creationId xmlns:a16="http://schemas.microsoft.com/office/drawing/2014/main" id="{20A55E12-6EAF-4138-9A6A-B4105AC8E981}"/>
                </a:ext>
              </a:extLst>
            </p:cNvPr>
            <p:cNvSpPr/>
            <p:nvPr/>
          </p:nvSpPr>
          <p:spPr>
            <a:xfrm>
              <a:off x="2172960" y="1036608"/>
              <a:ext cx="1295333" cy="540984"/>
            </a:xfrm>
            <a:prstGeom prst="roundRect">
              <a:avLst>
                <a:gd name="adj" fmla="val 6771"/>
              </a:avLst>
            </a:prstGeom>
            <a:solidFill>
              <a:srgbClr val="99DFE3"/>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2">
                      <a:lumMod val="50000"/>
                    </a:schemeClr>
                  </a:solidFill>
                </a:rPr>
                <a:t>WF API’s/Services Provided by Remedy</a:t>
              </a:r>
            </a:p>
          </p:txBody>
        </p:sp>
        <p:sp>
          <p:nvSpPr>
            <p:cNvPr id="23" name="Rounded Rectangle 3">
              <a:extLst>
                <a:ext uri="{FF2B5EF4-FFF2-40B4-BE49-F238E27FC236}">
                  <a16:creationId xmlns:a16="http://schemas.microsoft.com/office/drawing/2014/main" id="{DBB211A8-40F1-4602-AEAC-B7F4893AF0A9}"/>
                </a:ext>
              </a:extLst>
            </p:cNvPr>
            <p:cNvSpPr/>
            <p:nvPr/>
          </p:nvSpPr>
          <p:spPr>
            <a:xfrm>
              <a:off x="5198095" y="1062239"/>
              <a:ext cx="1219200" cy="529645"/>
            </a:xfrm>
            <a:prstGeom prst="roundRect">
              <a:avLst>
                <a:gd name="adj" fmla="val 6771"/>
              </a:avLst>
            </a:prstGeom>
            <a:solidFill>
              <a:srgbClr val="99DFE3"/>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2">
                      <a:lumMod val="50000"/>
                    </a:schemeClr>
                  </a:solidFill>
                </a:rPr>
                <a:t>FAT files provided by Amazon</a:t>
              </a:r>
            </a:p>
          </p:txBody>
        </p:sp>
        <p:sp>
          <p:nvSpPr>
            <p:cNvPr id="24" name="Rounded Rectangle 3">
              <a:extLst>
                <a:ext uri="{FF2B5EF4-FFF2-40B4-BE49-F238E27FC236}">
                  <a16:creationId xmlns:a16="http://schemas.microsoft.com/office/drawing/2014/main" id="{905AA33F-45FC-4066-AD2D-A7BD40F67576}"/>
                </a:ext>
              </a:extLst>
            </p:cNvPr>
            <p:cNvSpPr/>
            <p:nvPr/>
          </p:nvSpPr>
          <p:spPr>
            <a:xfrm>
              <a:off x="7194619" y="3217555"/>
              <a:ext cx="747561" cy="695859"/>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2">
                      <a:lumMod val="50000"/>
                    </a:schemeClr>
                  </a:solidFill>
                </a:rPr>
                <a:t>RPA directly opening  PS screen and Updating</a:t>
              </a:r>
            </a:p>
          </p:txBody>
        </p:sp>
        <p:sp>
          <p:nvSpPr>
            <p:cNvPr id="25" name="Rounded Rectangle 3">
              <a:extLst>
                <a:ext uri="{FF2B5EF4-FFF2-40B4-BE49-F238E27FC236}">
                  <a16:creationId xmlns:a16="http://schemas.microsoft.com/office/drawing/2014/main" id="{531203C6-FE79-49EB-B8A0-012A8FDAA89A}"/>
                </a:ext>
              </a:extLst>
            </p:cNvPr>
            <p:cNvSpPr/>
            <p:nvPr/>
          </p:nvSpPr>
          <p:spPr>
            <a:xfrm>
              <a:off x="4461829" y="3913415"/>
              <a:ext cx="1311574" cy="408127"/>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2">
                      <a:lumMod val="50000"/>
                    </a:schemeClr>
                  </a:solidFill>
                </a:rPr>
                <a:t>BOT taking ticket information to update PS</a:t>
              </a:r>
            </a:p>
          </p:txBody>
        </p:sp>
        <p:cxnSp>
          <p:nvCxnSpPr>
            <p:cNvPr id="32" name="Straight Arrow Connector 31">
              <a:extLst>
                <a:ext uri="{FF2B5EF4-FFF2-40B4-BE49-F238E27FC236}">
                  <a16:creationId xmlns:a16="http://schemas.microsoft.com/office/drawing/2014/main" id="{B8CABBCC-800B-4BBB-845A-B9E11C438554}"/>
                </a:ext>
              </a:extLst>
            </p:cNvPr>
            <p:cNvCxnSpPr>
              <a:cxnSpLocks/>
            </p:cNvCxnSpPr>
            <p:nvPr/>
          </p:nvCxnSpPr>
          <p:spPr>
            <a:xfrm>
              <a:off x="5035860" y="2085637"/>
              <a:ext cx="1516651" cy="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ounded Rectangle 3">
              <a:extLst>
                <a:ext uri="{FF2B5EF4-FFF2-40B4-BE49-F238E27FC236}">
                  <a16:creationId xmlns:a16="http://schemas.microsoft.com/office/drawing/2014/main" id="{70F63E53-2F46-4984-985D-FABCAB284996}"/>
                </a:ext>
              </a:extLst>
            </p:cNvPr>
            <p:cNvSpPr/>
            <p:nvPr/>
          </p:nvSpPr>
          <p:spPr>
            <a:xfrm>
              <a:off x="5198096" y="1667690"/>
              <a:ext cx="1218234" cy="346044"/>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2">
                      <a:lumMod val="50000"/>
                    </a:schemeClr>
                  </a:solidFill>
                </a:rPr>
                <a:t>Rest Web Services</a:t>
              </a:r>
            </a:p>
            <a:p>
              <a:r>
                <a:rPr lang="en-US" sz="800" b="1" dirty="0">
                  <a:solidFill>
                    <a:schemeClr val="tx2">
                      <a:lumMod val="50000"/>
                    </a:schemeClr>
                  </a:solidFill>
                </a:rPr>
                <a:t>Fetch master Data</a:t>
              </a:r>
            </a:p>
          </p:txBody>
        </p:sp>
        <p:cxnSp>
          <p:nvCxnSpPr>
            <p:cNvPr id="36" name="Straight Arrow Connector 35">
              <a:extLst>
                <a:ext uri="{FF2B5EF4-FFF2-40B4-BE49-F238E27FC236}">
                  <a16:creationId xmlns:a16="http://schemas.microsoft.com/office/drawing/2014/main" id="{F1EC7FA0-F07E-4F73-A697-EC41ED60E799}"/>
                </a:ext>
              </a:extLst>
            </p:cNvPr>
            <p:cNvCxnSpPr>
              <a:cxnSpLocks/>
              <a:stCxn id="8" idx="3"/>
              <a:endCxn id="38" idx="1"/>
            </p:cNvCxnSpPr>
            <p:nvPr/>
          </p:nvCxnSpPr>
          <p:spPr>
            <a:xfrm>
              <a:off x="1921983" y="2122446"/>
              <a:ext cx="1710884" cy="2703"/>
            </a:xfrm>
            <a:prstGeom prst="straightConnector1">
              <a:avLst/>
            </a:prstGeom>
            <a:ln w="28575">
              <a:headEnd type="triangle"/>
              <a:tailEnd type="stealth"/>
            </a:ln>
          </p:spPr>
          <p:style>
            <a:lnRef idx="1">
              <a:schemeClr val="accent1"/>
            </a:lnRef>
            <a:fillRef idx="0">
              <a:schemeClr val="accent1"/>
            </a:fillRef>
            <a:effectRef idx="0">
              <a:schemeClr val="accent1"/>
            </a:effectRef>
            <a:fontRef idx="minor">
              <a:schemeClr val="tx1"/>
            </a:fontRef>
          </p:style>
        </p:cxnSp>
        <p:sp>
          <p:nvSpPr>
            <p:cNvPr id="37" name="Rounded Rectangle 3">
              <a:extLst>
                <a:ext uri="{FF2B5EF4-FFF2-40B4-BE49-F238E27FC236}">
                  <a16:creationId xmlns:a16="http://schemas.microsoft.com/office/drawing/2014/main" id="{109A74FA-84A7-480F-BCB3-DAE0EAED6487}"/>
                </a:ext>
              </a:extLst>
            </p:cNvPr>
            <p:cNvSpPr/>
            <p:nvPr/>
          </p:nvSpPr>
          <p:spPr>
            <a:xfrm>
              <a:off x="2172961" y="1659323"/>
              <a:ext cx="1295338" cy="381367"/>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2">
                      <a:lumMod val="50000"/>
                    </a:schemeClr>
                  </a:solidFill>
                </a:rPr>
                <a:t>Rest Web Services to Create Ticket if required </a:t>
              </a:r>
            </a:p>
          </p:txBody>
        </p:sp>
        <p:sp>
          <p:nvSpPr>
            <p:cNvPr id="38" name="Rounded Rectangle 3">
              <a:extLst>
                <a:ext uri="{FF2B5EF4-FFF2-40B4-BE49-F238E27FC236}">
                  <a16:creationId xmlns:a16="http://schemas.microsoft.com/office/drawing/2014/main" id="{A7339FF8-B04C-4C37-A609-A700A80A7DD7}"/>
                </a:ext>
              </a:extLst>
            </p:cNvPr>
            <p:cNvSpPr/>
            <p:nvPr/>
          </p:nvSpPr>
          <p:spPr>
            <a:xfrm>
              <a:off x="3632867" y="1856121"/>
              <a:ext cx="1400811" cy="538056"/>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2">
                      <a:lumMod val="50000"/>
                    </a:schemeClr>
                  </a:solidFill>
                </a:rPr>
                <a:t>Rest Web Services</a:t>
              </a:r>
            </a:p>
          </p:txBody>
        </p:sp>
        <p:cxnSp>
          <p:nvCxnSpPr>
            <p:cNvPr id="30" name="Straight Arrow Connector 29">
              <a:extLst>
                <a:ext uri="{FF2B5EF4-FFF2-40B4-BE49-F238E27FC236}">
                  <a16:creationId xmlns:a16="http://schemas.microsoft.com/office/drawing/2014/main" id="{ACF8E075-4749-42E5-971B-6755E20AE866}"/>
                </a:ext>
              </a:extLst>
            </p:cNvPr>
            <p:cNvCxnSpPr>
              <a:cxnSpLocks/>
            </p:cNvCxnSpPr>
            <p:nvPr/>
          </p:nvCxnSpPr>
          <p:spPr>
            <a:xfrm>
              <a:off x="4324151" y="1304268"/>
              <a:ext cx="0" cy="55030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825B250-44AE-4E7E-870E-06C35F785566}"/>
                </a:ext>
              </a:extLst>
            </p:cNvPr>
            <p:cNvCxnSpPr>
              <a:cxnSpLocks/>
              <a:endCxn id="13" idx="1"/>
            </p:cNvCxnSpPr>
            <p:nvPr/>
          </p:nvCxnSpPr>
          <p:spPr bwMode="auto">
            <a:xfrm rot="5400000">
              <a:off x="2601989" y="3422354"/>
              <a:ext cx="2272619" cy="210861"/>
            </a:xfrm>
            <a:prstGeom prst="bentConnector4">
              <a:avLst>
                <a:gd name="adj1" fmla="val 11791"/>
                <a:gd name="adj2" fmla="val 289723"/>
              </a:avLst>
            </a:prstGeom>
            <a:ln w="28575">
              <a:headEnd type="none"/>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grpSp>
      <p:sp>
        <p:nvSpPr>
          <p:cNvPr id="26" name="Rounded Rectangle 3">
            <a:extLst>
              <a:ext uri="{FF2B5EF4-FFF2-40B4-BE49-F238E27FC236}">
                <a16:creationId xmlns:a16="http://schemas.microsoft.com/office/drawing/2014/main" id="{C9772284-75AA-4D9D-BEB1-19C3D70F5D40}"/>
              </a:ext>
            </a:extLst>
          </p:cNvPr>
          <p:cNvSpPr/>
          <p:nvPr/>
        </p:nvSpPr>
        <p:spPr>
          <a:xfrm>
            <a:off x="1898601" y="3146417"/>
            <a:ext cx="1295338" cy="381367"/>
          </a:xfrm>
          <a:prstGeom prst="roundRect">
            <a:avLst>
              <a:gd name="adj" fmla="val 6771"/>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2">
                    <a:lumMod val="50000"/>
                  </a:schemeClr>
                </a:solidFill>
              </a:rPr>
              <a:t>Rest Web Services to post request to </a:t>
            </a:r>
            <a:r>
              <a:rPr lang="en-US" sz="800" b="1" dirty="0" err="1">
                <a:solidFill>
                  <a:schemeClr val="tx2">
                    <a:lumMod val="50000"/>
                  </a:schemeClr>
                </a:solidFill>
              </a:rPr>
              <a:t>UiPath</a:t>
            </a:r>
            <a:r>
              <a:rPr lang="en-US" sz="800" b="1" dirty="0">
                <a:solidFill>
                  <a:schemeClr val="tx2">
                    <a:lumMod val="50000"/>
                  </a:schemeClr>
                </a:solidFill>
              </a:rPr>
              <a:t> / RPA </a:t>
            </a:r>
          </a:p>
        </p:txBody>
      </p:sp>
    </p:spTree>
    <p:extLst>
      <p:ext uri="{BB962C8B-B14F-4D97-AF65-F5344CB8AC3E}">
        <p14:creationId xmlns:p14="http://schemas.microsoft.com/office/powerpoint/2010/main" val="819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a:xfrm>
            <a:off x="3048363" y="122103"/>
            <a:ext cx="3008835" cy="312714"/>
          </a:xfrm>
          <a:prstGeom prst="rect">
            <a:avLst/>
          </a:prstGeom>
        </p:spPr>
        <p:txBody>
          <a:bodyPr wrap="square">
            <a:spAutoFit/>
          </a:bodyPr>
          <a:lstStyle/>
          <a:p>
            <a:pPr algn="l" defTabSz="467624" fontAlgn="auto">
              <a:spcBef>
                <a:spcPts val="0"/>
              </a:spcBef>
              <a:spcAft>
                <a:spcPts val="0"/>
              </a:spcAft>
            </a:pPr>
            <a:r>
              <a:rPr lang="en-US" altLang="en-US" sz="1432" b="1" dirty="0">
                <a:solidFill>
                  <a:srgbClr val="002060"/>
                </a:solidFill>
                <a:latin typeface="Calibri" panose="020F0502020204030204" pitchFamily="34" charset="0"/>
                <a:ea typeface="STKaiti"/>
                <a:cs typeface="Calibri" panose="020F0502020204030204" pitchFamily="34" charset="0"/>
              </a:rPr>
              <a:t>Proposed Jarvis Solution Architecture</a:t>
            </a:r>
          </a:p>
        </p:txBody>
      </p:sp>
      <p:grpSp>
        <p:nvGrpSpPr>
          <p:cNvPr id="2" name="Group 1">
            <a:extLst>
              <a:ext uri="{FF2B5EF4-FFF2-40B4-BE49-F238E27FC236}">
                <a16:creationId xmlns:a16="http://schemas.microsoft.com/office/drawing/2014/main" id="{2A591522-6A6B-4166-8CB4-B30270BA1807}"/>
              </a:ext>
            </a:extLst>
          </p:cNvPr>
          <p:cNvGrpSpPr/>
          <p:nvPr/>
        </p:nvGrpSpPr>
        <p:grpSpPr>
          <a:xfrm>
            <a:off x="777766" y="478948"/>
            <a:ext cx="7809186" cy="4527921"/>
            <a:chOff x="2162616" y="615579"/>
            <a:chExt cx="4803333" cy="4125370"/>
          </a:xfrm>
        </p:grpSpPr>
        <p:sp>
          <p:nvSpPr>
            <p:cNvPr id="197" name="Rectangle 196">
              <a:extLst>
                <a:ext uri="{FF2B5EF4-FFF2-40B4-BE49-F238E27FC236}">
                  <a16:creationId xmlns:a16="http://schemas.microsoft.com/office/drawing/2014/main" id="{E9317437-35ED-4283-AEC5-A257975FB3F2}"/>
                </a:ext>
              </a:extLst>
            </p:cNvPr>
            <p:cNvSpPr/>
            <p:nvPr/>
          </p:nvSpPr>
          <p:spPr bwMode="auto">
            <a:xfrm>
              <a:off x="2572636" y="953251"/>
              <a:ext cx="4253146" cy="283030"/>
            </a:xfrm>
            <a:prstGeom prst="rect">
              <a:avLst/>
            </a:prstGeom>
            <a:solidFill>
              <a:schemeClr val="accent1">
                <a:lumMod val="20000"/>
                <a:lumOff val="80000"/>
              </a:schemeClr>
            </a:solidFill>
            <a:ln w="28575" cap="flat" cmpd="sng" algn="ctr">
              <a:noFill/>
              <a:prstDash val="solid"/>
              <a:round/>
              <a:headEnd type="none" w="med" len="med"/>
              <a:tailEnd type="none" w="med" len="med"/>
            </a:ln>
            <a:effectLst/>
            <a:extLst/>
          </p:spPr>
          <p:txBody>
            <a:bodyPr vert="horz" wrap="none" lIns="39745" tIns="19873" rIns="39745" bIns="19873" numCol="1" rtlCol="0" anchor="ctr" anchorCtr="0" compatLnSpc="1">
              <a:prstTxWarp prst="textNoShape">
                <a:avLst/>
              </a:prstTxWarp>
            </a:bodyPr>
            <a:lstStyle/>
            <a:p>
              <a:pPr defTabSz="397461"/>
              <a:endParaRPr lang="en-US" sz="1000" dirty="0">
                <a:solidFill>
                  <a:srgbClr val="7C7C7C"/>
                </a:solidFill>
                <a:latin typeface="Calibri Light" panose="020F0302020204030204" pitchFamily="34" charset="0"/>
                <a:ea typeface="STKaiti"/>
              </a:endParaRPr>
            </a:p>
          </p:txBody>
        </p:sp>
        <p:sp>
          <p:nvSpPr>
            <p:cNvPr id="198" name="TextBox 197">
              <a:extLst>
                <a:ext uri="{FF2B5EF4-FFF2-40B4-BE49-F238E27FC236}">
                  <a16:creationId xmlns:a16="http://schemas.microsoft.com/office/drawing/2014/main" id="{FAAB33CD-37CA-413E-A99A-3787DD696F78}"/>
                </a:ext>
              </a:extLst>
            </p:cNvPr>
            <p:cNvSpPr txBox="1"/>
            <p:nvPr/>
          </p:nvSpPr>
          <p:spPr>
            <a:xfrm>
              <a:off x="3218355" y="996353"/>
              <a:ext cx="1319356" cy="224331"/>
            </a:xfrm>
            <a:prstGeom prst="rect">
              <a:avLst/>
            </a:prstGeom>
            <a:noFill/>
          </p:spPr>
          <p:txBody>
            <a:bodyPr wrap="square" rtlCol="0">
              <a:spAutoFit/>
            </a:bodyPr>
            <a:lstStyle>
              <a:defPPr>
                <a:defRPr lang="en-US"/>
              </a:defPPr>
              <a:lvl1pPr algn="ctr" defTabSz="777240" fontAlgn="base">
                <a:spcBef>
                  <a:spcPct val="0"/>
                </a:spcBef>
                <a:spcAft>
                  <a:spcPct val="0"/>
                </a:spcAft>
                <a:defRPr sz="900" b="1">
                  <a:solidFill>
                    <a:srgbClr val="002060"/>
                  </a:solidFill>
                  <a:latin typeface="Calibri" panose="020F0502020204030204" pitchFamily="34" charset="0"/>
                  <a:ea typeface="+mj-ea"/>
                  <a:cs typeface="Calibri" panose="020F0502020204030204" pitchFamily="34" charset="0"/>
                </a:defRPr>
              </a:lvl1pPr>
            </a:lstStyle>
            <a:p>
              <a:pPr defTabSz="397481"/>
              <a:r>
                <a:rPr lang="en-US" sz="1000" dirty="0">
                  <a:latin typeface="Calibri Light" panose="020F0302020204030204" pitchFamily="34" charset="0"/>
                  <a:ea typeface="STKaiti"/>
                </a:rPr>
                <a:t>Smart Forms PORTAL</a:t>
              </a:r>
            </a:p>
          </p:txBody>
        </p:sp>
        <p:sp>
          <p:nvSpPr>
            <p:cNvPr id="199" name="TextBox 198">
              <a:extLst>
                <a:ext uri="{FF2B5EF4-FFF2-40B4-BE49-F238E27FC236}">
                  <a16:creationId xmlns:a16="http://schemas.microsoft.com/office/drawing/2014/main" id="{3FBA69AB-332B-4054-A706-2E08C485D3C8}"/>
                </a:ext>
              </a:extLst>
            </p:cNvPr>
            <p:cNvSpPr txBox="1"/>
            <p:nvPr/>
          </p:nvSpPr>
          <p:spPr>
            <a:xfrm>
              <a:off x="4444684" y="3594892"/>
              <a:ext cx="808328" cy="224331"/>
            </a:xfrm>
            <a:prstGeom prst="rect">
              <a:avLst/>
            </a:prstGeom>
            <a:noFill/>
          </p:spPr>
          <p:txBody>
            <a:bodyPr wrap="square" rtlCol="0">
              <a:spAutoFit/>
            </a:bodyPr>
            <a:lstStyle>
              <a:defPPr>
                <a:defRPr lang="en-US"/>
              </a:defPPr>
              <a:lvl1pPr defTabSz="777240" fontAlgn="base">
                <a:spcBef>
                  <a:spcPct val="0"/>
                </a:spcBef>
                <a:spcAft>
                  <a:spcPct val="0"/>
                </a:spcAft>
                <a:defRPr sz="1600" b="1">
                  <a:solidFill>
                    <a:srgbClr val="002060"/>
                  </a:solidFill>
                  <a:latin typeface="Calibri" panose="020F0502020204030204" pitchFamily="34" charset="0"/>
                  <a:ea typeface="+mj-ea"/>
                  <a:cs typeface="Calibri" panose="020F0502020204030204" pitchFamily="34" charset="0"/>
                </a:defRPr>
              </a:lvl1pPr>
            </a:lstStyle>
            <a:p>
              <a:pPr algn="l" defTabSz="397481"/>
              <a:r>
                <a:rPr lang="en-US" sz="1000" dirty="0">
                  <a:solidFill>
                    <a:srgbClr val="383838"/>
                  </a:solidFill>
                  <a:ea typeface="STKaiti"/>
                </a:rPr>
                <a:t>REST WEB SERVICES</a:t>
              </a:r>
            </a:p>
          </p:txBody>
        </p:sp>
        <p:sp>
          <p:nvSpPr>
            <p:cNvPr id="200" name="Rectangle 199">
              <a:extLst>
                <a:ext uri="{FF2B5EF4-FFF2-40B4-BE49-F238E27FC236}">
                  <a16:creationId xmlns:a16="http://schemas.microsoft.com/office/drawing/2014/main" id="{DBCEB9FC-6236-463D-8712-C642056458EC}"/>
                </a:ext>
              </a:extLst>
            </p:cNvPr>
            <p:cNvSpPr/>
            <p:nvPr/>
          </p:nvSpPr>
          <p:spPr bwMode="auto">
            <a:xfrm>
              <a:off x="2572636" y="1566868"/>
              <a:ext cx="4253146" cy="298083"/>
            </a:xfrm>
            <a:prstGeom prst="rect">
              <a:avLst/>
            </a:prstGeom>
            <a:solidFill>
              <a:schemeClr val="accent2">
                <a:lumMod val="40000"/>
                <a:lumOff val="60000"/>
              </a:schemeClr>
            </a:solidFill>
            <a:ln w="28575" cap="flat" cmpd="sng" algn="ctr">
              <a:noFill/>
              <a:prstDash val="solid"/>
              <a:round/>
              <a:headEnd type="none" w="med" len="med"/>
              <a:tailEnd type="none" w="med" len="med"/>
            </a:ln>
            <a:effectLst/>
            <a:extLst/>
          </p:spPr>
          <p:txBody>
            <a:bodyPr vert="horz" wrap="none" lIns="39745" tIns="19873" rIns="39745" bIns="19873" numCol="1" rtlCol="0" anchor="ctr" anchorCtr="0" compatLnSpc="1">
              <a:prstTxWarp prst="textNoShape">
                <a:avLst/>
              </a:prstTxWarp>
            </a:bodyPr>
            <a:lstStyle/>
            <a:p>
              <a:pPr defTabSz="397461"/>
              <a:endParaRPr lang="en-US" sz="1000" dirty="0">
                <a:solidFill>
                  <a:srgbClr val="7C7C7C"/>
                </a:solidFill>
                <a:latin typeface="Calibri Light" panose="020F0302020204030204" pitchFamily="34" charset="0"/>
                <a:ea typeface="STKaiti"/>
              </a:endParaRPr>
            </a:p>
          </p:txBody>
        </p:sp>
        <p:sp>
          <p:nvSpPr>
            <p:cNvPr id="201" name="TextBox 200">
              <a:extLst>
                <a:ext uri="{FF2B5EF4-FFF2-40B4-BE49-F238E27FC236}">
                  <a16:creationId xmlns:a16="http://schemas.microsoft.com/office/drawing/2014/main" id="{94CAEE68-A4A9-44A7-91B7-2B604412F21A}"/>
                </a:ext>
              </a:extLst>
            </p:cNvPr>
            <p:cNvSpPr txBox="1"/>
            <p:nvPr/>
          </p:nvSpPr>
          <p:spPr>
            <a:xfrm>
              <a:off x="2605947" y="1617445"/>
              <a:ext cx="1255351" cy="199593"/>
            </a:xfrm>
            <a:prstGeom prst="rect">
              <a:avLst/>
            </a:prstGeom>
            <a:solidFill>
              <a:srgbClr val="FFC000"/>
            </a:solidFill>
            <a:ln>
              <a:noFill/>
            </a:ln>
            <a:effectLst/>
          </p:spPr>
          <p:style>
            <a:lnRef idx="1">
              <a:schemeClr val="accent3"/>
            </a:lnRef>
            <a:fillRef idx="2">
              <a:schemeClr val="accent3"/>
            </a:fillRef>
            <a:effectRef idx="1">
              <a:schemeClr val="accent3"/>
            </a:effectRef>
            <a:fontRef idx="minor">
              <a:schemeClr val="dk1"/>
            </a:fontRef>
          </p:style>
          <p:txBody>
            <a:bodyPr wrap="square" rtlCol="0">
              <a:noAutofit/>
            </a:bodyPr>
            <a:lstStyle/>
            <a:p>
              <a:pPr defTabSz="397461"/>
              <a:r>
                <a:rPr lang="en-US" sz="1000" b="1" dirty="0">
                  <a:solidFill>
                    <a:schemeClr val="bg1">
                      <a:lumMod val="10000"/>
                    </a:schemeClr>
                  </a:solidFill>
                  <a:latin typeface="Calibri Light" panose="020F0302020204030204" pitchFamily="34" charset="0"/>
                  <a:ea typeface="STKaiti"/>
                  <a:cs typeface="Calibri" panose="020F0502020204030204" pitchFamily="34" charset="0"/>
                </a:rPr>
                <a:t>APIs (Remedy &amp; PeopleSoft)</a:t>
              </a:r>
            </a:p>
          </p:txBody>
        </p:sp>
        <p:sp>
          <p:nvSpPr>
            <p:cNvPr id="202" name="TextBox 201">
              <a:extLst>
                <a:ext uri="{FF2B5EF4-FFF2-40B4-BE49-F238E27FC236}">
                  <a16:creationId xmlns:a16="http://schemas.microsoft.com/office/drawing/2014/main" id="{5DC31D70-0F9D-4CF0-A9C8-CF91C2AD6099}"/>
                </a:ext>
              </a:extLst>
            </p:cNvPr>
            <p:cNvSpPr txBox="1"/>
            <p:nvPr/>
          </p:nvSpPr>
          <p:spPr>
            <a:xfrm>
              <a:off x="3937305" y="1617445"/>
              <a:ext cx="1669537" cy="206250"/>
            </a:xfrm>
            <a:prstGeom prst="rect">
              <a:avLst/>
            </a:prstGeom>
            <a:solidFill>
              <a:srgbClr val="FFC000"/>
            </a:solidFill>
            <a:ln>
              <a:noFill/>
            </a:ln>
            <a:effectLst/>
          </p:spPr>
          <p:style>
            <a:lnRef idx="1">
              <a:schemeClr val="accent3"/>
            </a:lnRef>
            <a:fillRef idx="2">
              <a:schemeClr val="accent3"/>
            </a:fillRef>
            <a:effectRef idx="1">
              <a:schemeClr val="accent3"/>
            </a:effectRef>
            <a:fontRef idx="minor">
              <a:schemeClr val="dk1"/>
            </a:fontRef>
          </p:style>
          <p:txBody>
            <a:bodyPr wrap="square" rtlCol="0">
              <a:no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stStyle>
            <a:p>
              <a:pPr defTabSz="397481"/>
              <a:r>
                <a:rPr lang="en-US" dirty="0">
                  <a:solidFill>
                    <a:schemeClr val="bg1">
                      <a:lumMod val="10000"/>
                    </a:schemeClr>
                  </a:solidFill>
                  <a:latin typeface="Calibri Light" panose="020F0302020204030204" pitchFamily="34" charset="0"/>
                  <a:ea typeface="STKaiti"/>
                </a:rPr>
                <a:t>Collaboration (3rd party API)</a:t>
              </a:r>
            </a:p>
          </p:txBody>
        </p:sp>
        <p:sp>
          <p:nvSpPr>
            <p:cNvPr id="203" name="TextBox 202">
              <a:extLst>
                <a:ext uri="{FF2B5EF4-FFF2-40B4-BE49-F238E27FC236}">
                  <a16:creationId xmlns:a16="http://schemas.microsoft.com/office/drawing/2014/main" id="{377AE632-B10D-4CBC-90CB-7DEEFFCC2270}"/>
                </a:ext>
              </a:extLst>
            </p:cNvPr>
            <p:cNvSpPr txBox="1"/>
            <p:nvPr/>
          </p:nvSpPr>
          <p:spPr>
            <a:xfrm>
              <a:off x="5684077" y="1617445"/>
              <a:ext cx="1098814" cy="206250"/>
            </a:xfrm>
            <a:prstGeom prst="rect">
              <a:avLst/>
            </a:prstGeom>
            <a:solidFill>
              <a:srgbClr val="FFC000"/>
            </a:solidFill>
            <a:ln>
              <a:noFill/>
            </a:ln>
            <a:effectLst/>
          </p:spPr>
          <p:style>
            <a:lnRef idx="1">
              <a:schemeClr val="accent3"/>
            </a:lnRef>
            <a:fillRef idx="2">
              <a:schemeClr val="accent3"/>
            </a:fillRef>
            <a:effectRef idx="1">
              <a:schemeClr val="accent3"/>
            </a:effectRef>
            <a:fontRef idx="minor">
              <a:schemeClr val="dk1"/>
            </a:fontRef>
          </p:style>
          <p:txBody>
            <a:bodyPr wrap="square" rtlCol="0">
              <a:no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stStyle>
            <a:p>
              <a:pPr defTabSz="397481"/>
              <a:r>
                <a:rPr lang="en-US">
                  <a:solidFill>
                    <a:schemeClr val="bg1">
                      <a:lumMod val="10000"/>
                    </a:schemeClr>
                  </a:solidFill>
                  <a:latin typeface="Calibri Light" panose="020F0302020204030204" pitchFamily="34" charset="0"/>
                  <a:ea typeface="STKaiti"/>
                </a:rPr>
                <a:t>Ticket </a:t>
              </a:r>
              <a:r>
                <a:rPr lang="en-US" dirty="0">
                  <a:solidFill>
                    <a:schemeClr val="bg1">
                      <a:lumMod val="10000"/>
                    </a:schemeClr>
                  </a:solidFill>
                  <a:latin typeface="Calibri Light" panose="020F0302020204030204" pitchFamily="34" charset="0"/>
                  <a:ea typeface="STKaiti"/>
                </a:rPr>
                <a:t>Management</a:t>
              </a:r>
            </a:p>
          </p:txBody>
        </p:sp>
        <p:sp>
          <p:nvSpPr>
            <p:cNvPr id="204" name="TextBox 203">
              <a:extLst>
                <a:ext uri="{FF2B5EF4-FFF2-40B4-BE49-F238E27FC236}">
                  <a16:creationId xmlns:a16="http://schemas.microsoft.com/office/drawing/2014/main" id="{9DEC14D5-6FC3-42BB-8C2E-49C4A5284A5E}"/>
                </a:ext>
              </a:extLst>
            </p:cNvPr>
            <p:cNvSpPr txBox="1"/>
            <p:nvPr/>
          </p:nvSpPr>
          <p:spPr>
            <a:xfrm>
              <a:off x="2515235" y="1320621"/>
              <a:ext cx="2580984" cy="224331"/>
            </a:xfrm>
            <a:prstGeom prst="rect">
              <a:avLst/>
            </a:prstGeom>
            <a:noFill/>
          </p:spPr>
          <p:txBody>
            <a:bodyPr wrap="square" rtlCol="0">
              <a:spAutoFit/>
            </a:bodyPr>
            <a:lstStyle>
              <a:defPPr>
                <a:defRPr lang="en-US"/>
              </a:defPPr>
              <a:lvl1pPr defTabSz="777240" fontAlgn="base">
                <a:spcBef>
                  <a:spcPct val="0"/>
                </a:spcBef>
                <a:spcAft>
                  <a:spcPct val="0"/>
                </a:spcAft>
                <a:defRPr sz="1600" b="1">
                  <a:solidFill>
                    <a:srgbClr val="0070C0"/>
                  </a:solidFill>
                  <a:latin typeface="Calibri" panose="020F0502020204030204" pitchFamily="34" charset="0"/>
                  <a:ea typeface="+mj-ea"/>
                  <a:cs typeface="Calibri" panose="020F0502020204030204" pitchFamily="34" charset="0"/>
                </a:defRPr>
              </a:lvl1pPr>
            </a:lstStyle>
            <a:p>
              <a:pPr algn="l" defTabSz="397481"/>
              <a:r>
                <a:rPr lang="en-US" sz="1000" dirty="0">
                  <a:solidFill>
                    <a:srgbClr val="383838"/>
                  </a:solidFill>
                  <a:ea typeface="STKaiti"/>
                </a:rPr>
                <a:t>API MANAGEMENT LAYER</a:t>
              </a:r>
            </a:p>
          </p:txBody>
        </p:sp>
        <p:grpSp>
          <p:nvGrpSpPr>
            <p:cNvPr id="205" name="Group 204">
              <a:extLst>
                <a:ext uri="{FF2B5EF4-FFF2-40B4-BE49-F238E27FC236}">
                  <a16:creationId xmlns:a16="http://schemas.microsoft.com/office/drawing/2014/main" id="{F95A191C-E3BD-47E2-B93C-35D80BF78C41}"/>
                </a:ext>
              </a:extLst>
            </p:cNvPr>
            <p:cNvGrpSpPr/>
            <p:nvPr/>
          </p:nvGrpSpPr>
          <p:grpSpPr>
            <a:xfrm>
              <a:off x="3813310" y="2179424"/>
              <a:ext cx="1969407" cy="648477"/>
              <a:chOff x="2794660" y="1654443"/>
              <a:chExt cx="1649125" cy="1125193"/>
            </a:xfrm>
          </p:grpSpPr>
          <p:sp>
            <p:nvSpPr>
              <p:cNvPr id="232" name="Rectangle 231">
                <a:extLst>
                  <a:ext uri="{FF2B5EF4-FFF2-40B4-BE49-F238E27FC236}">
                    <a16:creationId xmlns:a16="http://schemas.microsoft.com/office/drawing/2014/main" id="{EDD8DEE8-DB19-431C-87D9-7983E1FA947E}"/>
                  </a:ext>
                </a:extLst>
              </p:cNvPr>
              <p:cNvSpPr/>
              <p:nvPr/>
            </p:nvSpPr>
            <p:spPr bwMode="auto">
              <a:xfrm>
                <a:off x="2794660" y="1654443"/>
                <a:ext cx="1649125" cy="1125193"/>
              </a:xfrm>
              <a:prstGeom prst="rect">
                <a:avLst/>
              </a:prstGeom>
              <a:solidFill>
                <a:schemeClr val="tx1">
                  <a:lumMod val="40000"/>
                  <a:lumOff val="60000"/>
                </a:schemeClr>
              </a:solidFill>
              <a:ln w="6350" cap="flat" cmpd="sng" algn="ctr">
                <a:no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24"/>
                <a:endParaRPr lang="en-US" sz="1000" dirty="0">
                  <a:solidFill>
                    <a:srgbClr val="7C7C7C"/>
                  </a:solidFill>
                  <a:latin typeface="Calibri Light" panose="020F0302020204030204" pitchFamily="34" charset="0"/>
                  <a:ea typeface="STKaiti"/>
                </a:endParaRPr>
              </a:p>
            </p:txBody>
          </p:sp>
          <p:grpSp>
            <p:nvGrpSpPr>
              <p:cNvPr id="233" name="Group 232">
                <a:extLst>
                  <a:ext uri="{FF2B5EF4-FFF2-40B4-BE49-F238E27FC236}">
                    <a16:creationId xmlns:a16="http://schemas.microsoft.com/office/drawing/2014/main" id="{AC62BB70-896D-4DD7-97BF-FA6EE0E2EE7D}"/>
                  </a:ext>
                </a:extLst>
              </p:cNvPr>
              <p:cNvGrpSpPr/>
              <p:nvPr/>
            </p:nvGrpSpPr>
            <p:grpSpPr>
              <a:xfrm>
                <a:off x="2882096" y="1732112"/>
                <a:ext cx="1499554" cy="974834"/>
                <a:chOff x="197421" y="5719231"/>
                <a:chExt cx="3131483" cy="2035723"/>
              </a:xfrm>
            </p:grpSpPr>
            <p:sp>
              <p:nvSpPr>
                <p:cNvPr id="234" name="Rectangle 233">
                  <a:extLst>
                    <a:ext uri="{FF2B5EF4-FFF2-40B4-BE49-F238E27FC236}">
                      <a16:creationId xmlns:a16="http://schemas.microsoft.com/office/drawing/2014/main" id="{4363A560-755D-40E0-BC97-42DC4D7847A0}"/>
                    </a:ext>
                  </a:extLst>
                </p:cNvPr>
                <p:cNvSpPr/>
                <p:nvPr/>
              </p:nvSpPr>
              <p:spPr bwMode="auto">
                <a:xfrm>
                  <a:off x="197421" y="5785605"/>
                  <a:ext cx="3131483" cy="1969349"/>
                </a:xfrm>
                <a:prstGeom prst="rect">
                  <a:avLst/>
                </a:prstGeom>
                <a:solidFill>
                  <a:schemeClr val="bg1"/>
                </a:solidFill>
                <a:ln>
                  <a:solidFill>
                    <a:schemeClr val="accent3">
                      <a:lumMod val="20000"/>
                      <a:lumOff val="80000"/>
                    </a:schemeClr>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none" lIns="39745" tIns="19873" rIns="39745" bIns="19873" numCol="1" rtlCol="0" anchor="ctr" anchorCtr="0" compatLnSpc="1">
                  <a:prstTxWarp prst="textNoShape">
                    <a:avLst/>
                  </a:prstTxWarp>
                </a:bodyPr>
                <a:lstStyle/>
                <a:p>
                  <a:pPr defTabSz="397461"/>
                  <a:endParaRPr lang="en-US" sz="1000" dirty="0">
                    <a:solidFill>
                      <a:srgbClr val="7C7C7C"/>
                    </a:solidFill>
                    <a:latin typeface="Calibri Light" panose="020F0302020204030204" pitchFamily="34" charset="0"/>
                    <a:ea typeface="STKaiti"/>
                  </a:endParaRPr>
                </a:p>
              </p:txBody>
            </p:sp>
            <p:sp>
              <p:nvSpPr>
                <p:cNvPr id="235" name="Rectangle 234">
                  <a:extLst>
                    <a:ext uri="{FF2B5EF4-FFF2-40B4-BE49-F238E27FC236}">
                      <a16:creationId xmlns:a16="http://schemas.microsoft.com/office/drawing/2014/main" id="{585C6B1D-D0F8-4F06-9617-6AA14614D1EF}"/>
                    </a:ext>
                  </a:extLst>
                </p:cNvPr>
                <p:cNvSpPr/>
                <p:nvPr/>
              </p:nvSpPr>
              <p:spPr bwMode="auto">
                <a:xfrm>
                  <a:off x="197421" y="5719231"/>
                  <a:ext cx="3109719" cy="521398"/>
                </a:xfrm>
                <a:prstGeom prst="rect">
                  <a:avLst/>
                </a:prstGeom>
                <a:solidFill>
                  <a:srgbClr val="ED8B00"/>
                </a:solidFill>
                <a:ln w="6350" cap="flat" cmpd="sng" algn="ctr">
                  <a:noFill/>
                  <a:prstDash val="solid"/>
                  <a:round/>
                  <a:headEnd type="none" w="med" len="med"/>
                  <a:tailEnd type="none" w="med" len="med"/>
                </a:ln>
                <a:effectLst/>
                <a:extLst/>
              </p:spPr>
              <p:txBody>
                <a:bodyPr vert="horz" wrap="none" lIns="39745" tIns="19873" rIns="39745" bIns="19873" numCol="1" rtlCol="0" anchor="ctr" anchorCtr="0" compatLnSpc="1">
                  <a:prstTxWarp prst="textNoShape">
                    <a:avLst/>
                  </a:prstTxWarp>
                </a:bodyPr>
                <a:lstStyle/>
                <a:p>
                  <a:pPr defTabSz="397461"/>
                  <a:r>
                    <a:rPr lang="en-US" sz="1000" b="1" spc="130" dirty="0">
                      <a:solidFill>
                        <a:srgbClr val="FEFDFD"/>
                      </a:solidFill>
                      <a:latin typeface="Calibri Light" panose="020F0302020204030204" pitchFamily="34" charset="0"/>
                      <a:ea typeface="STKaiti"/>
                      <a:cs typeface="Calibri" panose="020F0502020204030204" pitchFamily="34" charset="0"/>
                    </a:rPr>
                    <a:t>JBOSS</a:t>
                  </a:r>
                </a:p>
              </p:txBody>
            </p:sp>
            <p:sp>
              <p:nvSpPr>
                <p:cNvPr id="236" name="Rectangle 235">
                  <a:extLst>
                    <a:ext uri="{FF2B5EF4-FFF2-40B4-BE49-F238E27FC236}">
                      <a16:creationId xmlns:a16="http://schemas.microsoft.com/office/drawing/2014/main" id="{D40922C7-35FF-440F-BF5B-6103DB72384C}"/>
                    </a:ext>
                  </a:extLst>
                </p:cNvPr>
                <p:cNvSpPr/>
                <p:nvPr/>
              </p:nvSpPr>
              <p:spPr bwMode="auto">
                <a:xfrm>
                  <a:off x="856608" y="6486156"/>
                  <a:ext cx="1757627" cy="951306"/>
                </a:xfrm>
                <a:prstGeom prst="rect">
                  <a:avLst/>
                </a:prstGeom>
                <a:solidFill>
                  <a:schemeClr val="tx2">
                    <a:lumMod val="40000"/>
                    <a:lumOff val="60000"/>
                  </a:schemeClr>
                </a:solidFill>
                <a:ln>
                  <a:noFill/>
                  <a:headEnd type="none" w="med" len="med"/>
                  <a:tailEnd type="none" w="med" len="med"/>
                </a:ln>
                <a:effectLst/>
                <a:extLst/>
              </p:spPr>
              <p:style>
                <a:lnRef idx="1">
                  <a:schemeClr val="dk1"/>
                </a:lnRef>
                <a:fillRef idx="2">
                  <a:schemeClr val="dk1"/>
                </a:fillRef>
                <a:effectRef idx="1">
                  <a:schemeClr val="dk1"/>
                </a:effectRef>
                <a:fontRef idx="minor">
                  <a:schemeClr val="dk1"/>
                </a:fontRef>
              </p:style>
              <p:txBody>
                <a:bodyPr vert="horz" wrap="none" lIns="39745" tIns="19873" rIns="39745" bIns="19873" numCol="1" rtlCol="0" anchor="ctr" anchorCtr="0" compatLnSpc="1">
                  <a:prstTxWarp prst="textNoShape">
                    <a:avLst/>
                  </a:prstTxWarp>
                </a:bodyPr>
                <a:lstStyle/>
                <a:p>
                  <a:pPr defTabSz="397461"/>
                  <a:r>
                    <a:rPr lang="en-US" sz="1000" b="1" dirty="0">
                      <a:solidFill>
                        <a:srgbClr val="383838"/>
                      </a:solidFill>
                      <a:latin typeface="Calibri Light" panose="020F0302020204030204" pitchFamily="34" charset="0"/>
                      <a:cs typeface="Calibri" panose="020F0502020204030204" pitchFamily="34" charset="0"/>
                    </a:rPr>
                    <a:t>Business Rules</a:t>
                  </a:r>
                </a:p>
                <a:p>
                  <a:pPr defTabSz="397461"/>
                  <a:r>
                    <a:rPr lang="en-US" sz="1000" b="1" dirty="0">
                      <a:solidFill>
                        <a:srgbClr val="383838"/>
                      </a:solidFill>
                      <a:latin typeface="Calibri Light" panose="020F0302020204030204" pitchFamily="34" charset="0"/>
                      <a:cs typeface="Calibri" panose="020F0502020204030204" pitchFamily="34" charset="0"/>
                    </a:rPr>
                    <a:t>Workflows</a:t>
                  </a:r>
                  <a:endParaRPr lang="en-US" sz="1000" b="1" dirty="0">
                    <a:solidFill>
                      <a:srgbClr val="383838"/>
                    </a:solidFill>
                    <a:latin typeface="Calibri Light" panose="020F0302020204030204" pitchFamily="34" charset="0"/>
                    <a:ea typeface="STKaiti"/>
                    <a:cs typeface="Calibri" panose="020F0502020204030204" pitchFamily="34" charset="0"/>
                  </a:endParaRPr>
                </a:p>
              </p:txBody>
            </p:sp>
          </p:grpSp>
        </p:grpSp>
        <p:sp>
          <p:nvSpPr>
            <p:cNvPr id="206" name="Rectangle 205">
              <a:extLst>
                <a:ext uri="{FF2B5EF4-FFF2-40B4-BE49-F238E27FC236}">
                  <a16:creationId xmlns:a16="http://schemas.microsoft.com/office/drawing/2014/main" id="{4E5F8321-C7BF-4BCB-AC28-732AEFAC6ECF}"/>
                </a:ext>
              </a:extLst>
            </p:cNvPr>
            <p:cNvSpPr/>
            <p:nvPr/>
          </p:nvSpPr>
          <p:spPr bwMode="auto">
            <a:xfrm>
              <a:off x="3377995" y="3071134"/>
              <a:ext cx="3587954" cy="463045"/>
            </a:xfrm>
            <a:prstGeom prst="rect">
              <a:avLst/>
            </a:prstGeom>
            <a:solidFill>
              <a:schemeClr val="tx1">
                <a:lumMod val="40000"/>
                <a:lumOff val="60000"/>
              </a:schemeClr>
            </a:solidFill>
            <a:ln w="28575" cap="flat" cmpd="sng" algn="ctr">
              <a:noFill/>
              <a:prstDash val="solid"/>
              <a:round/>
              <a:headEnd type="none" w="med" len="med"/>
              <a:tailEnd type="none" w="med" len="med"/>
            </a:ln>
            <a:effectLst/>
            <a:extLst/>
          </p:spPr>
          <p:txBody>
            <a:bodyPr vert="horz" wrap="none" lIns="39745" tIns="19873" rIns="39745" bIns="19873" numCol="1" rtlCol="0" anchor="ctr" anchorCtr="0" compatLnSpc="1">
              <a:prstTxWarp prst="textNoShape">
                <a:avLst/>
              </a:prstTxWarp>
            </a:bodyPr>
            <a:lstStyle/>
            <a:p>
              <a:pPr defTabSz="397461"/>
              <a:endParaRPr lang="en-US" sz="1000" dirty="0">
                <a:solidFill>
                  <a:srgbClr val="7C7C7C"/>
                </a:solidFill>
                <a:latin typeface="Calibri Light" panose="020F0302020204030204" pitchFamily="34" charset="0"/>
                <a:ea typeface="STKaiti"/>
              </a:endParaRPr>
            </a:p>
          </p:txBody>
        </p:sp>
        <p:sp>
          <p:nvSpPr>
            <p:cNvPr id="207" name="TextBox 206">
              <a:extLst>
                <a:ext uri="{FF2B5EF4-FFF2-40B4-BE49-F238E27FC236}">
                  <a16:creationId xmlns:a16="http://schemas.microsoft.com/office/drawing/2014/main" id="{2CA8FBA7-F6A8-4A5C-9C08-FAE82A80EBD1}"/>
                </a:ext>
              </a:extLst>
            </p:cNvPr>
            <p:cNvSpPr txBox="1"/>
            <p:nvPr/>
          </p:nvSpPr>
          <p:spPr>
            <a:xfrm>
              <a:off x="4004731" y="3186615"/>
              <a:ext cx="623439" cy="224331"/>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nchor="ctr">
              <a:sp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397481"/>
              <a:r>
                <a:rPr lang="en-US" dirty="0">
                  <a:latin typeface="Calibri Light" panose="020F0302020204030204" pitchFamily="34" charset="0"/>
                  <a:ea typeface="STKaiti"/>
                </a:rPr>
                <a:t>Transformation</a:t>
              </a:r>
            </a:p>
          </p:txBody>
        </p:sp>
        <p:sp>
          <p:nvSpPr>
            <p:cNvPr id="208" name="TextBox 207">
              <a:extLst>
                <a:ext uri="{FF2B5EF4-FFF2-40B4-BE49-F238E27FC236}">
                  <a16:creationId xmlns:a16="http://schemas.microsoft.com/office/drawing/2014/main" id="{B6F572C1-53FC-45CB-87CF-DEE72BB94A71}"/>
                </a:ext>
              </a:extLst>
            </p:cNvPr>
            <p:cNvSpPr txBox="1"/>
            <p:nvPr/>
          </p:nvSpPr>
          <p:spPr>
            <a:xfrm>
              <a:off x="4660683" y="3186615"/>
              <a:ext cx="588732" cy="224331"/>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nchor="ctr">
              <a:sp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397481"/>
              <a:r>
                <a:rPr lang="en-US" dirty="0">
                  <a:latin typeface="Calibri Light" panose="020F0302020204030204" pitchFamily="34" charset="0"/>
                  <a:ea typeface="STKaiti"/>
                </a:rPr>
                <a:t>Rule Engine</a:t>
              </a:r>
            </a:p>
          </p:txBody>
        </p:sp>
        <p:sp>
          <p:nvSpPr>
            <p:cNvPr id="209" name="TextBox 208">
              <a:extLst>
                <a:ext uri="{FF2B5EF4-FFF2-40B4-BE49-F238E27FC236}">
                  <a16:creationId xmlns:a16="http://schemas.microsoft.com/office/drawing/2014/main" id="{8F1E6AD7-FCE7-4CBF-AE3F-39A43A454F9A}"/>
                </a:ext>
              </a:extLst>
            </p:cNvPr>
            <p:cNvSpPr txBox="1"/>
            <p:nvPr/>
          </p:nvSpPr>
          <p:spPr>
            <a:xfrm>
              <a:off x="5299820" y="3186615"/>
              <a:ext cx="788337" cy="224331"/>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nchor="ctr">
              <a:sp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397481"/>
              <a:r>
                <a:rPr lang="en-US" dirty="0">
                  <a:latin typeface="Calibri Light" panose="020F0302020204030204" pitchFamily="34" charset="0"/>
                  <a:ea typeface="STKaiti"/>
                </a:rPr>
                <a:t>Batch/ Aggregation</a:t>
              </a:r>
            </a:p>
          </p:txBody>
        </p:sp>
        <p:sp>
          <p:nvSpPr>
            <p:cNvPr id="210" name="TextBox 209">
              <a:extLst>
                <a:ext uri="{FF2B5EF4-FFF2-40B4-BE49-F238E27FC236}">
                  <a16:creationId xmlns:a16="http://schemas.microsoft.com/office/drawing/2014/main" id="{F4B0FCFE-CB78-4A25-99E2-37E87D04D59D}"/>
                </a:ext>
              </a:extLst>
            </p:cNvPr>
            <p:cNvSpPr txBox="1"/>
            <p:nvPr/>
          </p:nvSpPr>
          <p:spPr>
            <a:xfrm>
              <a:off x="3448417" y="3183889"/>
              <a:ext cx="523804" cy="224331"/>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nchor="ctr">
              <a:sp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397481"/>
              <a:r>
                <a:rPr lang="en-US" dirty="0">
                  <a:latin typeface="Calibri Light" panose="020F0302020204030204" pitchFamily="34" charset="0"/>
                  <a:ea typeface="STKaiti"/>
                </a:rPr>
                <a:t>Scheduling</a:t>
              </a:r>
            </a:p>
          </p:txBody>
        </p:sp>
        <p:sp>
          <p:nvSpPr>
            <p:cNvPr id="211" name="TextBox 210">
              <a:extLst>
                <a:ext uri="{FF2B5EF4-FFF2-40B4-BE49-F238E27FC236}">
                  <a16:creationId xmlns:a16="http://schemas.microsoft.com/office/drawing/2014/main" id="{9DBAE32E-43CA-42BA-98E7-463E1B561EB0}"/>
                </a:ext>
              </a:extLst>
            </p:cNvPr>
            <p:cNvSpPr txBox="1"/>
            <p:nvPr/>
          </p:nvSpPr>
          <p:spPr>
            <a:xfrm>
              <a:off x="6138562" y="3116512"/>
              <a:ext cx="775682" cy="364539"/>
            </a:xfrm>
            <a:prstGeom prst="rect">
              <a:avLst/>
            </a:prstGeom>
            <a:solidFill>
              <a:schemeClr val="accent1">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nchor="ctr">
              <a:spAutoFit/>
            </a:bodyPr>
            <a:lstStyle>
              <a:defPPr>
                <a:defRPr lang="en-US"/>
              </a:defPPr>
              <a:lvl1pPr algn="ctr" defTabSz="777240" fontAlgn="base">
                <a:spcBef>
                  <a:spcPct val="0"/>
                </a:spcBef>
                <a:spcAft>
                  <a:spcPct val="0"/>
                </a:spcAft>
                <a:defRPr sz="1000" b="1">
                  <a:solidFill>
                    <a:srgbClr val="002060"/>
                  </a:solidFill>
                  <a:latin typeface="Calibri" panose="020F0502020204030204" pitchFamily="34" charset="0"/>
                  <a:ea typeface="+mj-ea"/>
                  <a:cs typeface="Calibri" panose="020F050202020403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397481"/>
              <a:r>
                <a:rPr lang="en-US" dirty="0">
                  <a:latin typeface="Calibri Light" panose="020F0302020204030204" pitchFamily="34" charset="0"/>
                  <a:ea typeface="STKaiti"/>
                </a:rPr>
                <a:t>Pre/Post Ticket Logging / Auditing</a:t>
              </a:r>
            </a:p>
          </p:txBody>
        </p:sp>
        <p:sp>
          <p:nvSpPr>
            <p:cNvPr id="212" name="Up-Down Arrow 139">
              <a:extLst>
                <a:ext uri="{FF2B5EF4-FFF2-40B4-BE49-F238E27FC236}">
                  <a16:creationId xmlns:a16="http://schemas.microsoft.com/office/drawing/2014/main" id="{15C1358F-D07A-41D4-9C5C-D7C1C7BB47F2}"/>
                </a:ext>
              </a:extLst>
            </p:cNvPr>
            <p:cNvSpPr/>
            <p:nvPr/>
          </p:nvSpPr>
          <p:spPr bwMode="auto">
            <a:xfrm>
              <a:off x="5172461" y="3530880"/>
              <a:ext cx="127359" cy="337692"/>
            </a:xfrm>
            <a:prstGeom prst="upDownArrow">
              <a:avLst/>
            </a:prstGeom>
            <a:solidFill>
              <a:schemeClr val="accent1">
                <a:lumMod val="20000"/>
                <a:lumOff val="80000"/>
              </a:schemeClr>
            </a:solidFill>
            <a:ln w="6350" cap="flat" cmpd="sng" algn="ctr">
              <a:solidFill>
                <a:schemeClr val="accent1">
                  <a:lumMod val="60000"/>
                  <a:lumOff val="40000"/>
                </a:schemeClr>
              </a:solid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01"/>
              <a:endParaRPr lang="en-US" sz="1000" dirty="0">
                <a:solidFill>
                  <a:srgbClr val="7C7C7C"/>
                </a:solidFill>
                <a:latin typeface="Calibri Light" panose="020F0302020204030204" pitchFamily="34" charset="0"/>
                <a:ea typeface="STKaiti"/>
              </a:endParaRPr>
            </a:p>
          </p:txBody>
        </p:sp>
        <p:sp>
          <p:nvSpPr>
            <p:cNvPr id="213" name="Up-Down Arrow 144">
              <a:extLst>
                <a:ext uri="{FF2B5EF4-FFF2-40B4-BE49-F238E27FC236}">
                  <a16:creationId xmlns:a16="http://schemas.microsoft.com/office/drawing/2014/main" id="{8E46A683-E85A-4927-AEBF-51A3144D53C4}"/>
                </a:ext>
              </a:extLst>
            </p:cNvPr>
            <p:cNvSpPr/>
            <p:nvPr/>
          </p:nvSpPr>
          <p:spPr bwMode="auto">
            <a:xfrm>
              <a:off x="4760580" y="2828597"/>
              <a:ext cx="99978" cy="264852"/>
            </a:xfrm>
            <a:prstGeom prst="upDownArrow">
              <a:avLst/>
            </a:prstGeom>
            <a:solidFill>
              <a:schemeClr val="accent1">
                <a:lumMod val="20000"/>
                <a:lumOff val="80000"/>
              </a:schemeClr>
            </a:solidFill>
            <a:ln w="6350" cap="flat" cmpd="sng" algn="ctr">
              <a:solidFill>
                <a:schemeClr val="accent1">
                  <a:lumMod val="60000"/>
                  <a:lumOff val="40000"/>
                </a:schemeClr>
              </a:solid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01"/>
              <a:endParaRPr lang="en-US" sz="1000" dirty="0">
                <a:solidFill>
                  <a:srgbClr val="7C7C7C"/>
                </a:solidFill>
                <a:latin typeface="Calibri Light" panose="020F0302020204030204" pitchFamily="34" charset="0"/>
                <a:ea typeface="STKaiti"/>
              </a:endParaRPr>
            </a:p>
          </p:txBody>
        </p:sp>
        <p:sp>
          <p:nvSpPr>
            <p:cNvPr id="214" name="Up-Down Arrow 152">
              <a:extLst>
                <a:ext uri="{FF2B5EF4-FFF2-40B4-BE49-F238E27FC236}">
                  <a16:creationId xmlns:a16="http://schemas.microsoft.com/office/drawing/2014/main" id="{04EB6AF1-FD2D-4831-B5A2-373925724CD7}"/>
                </a:ext>
              </a:extLst>
            </p:cNvPr>
            <p:cNvSpPr/>
            <p:nvPr/>
          </p:nvSpPr>
          <p:spPr bwMode="auto">
            <a:xfrm>
              <a:off x="3168634" y="1878860"/>
              <a:ext cx="99443" cy="2035473"/>
            </a:xfrm>
            <a:prstGeom prst="upDownArrow">
              <a:avLst/>
            </a:prstGeom>
            <a:solidFill>
              <a:schemeClr val="accent1">
                <a:lumMod val="20000"/>
                <a:lumOff val="80000"/>
              </a:schemeClr>
            </a:solidFill>
            <a:ln w="6350" cap="flat" cmpd="sng" algn="ctr">
              <a:solidFill>
                <a:schemeClr val="accent1">
                  <a:lumMod val="60000"/>
                  <a:lumOff val="40000"/>
                </a:schemeClr>
              </a:solid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01"/>
              <a:endParaRPr lang="en-US" sz="1000" dirty="0">
                <a:solidFill>
                  <a:srgbClr val="7C7C7C"/>
                </a:solidFill>
                <a:latin typeface="Calibri Light" panose="020F0302020204030204" pitchFamily="34" charset="0"/>
                <a:ea typeface="STKaiti"/>
              </a:endParaRPr>
            </a:p>
          </p:txBody>
        </p:sp>
        <p:sp>
          <p:nvSpPr>
            <p:cNvPr id="215" name="Up-Down Arrow 154">
              <a:extLst>
                <a:ext uri="{FF2B5EF4-FFF2-40B4-BE49-F238E27FC236}">
                  <a16:creationId xmlns:a16="http://schemas.microsoft.com/office/drawing/2014/main" id="{674ED07D-64A5-4BD4-8860-B1B84B307EE8}"/>
                </a:ext>
              </a:extLst>
            </p:cNvPr>
            <p:cNvSpPr/>
            <p:nvPr/>
          </p:nvSpPr>
          <p:spPr bwMode="auto">
            <a:xfrm>
              <a:off x="4748622" y="1252484"/>
              <a:ext cx="116991" cy="302159"/>
            </a:xfrm>
            <a:prstGeom prst="upDownArrow">
              <a:avLst/>
            </a:prstGeom>
            <a:solidFill>
              <a:schemeClr val="accent1">
                <a:lumMod val="20000"/>
                <a:lumOff val="80000"/>
              </a:schemeClr>
            </a:solidFill>
            <a:ln w="6350" cap="flat" cmpd="sng" algn="ctr">
              <a:solidFill>
                <a:schemeClr val="accent1">
                  <a:lumMod val="60000"/>
                  <a:lumOff val="40000"/>
                </a:schemeClr>
              </a:solid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01"/>
              <a:endParaRPr lang="en-US" sz="1000" dirty="0">
                <a:solidFill>
                  <a:srgbClr val="7C7C7C"/>
                </a:solidFill>
                <a:latin typeface="Calibri Light" panose="020F0302020204030204" pitchFamily="34" charset="0"/>
                <a:ea typeface="STKaiti"/>
              </a:endParaRPr>
            </a:p>
          </p:txBody>
        </p:sp>
        <p:sp>
          <p:nvSpPr>
            <p:cNvPr id="216" name="TextBox 215">
              <a:extLst>
                <a:ext uri="{FF2B5EF4-FFF2-40B4-BE49-F238E27FC236}">
                  <a16:creationId xmlns:a16="http://schemas.microsoft.com/office/drawing/2014/main" id="{E553C930-C39A-455B-85EC-0F9574A47E20}"/>
                </a:ext>
              </a:extLst>
            </p:cNvPr>
            <p:cNvSpPr txBox="1"/>
            <p:nvPr/>
          </p:nvSpPr>
          <p:spPr>
            <a:xfrm>
              <a:off x="2515234" y="702200"/>
              <a:ext cx="2418720" cy="224331"/>
            </a:xfrm>
            <a:prstGeom prst="rect">
              <a:avLst/>
            </a:prstGeom>
            <a:noFill/>
          </p:spPr>
          <p:txBody>
            <a:bodyPr wrap="square" rtlCol="0">
              <a:spAutoFit/>
            </a:bodyPr>
            <a:lstStyle>
              <a:defPPr>
                <a:defRPr lang="en-US"/>
              </a:defPPr>
              <a:lvl1pPr defTabSz="777240" fontAlgn="base">
                <a:spcBef>
                  <a:spcPct val="0"/>
                </a:spcBef>
                <a:spcAft>
                  <a:spcPct val="0"/>
                </a:spcAft>
                <a:defRPr sz="1600" b="1">
                  <a:solidFill>
                    <a:srgbClr val="0070C0"/>
                  </a:solidFill>
                  <a:latin typeface="Calibri" panose="020F0502020204030204" pitchFamily="34" charset="0"/>
                  <a:ea typeface="+mj-ea"/>
                  <a:cs typeface="Calibri" panose="020F0502020204030204" pitchFamily="34" charset="0"/>
                </a:defRPr>
              </a:lvl1pPr>
            </a:lstStyle>
            <a:p>
              <a:pPr algn="l" defTabSz="397481"/>
              <a:r>
                <a:rPr lang="en-US" sz="1000" dirty="0">
                  <a:solidFill>
                    <a:srgbClr val="383838"/>
                  </a:solidFill>
                  <a:ea typeface="STKaiti"/>
                </a:rPr>
                <a:t>USER TOUCHPOINTS</a:t>
              </a:r>
            </a:p>
          </p:txBody>
        </p:sp>
        <p:sp>
          <p:nvSpPr>
            <p:cNvPr id="217" name="Up-Down Arrow 94">
              <a:extLst>
                <a:ext uri="{FF2B5EF4-FFF2-40B4-BE49-F238E27FC236}">
                  <a16:creationId xmlns:a16="http://schemas.microsoft.com/office/drawing/2014/main" id="{15094B1B-99A9-47B1-AE4C-B73AFE288059}"/>
                </a:ext>
              </a:extLst>
            </p:cNvPr>
            <p:cNvSpPr/>
            <p:nvPr/>
          </p:nvSpPr>
          <p:spPr bwMode="auto">
            <a:xfrm>
              <a:off x="4752412" y="1859814"/>
              <a:ext cx="99443" cy="245403"/>
            </a:xfrm>
            <a:prstGeom prst="upDownArrow">
              <a:avLst/>
            </a:prstGeom>
            <a:solidFill>
              <a:schemeClr val="accent1">
                <a:lumMod val="20000"/>
                <a:lumOff val="80000"/>
              </a:schemeClr>
            </a:solidFill>
            <a:ln w="6350" cap="flat" cmpd="sng" algn="ctr">
              <a:solidFill>
                <a:schemeClr val="accent1">
                  <a:lumMod val="60000"/>
                  <a:lumOff val="40000"/>
                </a:schemeClr>
              </a:solidFill>
              <a:prstDash val="solid"/>
              <a:round/>
              <a:headEnd type="none" w="med" len="med"/>
              <a:tailEnd type="none" w="med" len="med"/>
            </a:ln>
            <a:effectLst/>
            <a:extLst/>
          </p:spPr>
          <p:txBody>
            <a:bodyPr vert="horz" wrap="none" lIns="46759" tIns="23380" rIns="46759" bIns="23380" numCol="1" rtlCol="0" anchor="ctr" anchorCtr="0" compatLnSpc="1">
              <a:prstTxWarp prst="textNoShape">
                <a:avLst/>
              </a:prstTxWarp>
            </a:bodyPr>
            <a:lstStyle/>
            <a:p>
              <a:pPr defTabSz="467601"/>
              <a:endParaRPr lang="en-US" sz="1000" dirty="0">
                <a:solidFill>
                  <a:srgbClr val="7C7C7C"/>
                </a:solidFill>
                <a:latin typeface="Calibri Light" panose="020F0302020204030204" pitchFamily="34" charset="0"/>
                <a:ea typeface="STKaiti"/>
              </a:endParaRPr>
            </a:p>
          </p:txBody>
        </p:sp>
        <p:grpSp>
          <p:nvGrpSpPr>
            <p:cNvPr id="218" name="Group 217">
              <a:extLst>
                <a:ext uri="{FF2B5EF4-FFF2-40B4-BE49-F238E27FC236}">
                  <a16:creationId xmlns:a16="http://schemas.microsoft.com/office/drawing/2014/main" id="{61F3252B-BB18-4C5F-8955-D2B1F8F6879D}"/>
                </a:ext>
              </a:extLst>
            </p:cNvPr>
            <p:cNvGrpSpPr/>
            <p:nvPr/>
          </p:nvGrpSpPr>
          <p:grpSpPr>
            <a:xfrm>
              <a:off x="4366034" y="615579"/>
              <a:ext cx="752428" cy="573160"/>
              <a:chOff x="2209150" y="1455351"/>
              <a:chExt cx="1315743" cy="934278"/>
            </a:xfrm>
          </p:grpSpPr>
          <p:pic>
            <p:nvPicPr>
              <p:cNvPr id="228" name="Picture 227">
                <a:extLst>
                  <a:ext uri="{FF2B5EF4-FFF2-40B4-BE49-F238E27FC236}">
                    <a16:creationId xmlns:a16="http://schemas.microsoft.com/office/drawing/2014/main" id="{B86F578D-53D0-4273-9C60-E273673451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09150" y="1455351"/>
                <a:ext cx="1315743" cy="934278"/>
              </a:xfrm>
              <a:prstGeom prst="rect">
                <a:avLst/>
              </a:prstGeom>
            </p:spPr>
          </p:pic>
          <p:grpSp>
            <p:nvGrpSpPr>
              <p:cNvPr id="229" name="Group 228">
                <a:extLst>
                  <a:ext uri="{FF2B5EF4-FFF2-40B4-BE49-F238E27FC236}">
                    <a16:creationId xmlns:a16="http://schemas.microsoft.com/office/drawing/2014/main" id="{03300E6A-7CE8-4162-88BB-AA25EBB223D5}"/>
                  </a:ext>
                </a:extLst>
              </p:cNvPr>
              <p:cNvGrpSpPr/>
              <p:nvPr/>
            </p:nvGrpSpPr>
            <p:grpSpPr>
              <a:xfrm>
                <a:off x="2246943" y="1505872"/>
                <a:ext cx="1247260" cy="674875"/>
                <a:chOff x="613827" y="849480"/>
                <a:chExt cx="4344067" cy="3960568"/>
              </a:xfrm>
            </p:grpSpPr>
            <p:pic>
              <p:nvPicPr>
                <p:cNvPr id="230" name="Picture 229">
                  <a:extLst>
                    <a:ext uri="{FF2B5EF4-FFF2-40B4-BE49-F238E27FC236}">
                      <a16:creationId xmlns:a16="http://schemas.microsoft.com/office/drawing/2014/main" id="{54F3161E-D040-4469-A671-1F6ABEADFB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3827" y="849480"/>
                  <a:ext cx="4344067" cy="3960568"/>
                </a:xfrm>
                <a:prstGeom prst="rect">
                  <a:avLst/>
                </a:prstGeom>
                <a:ln>
                  <a:solidFill>
                    <a:schemeClr val="tx1">
                      <a:lumMod val="60000"/>
                      <a:lumOff val="40000"/>
                    </a:schemeClr>
                  </a:solidFill>
                </a:ln>
              </p:spPr>
            </p:pic>
            <p:pic>
              <p:nvPicPr>
                <p:cNvPr id="231" name="Picture 230">
                  <a:extLst>
                    <a:ext uri="{FF2B5EF4-FFF2-40B4-BE49-F238E27FC236}">
                      <a16:creationId xmlns:a16="http://schemas.microsoft.com/office/drawing/2014/main" id="{80E112C9-3339-41AC-A7AC-88D825EE2E70}"/>
                    </a:ext>
                  </a:extLst>
                </p:cNvPr>
                <p:cNvPicPr>
                  <a:picLocks noChangeAspect="1"/>
                </p:cNvPicPr>
                <p:nvPr/>
              </p:nvPicPr>
              <p:blipFill>
                <a:blip r:embed="rId4" cstate="email">
                  <a:duotone>
                    <a:prstClr val="black"/>
                    <a:schemeClr val="accent4">
                      <a:tint val="45000"/>
                      <a:satMod val="400000"/>
                    </a:schemeClr>
                  </a:duotone>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a:ext>
                  </a:extLst>
                </a:blip>
                <a:stretch>
                  <a:fillRect/>
                </a:stretch>
              </p:blipFill>
              <p:spPr>
                <a:xfrm>
                  <a:off x="3524834" y="3215398"/>
                  <a:ext cx="265347" cy="383480"/>
                </a:xfrm>
                <a:prstGeom prst="rect">
                  <a:avLst/>
                </a:prstGeom>
              </p:spPr>
            </p:pic>
          </p:grpSp>
        </p:grpSp>
        <p:sp>
          <p:nvSpPr>
            <p:cNvPr id="219" name="Rectangle 218">
              <a:extLst>
                <a:ext uri="{FF2B5EF4-FFF2-40B4-BE49-F238E27FC236}">
                  <a16:creationId xmlns:a16="http://schemas.microsoft.com/office/drawing/2014/main" id="{0604A3CC-EB95-4DE8-BB81-4D1FCEFBACE1}"/>
                </a:ext>
              </a:extLst>
            </p:cNvPr>
            <p:cNvSpPr/>
            <p:nvPr/>
          </p:nvSpPr>
          <p:spPr bwMode="auto">
            <a:xfrm>
              <a:off x="4585536" y="3890263"/>
              <a:ext cx="1287773" cy="850686"/>
            </a:xfrm>
            <a:prstGeom prst="rect">
              <a:avLst/>
            </a:prstGeom>
            <a:solidFill>
              <a:schemeClr val="accent2">
                <a:lumMod val="40000"/>
                <a:lumOff val="60000"/>
              </a:schemeClr>
            </a:solidFill>
            <a:ln>
              <a:noFill/>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39745" tIns="19873" rIns="39745" bIns="19873" numCol="1" rtlCol="0" anchor="ctr" anchorCtr="0" compatLnSpc="1">
              <a:prstTxWarp prst="textNoShape">
                <a:avLst/>
              </a:prstTxWarp>
            </a:bodyPr>
            <a:lstStyle/>
            <a:p>
              <a:pPr defTabSz="397461"/>
              <a:endParaRPr lang="en-US" sz="1000" dirty="0">
                <a:solidFill>
                  <a:srgbClr val="7C7C7C"/>
                </a:solidFill>
                <a:latin typeface="Calibri Light" panose="020F0302020204030204" pitchFamily="34" charset="0"/>
                <a:ea typeface="STKaiti"/>
              </a:endParaRPr>
            </a:p>
          </p:txBody>
        </p:sp>
        <p:sp>
          <p:nvSpPr>
            <p:cNvPr id="220" name="Rectangle 219">
              <a:extLst>
                <a:ext uri="{FF2B5EF4-FFF2-40B4-BE49-F238E27FC236}">
                  <a16:creationId xmlns:a16="http://schemas.microsoft.com/office/drawing/2014/main" id="{412B3312-D118-4BD8-91AB-EA7C7BBD7BD0}"/>
                </a:ext>
              </a:extLst>
            </p:cNvPr>
            <p:cNvSpPr/>
            <p:nvPr/>
          </p:nvSpPr>
          <p:spPr bwMode="auto">
            <a:xfrm>
              <a:off x="4652645" y="4450869"/>
              <a:ext cx="1148863" cy="202922"/>
            </a:xfrm>
            <a:prstGeom prst="rect">
              <a:avLst/>
            </a:prstGeom>
            <a:solidFill>
              <a:schemeClr val="bg2">
                <a:lumMod val="50000"/>
              </a:schemeClr>
            </a:solidFill>
            <a:ln w="6350" cap="flat" cmpd="sng" algn="ctr">
              <a:noFill/>
              <a:prstDash val="solid"/>
              <a:round/>
              <a:headEnd type="none" w="med" len="med"/>
              <a:tailEnd type="none" w="med" len="med"/>
            </a:ln>
            <a:effectLst/>
            <a:extLst/>
          </p:spPr>
          <p:txBody>
            <a:bodyPr vert="horz" wrap="none" lIns="39745" tIns="19873" rIns="39745" bIns="19873" numCol="1" rtlCol="0" anchor="ctr" anchorCtr="0" compatLnSpc="1">
              <a:prstTxWarp prst="textNoShape">
                <a:avLst/>
              </a:prstTxWarp>
            </a:bodyPr>
            <a:lstStyle/>
            <a:p>
              <a:pPr defTabSz="397461"/>
              <a:r>
                <a:rPr lang="en-US" sz="1000" b="1" spc="130" dirty="0">
                  <a:solidFill>
                    <a:srgbClr val="FEFDFD"/>
                  </a:solidFill>
                  <a:latin typeface="Calibri Light" panose="020F0302020204030204" pitchFamily="34" charset="0"/>
                  <a:ea typeface="STKaiti"/>
                  <a:cs typeface="Calibri" panose="020F0502020204030204" pitchFamily="34" charset="0"/>
                </a:rPr>
                <a:t>New RDBMS DB</a:t>
              </a:r>
            </a:p>
          </p:txBody>
        </p:sp>
        <p:sp>
          <p:nvSpPr>
            <p:cNvPr id="221" name="Cylinder 220">
              <a:extLst>
                <a:ext uri="{FF2B5EF4-FFF2-40B4-BE49-F238E27FC236}">
                  <a16:creationId xmlns:a16="http://schemas.microsoft.com/office/drawing/2014/main" id="{D72CD50E-CFFA-4678-9793-7EFAC00BFB1F}"/>
                </a:ext>
              </a:extLst>
            </p:cNvPr>
            <p:cNvSpPr/>
            <p:nvPr/>
          </p:nvSpPr>
          <p:spPr bwMode="auto">
            <a:xfrm>
              <a:off x="4808204" y="3963342"/>
              <a:ext cx="819281" cy="410733"/>
            </a:xfrm>
            <a:prstGeom prst="can">
              <a:avLst/>
            </a:prstGeom>
            <a:solidFill>
              <a:schemeClr val="accent1">
                <a:lumMod val="40000"/>
                <a:lumOff val="60000"/>
              </a:schemeClr>
            </a:solidFill>
            <a:ln>
              <a:solidFill>
                <a:schemeClr val="tx2">
                  <a:lumMod val="60000"/>
                  <a:lumOff val="40000"/>
                </a:schemeClr>
              </a:solidFill>
              <a:headEnd type="none" w="med" len="med"/>
              <a:tailEnd type="none" w="med" len="med"/>
            </a:ln>
            <a:effectLst/>
            <a:extLst/>
          </p:spPr>
          <p:style>
            <a:lnRef idx="1">
              <a:schemeClr val="accent2"/>
            </a:lnRef>
            <a:fillRef idx="2">
              <a:schemeClr val="accent2"/>
            </a:fillRef>
            <a:effectRef idx="1">
              <a:schemeClr val="accent2"/>
            </a:effectRef>
            <a:fontRef idx="minor">
              <a:schemeClr val="dk1"/>
            </a:fontRef>
          </p:style>
          <p:txBody>
            <a:bodyPr vert="horz" wrap="none" lIns="39745" tIns="19873" rIns="39745" bIns="19873" numCol="1" rtlCol="0" anchor="ctr" anchorCtr="0" compatLnSpc="1">
              <a:prstTxWarp prst="textNoShape">
                <a:avLst/>
              </a:prstTxWarp>
            </a:bodyPr>
            <a:lstStyle/>
            <a:p>
              <a:pPr defTabSz="397461"/>
              <a:r>
                <a:rPr lang="en-US" sz="1000" b="1" dirty="0">
                  <a:solidFill>
                    <a:schemeClr val="bg1">
                      <a:lumMod val="10000"/>
                    </a:schemeClr>
                  </a:solidFill>
                  <a:latin typeface="Calibri Light" panose="020F0302020204030204" pitchFamily="34" charset="0"/>
                  <a:ea typeface="STKaiti"/>
                  <a:cs typeface="Calibri" panose="020F0502020204030204" pitchFamily="34" charset="0"/>
                </a:rPr>
                <a:t>Smart Form </a:t>
              </a:r>
            </a:p>
            <a:p>
              <a:pPr defTabSz="397461"/>
              <a:r>
                <a:rPr lang="en-US" sz="1000" b="1" dirty="0">
                  <a:solidFill>
                    <a:schemeClr val="bg1">
                      <a:lumMod val="10000"/>
                    </a:schemeClr>
                  </a:solidFill>
                  <a:latin typeface="Calibri Light" panose="020F0302020204030204" pitchFamily="34" charset="0"/>
                  <a:ea typeface="STKaiti"/>
                  <a:cs typeface="Calibri" panose="020F0502020204030204" pitchFamily="34" charset="0"/>
                </a:rPr>
                <a:t>Database</a:t>
              </a:r>
            </a:p>
          </p:txBody>
        </p:sp>
        <p:grpSp>
          <p:nvGrpSpPr>
            <p:cNvPr id="222" name="Group 221">
              <a:extLst>
                <a:ext uri="{FF2B5EF4-FFF2-40B4-BE49-F238E27FC236}">
                  <a16:creationId xmlns:a16="http://schemas.microsoft.com/office/drawing/2014/main" id="{A026C9BF-A247-497D-B0AC-89E9B9056525}"/>
                </a:ext>
              </a:extLst>
            </p:cNvPr>
            <p:cNvGrpSpPr/>
            <p:nvPr/>
          </p:nvGrpSpPr>
          <p:grpSpPr>
            <a:xfrm>
              <a:off x="2162616" y="3952670"/>
              <a:ext cx="2089360" cy="707363"/>
              <a:chOff x="-1739410" y="8233091"/>
              <a:chExt cx="5137793" cy="1190815"/>
            </a:xfrm>
          </p:grpSpPr>
          <p:sp>
            <p:nvSpPr>
              <p:cNvPr id="223" name="Rectangle 222">
                <a:extLst>
                  <a:ext uri="{FF2B5EF4-FFF2-40B4-BE49-F238E27FC236}">
                    <a16:creationId xmlns:a16="http://schemas.microsoft.com/office/drawing/2014/main" id="{EADC8E2A-0F4C-44BD-B47D-14C36A7355EE}"/>
                  </a:ext>
                </a:extLst>
              </p:cNvPr>
              <p:cNvSpPr/>
              <p:nvPr/>
            </p:nvSpPr>
            <p:spPr bwMode="auto">
              <a:xfrm>
                <a:off x="-1739410" y="8521722"/>
                <a:ext cx="5137793" cy="902184"/>
              </a:xfrm>
              <a:prstGeom prst="rect">
                <a:avLst/>
              </a:prstGeom>
              <a:solidFill>
                <a:srgbClr val="F68E1F"/>
              </a:solidFill>
              <a:ln>
                <a:noFill/>
                <a:headEnd type="none" w="med" len="med"/>
                <a:tailEnd type="none" w="med" len="med"/>
              </a:ln>
              <a:effectLst/>
              <a:extLst/>
            </p:spPr>
            <p:style>
              <a:lnRef idx="1">
                <a:schemeClr val="accent1"/>
              </a:lnRef>
              <a:fillRef idx="2">
                <a:schemeClr val="accent1"/>
              </a:fillRef>
              <a:effectRef idx="1">
                <a:schemeClr val="accent1"/>
              </a:effectRef>
              <a:fontRef idx="minor">
                <a:schemeClr val="dk1"/>
              </a:fontRef>
            </p:style>
            <p:txBody>
              <a:bodyPr vert="horz" wrap="none" lIns="77723" tIns="38862" rIns="77723" bIns="38862" numCol="1" rtlCol="0" anchor="ctr" anchorCtr="0" compatLnSpc="1">
                <a:prstTxWarp prst="textNoShape">
                  <a:avLst/>
                </a:prstTxWarp>
              </a:bodyPr>
              <a:lstStyle/>
              <a:p>
                <a:pPr algn="ctr" defTabSz="777202" fontAlgn="base">
                  <a:spcBef>
                    <a:spcPct val="0"/>
                  </a:spcBef>
                  <a:spcAft>
                    <a:spcPct val="0"/>
                  </a:spcAft>
                </a:pPr>
                <a:endParaRPr lang="en-US" sz="1000" dirty="0">
                  <a:solidFill>
                    <a:schemeClr val="bg1">
                      <a:lumMod val="10000"/>
                    </a:schemeClr>
                  </a:solidFill>
                  <a:latin typeface="Calibri Light" panose="020F0302020204030204" pitchFamily="34" charset="0"/>
                  <a:ea typeface="+mj-ea"/>
                </a:endParaRPr>
              </a:p>
            </p:txBody>
          </p:sp>
          <p:sp>
            <p:nvSpPr>
              <p:cNvPr id="224" name="Rectangle 223">
                <a:extLst>
                  <a:ext uri="{FF2B5EF4-FFF2-40B4-BE49-F238E27FC236}">
                    <a16:creationId xmlns:a16="http://schemas.microsoft.com/office/drawing/2014/main" id="{DC8ED52A-9F76-4D75-8FC6-21AF2900FF79}"/>
                  </a:ext>
                </a:extLst>
              </p:cNvPr>
              <p:cNvSpPr/>
              <p:nvPr/>
            </p:nvSpPr>
            <p:spPr bwMode="auto">
              <a:xfrm>
                <a:off x="-982994" y="8233091"/>
                <a:ext cx="3642616" cy="384613"/>
              </a:xfrm>
              <a:prstGeom prst="rect">
                <a:avLst/>
              </a:prstGeom>
              <a:solidFill>
                <a:schemeClr val="bg2">
                  <a:lumMod val="50000"/>
                </a:schemeClr>
              </a:solidFill>
              <a:ln w="6350" cap="flat" cmpd="sng" algn="ctr">
                <a:noFill/>
                <a:prstDash val="solid"/>
                <a:round/>
                <a:headEnd type="none" w="med" len="med"/>
                <a:tailEnd type="none" w="med" len="med"/>
              </a:ln>
              <a:effectLst/>
              <a:extLst/>
            </p:spPr>
            <p:txBody>
              <a:bodyPr vert="horz" wrap="none" lIns="77723" tIns="38862" rIns="77723" bIns="38862" numCol="1" rtlCol="0" anchor="ctr" anchorCtr="0" compatLnSpc="1">
                <a:prstTxWarp prst="textNoShape">
                  <a:avLst/>
                </a:prstTxWarp>
              </a:bodyPr>
              <a:lstStyle/>
              <a:p>
                <a:pPr algn="ctr" defTabSz="777202" fontAlgn="base">
                  <a:spcBef>
                    <a:spcPct val="0"/>
                  </a:spcBef>
                  <a:spcAft>
                    <a:spcPct val="0"/>
                  </a:spcAft>
                </a:pPr>
                <a:r>
                  <a:rPr lang="en-US" sz="1000" b="1" spc="255" dirty="0">
                    <a:solidFill>
                      <a:schemeClr val="bg1"/>
                    </a:solidFill>
                    <a:latin typeface="Calibri Light" panose="020F0302020204030204" pitchFamily="34" charset="0"/>
                    <a:ea typeface="+mj-ea"/>
                    <a:cs typeface="Calibri" panose="020F0502020204030204" pitchFamily="34" charset="0"/>
                  </a:rPr>
                  <a:t>EXISTING SYSTEMS</a:t>
                </a:r>
              </a:p>
            </p:txBody>
          </p:sp>
          <p:sp>
            <p:nvSpPr>
              <p:cNvPr id="225" name="Rectangle 224">
                <a:extLst>
                  <a:ext uri="{FF2B5EF4-FFF2-40B4-BE49-F238E27FC236}">
                    <a16:creationId xmlns:a16="http://schemas.microsoft.com/office/drawing/2014/main" id="{5E3133E2-A442-4FB7-A1BF-7DD0F4AF23AF}"/>
                  </a:ext>
                </a:extLst>
              </p:cNvPr>
              <p:cNvSpPr/>
              <p:nvPr/>
            </p:nvSpPr>
            <p:spPr bwMode="auto">
              <a:xfrm>
                <a:off x="-1596682" y="8693554"/>
                <a:ext cx="1569694" cy="584515"/>
              </a:xfrm>
              <a:prstGeom prst="rect">
                <a:avLst/>
              </a:prstGeom>
              <a:solidFill>
                <a:schemeClr val="tx2">
                  <a:lumMod val="40000"/>
                  <a:lumOff val="60000"/>
                </a:schemeClr>
              </a:solidFill>
              <a:ln>
                <a:noFill/>
                <a:headEnd type="none" w="med" len="med"/>
                <a:tailEnd type="none" w="med" len="med"/>
              </a:ln>
              <a:effectLst/>
              <a:extLst/>
            </p:spPr>
            <p:style>
              <a:lnRef idx="1">
                <a:schemeClr val="dk1"/>
              </a:lnRef>
              <a:fillRef idx="2">
                <a:schemeClr val="dk1"/>
              </a:fillRef>
              <a:effectRef idx="1">
                <a:schemeClr val="dk1"/>
              </a:effectRef>
              <a:fontRef idx="minor">
                <a:schemeClr val="dk1"/>
              </a:fontRef>
            </p:style>
            <p:txBody>
              <a:bodyPr vert="horz" wrap="none" lIns="77723" tIns="38862" rIns="77723" bIns="38862" numCol="1" rtlCol="0" anchor="ctr" anchorCtr="0" compatLnSpc="1">
                <a:prstTxWarp prst="textNoShape">
                  <a:avLst/>
                </a:prstTxWarp>
              </a:bodyPr>
              <a:lstStyle/>
              <a:p>
                <a:pPr algn="ctr" defTabSz="777202" fontAlgn="base">
                  <a:spcBef>
                    <a:spcPct val="0"/>
                  </a:spcBef>
                  <a:spcAft>
                    <a:spcPct val="0"/>
                  </a:spcAft>
                </a:pPr>
                <a:r>
                  <a:rPr lang="en-US" sz="1000" b="1" dirty="0">
                    <a:solidFill>
                      <a:schemeClr val="bg1">
                        <a:lumMod val="10000"/>
                      </a:schemeClr>
                    </a:solidFill>
                    <a:latin typeface="Calibri Light" panose="020F0302020204030204" pitchFamily="34" charset="0"/>
                    <a:ea typeface="+mj-ea"/>
                    <a:cs typeface="Calibri" panose="020F0502020204030204" pitchFamily="34" charset="0"/>
                  </a:rPr>
                  <a:t>Remedy</a:t>
                </a:r>
              </a:p>
            </p:txBody>
          </p:sp>
          <p:sp>
            <p:nvSpPr>
              <p:cNvPr id="226" name="Rectangle 225">
                <a:extLst>
                  <a:ext uri="{FF2B5EF4-FFF2-40B4-BE49-F238E27FC236}">
                    <a16:creationId xmlns:a16="http://schemas.microsoft.com/office/drawing/2014/main" id="{70D6016C-3E86-4234-995B-588FA18F9006}"/>
                  </a:ext>
                </a:extLst>
              </p:cNvPr>
              <p:cNvSpPr/>
              <p:nvPr/>
            </p:nvSpPr>
            <p:spPr bwMode="auto">
              <a:xfrm>
                <a:off x="166196" y="8706607"/>
                <a:ext cx="1595527" cy="584515"/>
              </a:xfrm>
              <a:prstGeom prst="rect">
                <a:avLst/>
              </a:prstGeom>
              <a:solidFill>
                <a:schemeClr val="tx2">
                  <a:lumMod val="40000"/>
                  <a:lumOff val="60000"/>
                </a:schemeClr>
              </a:solidFill>
              <a:ln>
                <a:noFill/>
                <a:headEnd type="none" w="med" len="med"/>
                <a:tailEnd type="none" w="med" len="med"/>
              </a:ln>
              <a:effectLst/>
              <a:extLst/>
            </p:spPr>
            <p:style>
              <a:lnRef idx="1">
                <a:schemeClr val="dk1"/>
              </a:lnRef>
              <a:fillRef idx="2">
                <a:schemeClr val="dk1"/>
              </a:fillRef>
              <a:effectRef idx="1">
                <a:schemeClr val="dk1"/>
              </a:effectRef>
              <a:fontRef idx="minor">
                <a:schemeClr val="dk1"/>
              </a:fontRef>
            </p:style>
            <p:txBody>
              <a:bodyPr vert="horz" wrap="none" lIns="77723" tIns="38862" rIns="77723" bIns="38862" numCol="1" rtlCol="0" anchor="ctr" anchorCtr="0" compatLnSpc="1">
                <a:prstTxWarp prst="textNoShape">
                  <a:avLst/>
                </a:prstTxWarp>
              </a:bodyPr>
              <a:lstStyle/>
              <a:p>
                <a:pPr algn="ctr" defTabSz="777202" fontAlgn="base">
                  <a:spcBef>
                    <a:spcPct val="0"/>
                  </a:spcBef>
                  <a:spcAft>
                    <a:spcPct val="0"/>
                  </a:spcAft>
                </a:pPr>
                <a:r>
                  <a:rPr lang="en-US" sz="1000" b="1" dirty="0">
                    <a:solidFill>
                      <a:schemeClr val="bg1">
                        <a:lumMod val="10000"/>
                      </a:schemeClr>
                    </a:solidFill>
                    <a:latin typeface="Calibri Light" panose="020F0302020204030204" pitchFamily="34" charset="0"/>
                    <a:ea typeface="+mj-ea"/>
                    <a:cs typeface="Calibri" panose="020F0502020204030204" pitchFamily="34" charset="0"/>
                  </a:rPr>
                  <a:t>PeopleSoft</a:t>
                </a:r>
              </a:p>
            </p:txBody>
          </p:sp>
          <p:sp>
            <p:nvSpPr>
              <p:cNvPr id="227" name="Rectangle 226">
                <a:extLst>
                  <a:ext uri="{FF2B5EF4-FFF2-40B4-BE49-F238E27FC236}">
                    <a16:creationId xmlns:a16="http://schemas.microsoft.com/office/drawing/2014/main" id="{96DC269D-F073-4EC2-B680-A996692008AB}"/>
                  </a:ext>
                </a:extLst>
              </p:cNvPr>
              <p:cNvSpPr/>
              <p:nvPr/>
            </p:nvSpPr>
            <p:spPr bwMode="auto">
              <a:xfrm>
                <a:off x="1954908" y="8706607"/>
                <a:ext cx="1253786" cy="584515"/>
              </a:xfrm>
              <a:prstGeom prst="rect">
                <a:avLst/>
              </a:prstGeom>
              <a:solidFill>
                <a:schemeClr val="tx2">
                  <a:lumMod val="40000"/>
                  <a:lumOff val="60000"/>
                </a:schemeClr>
              </a:solidFill>
              <a:ln>
                <a:noFill/>
                <a:headEnd type="none" w="med" len="med"/>
                <a:tailEnd type="none" w="med" len="med"/>
              </a:ln>
              <a:effectLst/>
              <a:extLst/>
            </p:spPr>
            <p:style>
              <a:lnRef idx="1">
                <a:schemeClr val="dk1"/>
              </a:lnRef>
              <a:fillRef idx="2">
                <a:schemeClr val="dk1"/>
              </a:fillRef>
              <a:effectRef idx="1">
                <a:schemeClr val="dk1"/>
              </a:effectRef>
              <a:fontRef idx="minor">
                <a:schemeClr val="dk1"/>
              </a:fontRef>
            </p:style>
            <p:txBody>
              <a:bodyPr vert="horz" wrap="none" lIns="77723" tIns="38862" rIns="77723" bIns="38862" numCol="1" rtlCol="0" anchor="ctr" anchorCtr="0" compatLnSpc="1">
                <a:prstTxWarp prst="textNoShape">
                  <a:avLst/>
                </a:prstTxWarp>
              </a:bodyPr>
              <a:lstStyle/>
              <a:p>
                <a:pPr algn="ctr" defTabSz="777202" fontAlgn="base">
                  <a:spcBef>
                    <a:spcPct val="0"/>
                  </a:spcBef>
                  <a:spcAft>
                    <a:spcPct val="0"/>
                  </a:spcAft>
                </a:pPr>
                <a:r>
                  <a:rPr lang="en-US" sz="1000" b="1" dirty="0">
                    <a:solidFill>
                      <a:schemeClr val="bg1">
                        <a:lumMod val="10000"/>
                      </a:schemeClr>
                    </a:solidFill>
                    <a:latin typeface="Calibri Light" panose="020F0302020204030204" pitchFamily="34" charset="0"/>
                    <a:ea typeface="+mj-ea"/>
                    <a:cs typeface="Calibri" panose="020F0502020204030204" pitchFamily="34" charset="0"/>
                  </a:rPr>
                  <a:t>Sales Force</a:t>
                </a:r>
              </a:p>
            </p:txBody>
          </p:sp>
        </p:grpSp>
      </p:grpSp>
      <p:sp>
        <p:nvSpPr>
          <p:cNvPr id="47" name="TextBox 46">
            <a:extLst>
              <a:ext uri="{FF2B5EF4-FFF2-40B4-BE49-F238E27FC236}">
                <a16:creationId xmlns:a16="http://schemas.microsoft.com/office/drawing/2014/main" id="{C8F5C81D-7F69-4BF4-8597-E1EE3BE9A5B3}"/>
              </a:ext>
            </a:extLst>
          </p:cNvPr>
          <p:cNvSpPr txBox="1"/>
          <p:nvPr/>
        </p:nvSpPr>
        <p:spPr>
          <a:xfrm>
            <a:off x="3757449" y="1893911"/>
            <a:ext cx="1314167" cy="246221"/>
          </a:xfrm>
          <a:prstGeom prst="rect">
            <a:avLst/>
          </a:prstGeom>
          <a:noFill/>
        </p:spPr>
        <p:txBody>
          <a:bodyPr wrap="square" rtlCol="0">
            <a:spAutoFit/>
          </a:bodyPr>
          <a:lstStyle>
            <a:defPPr>
              <a:defRPr lang="en-US"/>
            </a:defPPr>
            <a:lvl1pPr defTabSz="777240" fontAlgn="base">
              <a:spcBef>
                <a:spcPct val="0"/>
              </a:spcBef>
              <a:spcAft>
                <a:spcPct val="0"/>
              </a:spcAft>
              <a:defRPr sz="1600" b="1">
                <a:solidFill>
                  <a:srgbClr val="002060"/>
                </a:solidFill>
                <a:latin typeface="Calibri" panose="020F0502020204030204" pitchFamily="34" charset="0"/>
                <a:ea typeface="+mj-ea"/>
                <a:cs typeface="Calibri" panose="020F0502020204030204" pitchFamily="34" charset="0"/>
              </a:defRPr>
            </a:lvl1pPr>
          </a:lstStyle>
          <a:p>
            <a:pPr algn="l" defTabSz="397481"/>
            <a:r>
              <a:rPr lang="en-US" sz="1000" dirty="0">
                <a:solidFill>
                  <a:srgbClr val="383838"/>
                </a:solidFill>
                <a:ea typeface="STKaiti"/>
              </a:rPr>
              <a:t>REST WEB SERVICES</a:t>
            </a:r>
          </a:p>
        </p:txBody>
      </p:sp>
      <p:sp>
        <p:nvSpPr>
          <p:cNvPr id="48" name="TextBox 47">
            <a:extLst>
              <a:ext uri="{FF2B5EF4-FFF2-40B4-BE49-F238E27FC236}">
                <a16:creationId xmlns:a16="http://schemas.microsoft.com/office/drawing/2014/main" id="{902A8706-608A-4AA4-8AF5-BF2A42F9F71B}"/>
              </a:ext>
            </a:extLst>
          </p:cNvPr>
          <p:cNvSpPr txBox="1"/>
          <p:nvPr/>
        </p:nvSpPr>
        <p:spPr>
          <a:xfrm>
            <a:off x="3783722" y="2918663"/>
            <a:ext cx="1314167" cy="246221"/>
          </a:xfrm>
          <a:prstGeom prst="rect">
            <a:avLst/>
          </a:prstGeom>
          <a:noFill/>
        </p:spPr>
        <p:txBody>
          <a:bodyPr wrap="square" rtlCol="0">
            <a:spAutoFit/>
          </a:bodyPr>
          <a:lstStyle>
            <a:defPPr>
              <a:defRPr lang="en-US"/>
            </a:defPPr>
            <a:lvl1pPr defTabSz="777240" fontAlgn="base">
              <a:spcBef>
                <a:spcPct val="0"/>
              </a:spcBef>
              <a:spcAft>
                <a:spcPct val="0"/>
              </a:spcAft>
              <a:defRPr sz="1600" b="1">
                <a:solidFill>
                  <a:srgbClr val="002060"/>
                </a:solidFill>
                <a:latin typeface="Calibri" panose="020F0502020204030204" pitchFamily="34" charset="0"/>
                <a:ea typeface="+mj-ea"/>
                <a:cs typeface="Calibri" panose="020F0502020204030204" pitchFamily="34" charset="0"/>
              </a:defRPr>
            </a:lvl1pPr>
          </a:lstStyle>
          <a:p>
            <a:pPr algn="l" defTabSz="397481"/>
            <a:r>
              <a:rPr lang="en-US" sz="1000" dirty="0">
                <a:solidFill>
                  <a:srgbClr val="383838"/>
                </a:solidFill>
                <a:ea typeface="STKaiti"/>
              </a:rPr>
              <a:t>REST WEB SERVICES</a:t>
            </a:r>
          </a:p>
        </p:txBody>
      </p:sp>
    </p:spTree>
    <p:extLst>
      <p:ext uri="{BB962C8B-B14F-4D97-AF65-F5344CB8AC3E}">
        <p14:creationId xmlns:p14="http://schemas.microsoft.com/office/powerpoint/2010/main" val="162660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219" y="82307"/>
            <a:ext cx="9135428" cy="369332"/>
          </a:xfrm>
        </p:spPr>
        <p:txBody>
          <a:bodyPr vert="horz" wrap="square" lIns="68580" tIns="34290" rIns="68580" bIns="34290" numCol="1" rtlCol="0" anchor="ctr" anchorCtr="0" compatLnSpc="1">
            <a:prstTxWarp prst="textNoShape">
              <a:avLst/>
            </a:prstTxWarp>
            <a:noAutofit/>
          </a:bodyPr>
          <a:lstStyle/>
          <a:p>
            <a:pPr defTabSz="685783">
              <a:lnSpc>
                <a:spcPts val="2625"/>
              </a:lnSpc>
            </a:pPr>
            <a:r>
              <a:rPr lang="en-US" sz="2100" dirty="0">
                <a:solidFill>
                  <a:srgbClr val="2E328A"/>
                </a:solidFill>
                <a:latin typeface="+mn-lt"/>
              </a:rPr>
              <a:t>Proposed CI/CD Pipeline for Portal</a:t>
            </a:r>
          </a:p>
        </p:txBody>
      </p:sp>
      <p:grpSp>
        <p:nvGrpSpPr>
          <p:cNvPr id="9" name="Group 8"/>
          <p:cNvGrpSpPr/>
          <p:nvPr/>
        </p:nvGrpSpPr>
        <p:grpSpPr>
          <a:xfrm>
            <a:off x="396167" y="640965"/>
            <a:ext cx="8170490" cy="4026050"/>
            <a:chOff x="528223" y="854619"/>
            <a:chExt cx="10893986" cy="5368066"/>
          </a:xfrm>
        </p:grpSpPr>
        <p:sp>
          <p:nvSpPr>
            <p:cNvPr id="26" name="Chevron 13">
              <a:extLst>
                <a:ext uri="{FF2B5EF4-FFF2-40B4-BE49-F238E27FC236}">
                  <a16:creationId xmlns:a16="http://schemas.microsoft.com/office/drawing/2014/main" id="{C1CEA4A5-CCC7-4144-8F91-63FE86FDE62A}"/>
                </a:ext>
              </a:extLst>
            </p:cNvPr>
            <p:cNvSpPr/>
            <p:nvPr/>
          </p:nvSpPr>
          <p:spPr>
            <a:xfrm>
              <a:off x="540641" y="886656"/>
              <a:ext cx="2079012" cy="853440"/>
            </a:xfrm>
            <a:prstGeom prst="homePlate">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86" name="Chevron 13">
              <a:extLst>
                <a:ext uri="{FF2B5EF4-FFF2-40B4-BE49-F238E27FC236}">
                  <a16:creationId xmlns:a16="http://schemas.microsoft.com/office/drawing/2014/main" id="{EFC9E087-B694-4176-8E4C-E9B6562C254F}"/>
                </a:ext>
              </a:extLst>
            </p:cNvPr>
            <p:cNvSpPr/>
            <p:nvPr/>
          </p:nvSpPr>
          <p:spPr>
            <a:xfrm>
              <a:off x="2052562"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ts val="11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87" name="Chevron 13">
              <a:extLst>
                <a:ext uri="{FF2B5EF4-FFF2-40B4-BE49-F238E27FC236}">
                  <a16:creationId xmlns:a16="http://schemas.microsoft.com/office/drawing/2014/main" id="{85EB104F-FBA2-4238-AE59-5E9FC1DD0B1D}"/>
                </a:ext>
              </a:extLst>
            </p:cNvPr>
            <p:cNvSpPr/>
            <p:nvPr/>
          </p:nvSpPr>
          <p:spPr>
            <a:xfrm>
              <a:off x="3266972"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88" name="Chevron 13">
              <a:extLst>
                <a:ext uri="{FF2B5EF4-FFF2-40B4-BE49-F238E27FC236}">
                  <a16:creationId xmlns:a16="http://schemas.microsoft.com/office/drawing/2014/main" id="{A223CEDE-1844-40FE-9A10-85B6A959050E}"/>
                </a:ext>
              </a:extLst>
            </p:cNvPr>
            <p:cNvSpPr/>
            <p:nvPr/>
          </p:nvSpPr>
          <p:spPr>
            <a:xfrm>
              <a:off x="4481384"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89" name="Chevron 13">
              <a:extLst>
                <a:ext uri="{FF2B5EF4-FFF2-40B4-BE49-F238E27FC236}">
                  <a16:creationId xmlns:a16="http://schemas.microsoft.com/office/drawing/2014/main" id="{38B742F4-34D3-4C8A-BCAB-3ED9FDFA39A3}"/>
                </a:ext>
              </a:extLst>
            </p:cNvPr>
            <p:cNvSpPr/>
            <p:nvPr/>
          </p:nvSpPr>
          <p:spPr>
            <a:xfrm>
              <a:off x="5695795"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90" name="Chevron 13">
              <a:extLst>
                <a:ext uri="{FF2B5EF4-FFF2-40B4-BE49-F238E27FC236}">
                  <a16:creationId xmlns:a16="http://schemas.microsoft.com/office/drawing/2014/main" id="{9ED6538A-0438-4116-8A34-E4A13D8B9A2D}"/>
                </a:ext>
              </a:extLst>
            </p:cNvPr>
            <p:cNvSpPr/>
            <p:nvPr/>
          </p:nvSpPr>
          <p:spPr>
            <a:xfrm>
              <a:off x="6910206"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ct val="1000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191" name="Chevron 13">
              <a:extLst>
                <a:ext uri="{FF2B5EF4-FFF2-40B4-BE49-F238E27FC236}">
                  <a16:creationId xmlns:a16="http://schemas.microsoft.com/office/drawing/2014/main" id="{35156493-771D-4A40-BA76-CC8B028A4FA1}"/>
                </a:ext>
              </a:extLst>
            </p:cNvPr>
            <p:cNvSpPr/>
            <p:nvPr/>
          </p:nvSpPr>
          <p:spPr>
            <a:xfrm>
              <a:off x="8124616" y="886656"/>
              <a:ext cx="1781501"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ts val="11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553439" y="863953"/>
              <a:ext cx="731520" cy="731520"/>
            </a:xfrm>
            <a:prstGeom prst="rect">
              <a:avLst/>
            </a:prstGeom>
          </p:spPr>
        </p:pic>
        <p:sp>
          <p:nvSpPr>
            <p:cNvPr id="44" name="Chevron 13">
              <a:extLst>
                <a:ext uri="{FF2B5EF4-FFF2-40B4-BE49-F238E27FC236}">
                  <a16:creationId xmlns:a16="http://schemas.microsoft.com/office/drawing/2014/main" id="{35156493-771D-4A40-BA76-CC8B028A4FA1}"/>
                </a:ext>
              </a:extLst>
            </p:cNvPr>
            <p:cNvSpPr/>
            <p:nvPr/>
          </p:nvSpPr>
          <p:spPr>
            <a:xfrm>
              <a:off x="9500776" y="886656"/>
              <a:ext cx="1921433" cy="853440"/>
            </a:xfrm>
            <a:prstGeom prst="chevron">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4003" rIns="0" bIns="54864" numCol="1" spcCol="1270" anchor="b" anchorCtr="0">
              <a:noAutofit/>
            </a:bodyPr>
            <a:lstStyle>
              <a:defPPr>
                <a:defRPr lang="en-US"/>
              </a:defPPr>
              <a:lvl1pPr algn="ctr" rtl="0" fontAlgn="base">
                <a:spcBef>
                  <a:spcPct val="0"/>
                </a:spcBef>
                <a:spcAft>
                  <a:spcPct val="0"/>
                </a:spcAft>
                <a:defRPr sz="1200" kern="1200">
                  <a:solidFill>
                    <a:schemeClr val="lt1"/>
                  </a:solidFill>
                  <a:latin typeface="+mn-lt"/>
                  <a:ea typeface="+mn-ea"/>
                  <a:cs typeface="+mn-cs"/>
                </a:defRPr>
              </a:lvl1pPr>
              <a:lvl2pPr marL="389626" algn="ctr" rtl="0" fontAlgn="base">
                <a:spcBef>
                  <a:spcPct val="0"/>
                </a:spcBef>
                <a:spcAft>
                  <a:spcPct val="0"/>
                </a:spcAft>
                <a:defRPr sz="1200" kern="1200">
                  <a:solidFill>
                    <a:schemeClr val="lt1"/>
                  </a:solidFill>
                  <a:latin typeface="+mn-lt"/>
                  <a:ea typeface="+mn-ea"/>
                  <a:cs typeface="+mn-cs"/>
                </a:defRPr>
              </a:lvl2pPr>
              <a:lvl3pPr marL="779252" algn="ctr" rtl="0" fontAlgn="base">
                <a:spcBef>
                  <a:spcPct val="0"/>
                </a:spcBef>
                <a:spcAft>
                  <a:spcPct val="0"/>
                </a:spcAft>
                <a:defRPr sz="1200" kern="1200">
                  <a:solidFill>
                    <a:schemeClr val="lt1"/>
                  </a:solidFill>
                  <a:latin typeface="+mn-lt"/>
                  <a:ea typeface="+mn-ea"/>
                  <a:cs typeface="+mn-cs"/>
                </a:defRPr>
              </a:lvl3pPr>
              <a:lvl4pPr marL="1168878" algn="ctr" rtl="0" fontAlgn="base">
                <a:spcBef>
                  <a:spcPct val="0"/>
                </a:spcBef>
                <a:spcAft>
                  <a:spcPct val="0"/>
                </a:spcAft>
                <a:defRPr sz="1200" kern="1200">
                  <a:solidFill>
                    <a:schemeClr val="lt1"/>
                  </a:solidFill>
                  <a:latin typeface="+mn-lt"/>
                  <a:ea typeface="+mn-ea"/>
                  <a:cs typeface="+mn-cs"/>
                </a:defRPr>
              </a:lvl4pPr>
              <a:lvl5pPr marL="1558503" algn="ctr" rtl="0" fontAlgn="base">
                <a:spcBef>
                  <a:spcPct val="0"/>
                </a:spcBef>
                <a:spcAft>
                  <a:spcPct val="0"/>
                </a:spcAft>
                <a:defRPr sz="1200" kern="1200">
                  <a:solidFill>
                    <a:schemeClr val="lt1"/>
                  </a:solidFill>
                  <a:latin typeface="+mn-lt"/>
                  <a:ea typeface="+mn-ea"/>
                  <a:cs typeface="+mn-cs"/>
                </a:defRPr>
              </a:lvl5pPr>
              <a:lvl6pPr marL="1948129" algn="l" defTabSz="779252" rtl="0" eaLnBrk="1" latinLnBrk="0" hangingPunct="1">
                <a:defRPr sz="1200" kern="1200">
                  <a:solidFill>
                    <a:schemeClr val="lt1"/>
                  </a:solidFill>
                  <a:latin typeface="+mn-lt"/>
                  <a:ea typeface="+mn-ea"/>
                  <a:cs typeface="+mn-cs"/>
                </a:defRPr>
              </a:lvl6pPr>
              <a:lvl7pPr marL="2337755" algn="l" defTabSz="779252" rtl="0" eaLnBrk="1" latinLnBrk="0" hangingPunct="1">
                <a:defRPr sz="1200" kern="1200">
                  <a:solidFill>
                    <a:schemeClr val="lt1"/>
                  </a:solidFill>
                  <a:latin typeface="+mn-lt"/>
                  <a:ea typeface="+mn-ea"/>
                  <a:cs typeface="+mn-cs"/>
                </a:defRPr>
              </a:lvl7pPr>
              <a:lvl8pPr marL="2727381" algn="l" defTabSz="779252" rtl="0" eaLnBrk="1" latinLnBrk="0" hangingPunct="1">
                <a:defRPr sz="1200" kern="1200">
                  <a:solidFill>
                    <a:schemeClr val="lt1"/>
                  </a:solidFill>
                  <a:latin typeface="+mn-lt"/>
                  <a:ea typeface="+mn-ea"/>
                  <a:cs typeface="+mn-cs"/>
                </a:defRPr>
              </a:lvl8pPr>
              <a:lvl9pPr marL="3117007" algn="l" defTabSz="779252" rtl="0" eaLnBrk="1" latinLnBrk="0" hangingPunct="1">
                <a:defRPr sz="1200" kern="1200">
                  <a:solidFill>
                    <a:schemeClr val="lt1"/>
                  </a:solidFill>
                  <a:latin typeface="+mn-lt"/>
                  <a:ea typeface="+mn-ea"/>
                  <a:cs typeface="+mn-cs"/>
                </a:defRPr>
              </a:lvl9pPr>
            </a:lstStyle>
            <a:p>
              <a:pPr marL="0" marR="0" lvl="0" indent="0" algn="ctr" defTabSz="685766" rtl="0" eaLnBrk="1" fontAlgn="base" latinLnBrk="0" hangingPunct="1">
                <a:lnSpc>
                  <a:spcPts val="1100"/>
                </a:lnSpc>
                <a:spcBef>
                  <a:spcPct val="0"/>
                </a:spcBef>
                <a:spcAft>
                  <a:spcPct val="0"/>
                </a:spcAft>
                <a:buClrTx/>
                <a:buSzTx/>
                <a:buFontTx/>
                <a:buNone/>
                <a:tabLst/>
                <a:defRPr/>
              </a:pPr>
              <a:endPar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endParaRPr>
            </a:p>
          </p:txBody>
        </p:sp>
        <p:sp>
          <p:nvSpPr>
            <p:cNvPr id="45" name="TextBox 44">
              <a:extLst>
                <a:ext uri="{FF2B5EF4-FFF2-40B4-BE49-F238E27FC236}">
                  <a16:creationId xmlns:a16="http://schemas.microsoft.com/office/drawing/2014/main" id="{B709E335-0A94-4FB7-BBE6-545F21FBAA47}"/>
                </a:ext>
              </a:extLst>
            </p:cNvPr>
            <p:cNvSpPr txBox="1"/>
            <p:nvPr/>
          </p:nvSpPr>
          <p:spPr>
            <a:xfrm>
              <a:off x="852388" y="1338404"/>
              <a:ext cx="1290723" cy="338555"/>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Plan</a:t>
              </a:r>
            </a:p>
          </p:txBody>
        </p:sp>
        <p:sp>
          <p:nvSpPr>
            <p:cNvPr id="46" name="TextBox 45">
              <a:extLst>
                <a:ext uri="{FF2B5EF4-FFF2-40B4-BE49-F238E27FC236}">
                  <a16:creationId xmlns:a16="http://schemas.microsoft.com/office/drawing/2014/main" id="{8261916A-E8B9-4539-8FA3-4D66326E100D}"/>
                </a:ext>
              </a:extLst>
            </p:cNvPr>
            <p:cNvSpPr txBox="1"/>
            <p:nvPr/>
          </p:nvSpPr>
          <p:spPr>
            <a:xfrm>
              <a:off x="2041692" y="1338994"/>
              <a:ext cx="1344123" cy="338555"/>
            </a:xfrm>
            <a:prstGeom prst="rect">
              <a:avLst/>
            </a:prstGeom>
            <a:noFill/>
          </p:spPr>
          <p:txBody>
            <a:bodyPr wrap="square" rtlCol="0">
              <a:spAutoFit/>
            </a:bodyPr>
            <a:lstStyle>
              <a:defPPr>
                <a:defRPr lang="en-US"/>
              </a:defPPr>
              <a:lvl1pPr algn="ctr" fontAlgn="base">
                <a:spcBef>
                  <a:spcPct val="0"/>
                </a:spcBef>
                <a:spcAft>
                  <a:spcPct val="0"/>
                </a:spcAft>
                <a:defRPr sz="1050" b="1">
                  <a:solidFill>
                    <a:srgbClr val="FEFDFD"/>
                  </a:solidFill>
                  <a:ea typeface="ヒラギノ角ゴ Pro W3" pitchFamily="124" charset="-128"/>
                  <a:cs typeface="Calibri" panose="020F0502020204030204" pitchFamily="34" charset="0"/>
                </a:defRPr>
              </a:lvl1p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Develop</a:t>
              </a:r>
            </a:p>
          </p:txBody>
        </p:sp>
        <p:sp>
          <p:nvSpPr>
            <p:cNvPr id="47" name="TextBox 46">
              <a:extLst>
                <a:ext uri="{FF2B5EF4-FFF2-40B4-BE49-F238E27FC236}">
                  <a16:creationId xmlns:a16="http://schemas.microsoft.com/office/drawing/2014/main" id="{E441FEFB-41E3-444F-B484-4D700460F1D3}"/>
                </a:ext>
              </a:extLst>
            </p:cNvPr>
            <p:cNvSpPr txBox="1"/>
            <p:nvPr/>
          </p:nvSpPr>
          <p:spPr>
            <a:xfrm>
              <a:off x="3479273" y="1338404"/>
              <a:ext cx="1290723" cy="338555"/>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Build</a:t>
              </a:r>
            </a:p>
          </p:txBody>
        </p:sp>
        <p:sp>
          <p:nvSpPr>
            <p:cNvPr id="48" name="TextBox 47">
              <a:extLst>
                <a:ext uri="{FF2B5EF4-FFF2-40B4-BE49-F238E27FC236}">
                  <a16:creationId xmlns:a16="http://schemas.microsoft.com/office/drawing/2014/main" id="{05CB1D1F-D891-4196-B73E-6CF3D38F2F65}"/>
                </a:ext>
              </a:extLst>
            </p:cNvPr>
            <p:cNvSpPr txBox="1"/>
            <p:nvPr/>
          </p:nvSpPr>
          <p:spPr>
            <a:xfrm>
              <a:off x="4717577" y="1338404"/>
              <a:ext cx="1290723" cy="338555"/>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Unit Test</a:t>
              </a:r>
            </a:p>
          </p:txBody>
        </p:sp>
        <p:sp>
          <p:nvSpPr>
            <p:cNvPr id="49" name="TextBox 48">
              <a:extLst>
                <a:ext uri="{FF2B5EF4-FFF2-40B4-BE49-F238E27FC236}">
                  <a16:creationId xmlns:a16="http://schemas.microsoft.com/office/drawing/2014/main" id="{445984CD-0294-470F-8E2C-A0DBFE6794A7}"/>
                </a:ext>
              </a:extLst>
            </p:cNvPr>
            <p:cNvSpPr txBox="1"/>
            <p:nvPr/>
          </p:nvSpPr>
          <p:spPr>
            <a:xfrm>
              <a:off x="5726873" y="1230680"/>
              <a:ext cx="1517211" cy="553997"/>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Code </a:t>
              </a:r>
            </a:p>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Analysis</a:t>
              </a:r>
            </a:p>
          </p:txBody>
        </p:sp>
        <p:sp>
          <p:nvSpPr>
            <p:cNvPr id="50" name="TextBox 49">
              <a:extLst>
                <a:ext uri="{FF2B5EF4-FFF2-40B4-BE49-F238E27FC236}">
                  <a16:creationId xmlns:a16="http://schemas.microsoft.com/office/drawing/2014/main" id="{5FCA4FA3-1539-4680-AC25-C16DDBAAC93B}"/>
                </a:ext>
              </a:extLst>
            </p:cNvPr>
            <p:cNvSpPr txBox="1"/>
            <p:nvPr/>
          </p:nvSpPr>
          <p:spPr>
            <a:xfrm>
              <a:off x="7164088" y="942851"/>
              <a:ext cx="1290723" cy="769441"/>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Functional/ Integration Testing</a:t>
              </a:r>
            </a:p>
          </p:txBody>
        </p:sp>
        <p:sp>
          <p:nvSpPr>
            <p:cNvPr id="53" name="TextBox 52">
              <a:extLst>
                <a:ext uri="{FF2B5EF4-FFF2-40B4-BE49-F238E27FC236}">
                  <a16:creationId xmlns:a16="http://schemas.microsoft.com/office/drawing/2014/main" id="{CE1F11FF-502D-4A7C-9ED4-40800572A003}"/>
                </a:ext>
              </a:extLst>
            </p:cNvPr>
            <p:cNvSpPr txBox="1"/>
            <p:nvPr/>
          </p:nvSpPr>
          <p:spPr>
            <a:xfrm>
              <a:off x="8429973" y="1230680"/>
              <a:ext cx="1376061" cy="553997"/>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Performance Testing</a:t>
              </a:r>
            </a:p>
          </p:txBody>
        </p:sp>
        <p:sp>
          <p:nvSpPr>
            <p:cNvPr id="55" name="TextBox 54">
              <a:extLst>
                <a:ext uri="{FF2B5EF4-FFF2-40B4-BE49-F238E27FC236}">
                  <a16:creationId xmlns:a16="http://schemas.microsoft.com/office/drawing/2014/main" id="{8D0230A8-B72C-44C8-B5D8-585C4F67C7A3}"/>
                </a:ext>
              </a:extLst>
            </p:cNvPr>
            <p:cNvSpPr txBox="1"/>
            <p:nvPr/>
          </p:nvSpPr>
          <p:spPr>
            <a:xfrm>
              <a:off x="9677493" y="1237654"/>
              <a:ext cx="1744716" cy="553997"/>
            </a:xfrm>
            <a:prstGeom prst="rect">
              <a:avLst/>
            </a:prstGeom>
            <a:noFill/>
          </p:spPr>
          <p:txBody>
            <a:bodyPr wrap="square" rtlCol="0">
              <a:spAutoFit/>
            </a:bodyPr>
            <a:lstStyle/>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Deploy/</a:t>
              </a:r>
            </a:p>
            <a:p>
              <a:pPr marL="0" marR="0" lvl="0" indent="0" algn="ctr" defTabSz="911993"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EFDFD"/>
                  </a:solidFill>
                  <a:effectLst/>
                  <a:uLnTx/>
                  <a:uFillTx/>
                  <a:latin typeface="Arial"/>
                  <a:ea typeface="ヒラギノ角ゴ Pro W3" pitchFamily="124" charset="-128"/>
                  <a:cs typeface="Calibri" panose="020F0502020204030204" pitchFamily="34" charset="0"/>
                </a:rPr>
                <a:t>Monitoring</a:t>
              </a:r>
            </a:p>
          </p:txBody>
        </p:sp>
        <p:pic>
          <p:nvPicPr>
            <p:cNvPr id="56" name="Picture 55"/>
            <p:cNvPicPr>
              <a:picLocks noChangeAspect="1"/>
            </p:cNvPicPr>
            <p:nvPr/>
          </p:nvPicPr>
          <p:blipFill>
            <a:blip r:embed="rId4" cstate="print">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98623" y="878894"/>
              <a:ext cx="589188" cy="589188"/>
            </a:xfrm>
            <a:prstGeom prst="rect">
              <a:avLst/>
            </a:prstGeom>
          </p:spPr>
        </p:pic>
        <p:pic>
          <p:nvPicPr>
            <p:cNvPr id="57" name="Picture 56"/>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l="14806" t="14519" r="14444" b="14890"/>
            <a:stretch/>
          </p:blipFill>
          <p:spPr>
            <a:xfrm>
              <a:off x="2686389" y="973382"/>
              <a:ext cx="444763" cy="443767"/>
            </a:xfrm>
            <a:prstGeom prst="rect">
              <a:avLst/>
            </a:prstGeom>
          </p:spPr>
        </p:pic>
        <p:pic>
          <p:nvPicPr>
            <p:cNvPr id="58" name="Picture 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891864" y="1003907"/>
              <a:ext cx="380811" cy="382715"/>
            </a:xfrm>
            <a:prstGeom prst="rect">
              <a:avLst/>
            </a:prstGeom>
          </p:spPr>
        </p:pic>
        <p:pic>
          <p:nvPicPr>
            <p:cNvPr id="82" name="Picture 81"/>
            <p:cNvPicPr>
              <a:picLocks noChangeAspect="1"/>
            </p:cNvPicPr>
            <p:nvPr/>
          </p:nvPicPr>
          <p:blipFill>
            <a:blip r:embed="rId8" cstate="print">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32253" y="854619"/>
              <a:ext cx="609600" cy="609600"/>
            </a:xfrm>
            <a:prstGeom prst="rect">
              <a:avLst/>
            </a:prstGeom>
            <a:noFill/>
          </p:spPr>
        </p:pic>
        <p:pic>
          <p:nvPicPr>
            <p:cNvPr id="83" name="Picture 8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rot="981372">
              <a:off x="6222455" y="931652"/>
              <a:ext cx="487680" cy="487680"/>
            </a:xfrm>
            <a:prstGeom prst="rect">
              <a:avLst/>
            </a:prstGeom>
          </p:spPr>
        </p:pic>
        <p:pic>
          <p:nvPicPr>
            <p:cNvPr id="84" name="Picture 8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8705650" y="863954"/>
              <a:ext cx="558015" cy="558015"/>
            </a:xfrm>
            <a:prstGeom prst="rect">
              <a:avLst/>
            </a:prstGeom>
          </p:spPr>
        </p:pic>
        <p:pic>
          <p:nvPicPr>
            <p:cNvPr id="85" name="Picture 84"/>
            <p:cNvPicPr>
              <a:picLocks noChangeAspect="1"/>
            </p:cNvPicPr>
            <p:nvPr/>
          </p:nvPicPr>
          <p:blipFill rotWithShape="1">
            <a:blip r:embed="rId12" cstate="print">
              <a:biLevel thresh="25000"/>
              <a:extLst>
                <a:ext uri="{28A0092B-C50C-407E-A947-70E740481C1C}">
                  <a14:useLocalDpi xmlns:a14="http://schemas.microsoft.com/office/drawing/2010/main" val="0"/>
                </a:ext>
              </a:extLst>
            </a:blip>
            <a:srcRect l="20228" t="15486" r="16820" b="10990"/>
            <a:stretch/>
          </p:blipFill>
          <p:spPr>
            <a:xfrm>
              <a:off x="10168614" y="884991"/>
              <a:ext cx="487680" cy="427192"/>
            </a:xfrm>
            <a:prstGeom prst="rect">
              <a:avLst/>
            </a:prstGeom>
          </p:spPr>
        </p:pic>
        <p:cxnSp>
          <p:nvCxnSpPr>
            <p:cNvPr id="86" name="Straight Connector 85">
              <a:extLst>
                <a:ext uri="{FF2B5EF4-FFF2-40B4-BE49-F238E27FC236}">
                  <a16:creationId xmlns:a16="http://schemas.microsoft.com/office/drawing/2014/main" id="{DCEC752B-8358-49D9-AF2E-10AE485C1E5C}"/>
                </a:ext>
              </a:extLst>
            </p:cNvPr>
            <p:cNvCxnSpPr>
              <a:cxnSpLocks/>
            </p:cNvCxnSpPr>
            <p:nvPr/>
          </p:nvCxnSpPr>
          <p:spPr bwMode="auto">
            <a:xfrm>
              <a:off x="4455919"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a:extLst>
                <a:ext uri="{FF2B5EF4-FFF2-40B4-BE49-F238E27FC236}">
                  <a16:creationId xmlns:a16="http://schemas.microsoft.com/office/drawing/2014/main" id="{05CAFBE3-5991-47E8-A839-115D7C8C56B9}"/>
                </a:ext>
              </a:extLst>
            </p:cNvPr>
            <p:cNvCxnSpPr>
              <a:cxnSpLocks/>
            </p:cNvCxnSpPr>
            <p:nvPr/>
          </p:nvCxnSpPr>
          <p:spPr bwMode="auto">
            <a:xfrm>
              <a:off x="5776967"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a:extLst>
                <a:ext uri="{FF2B5EF4-FFF2-40B4-BE49-F238E27FC236}">
                  <a16:creationId xmlns:a16="http://schemas.microsoft.com/office/drawing/2014/main" id="{EFBB9E9A-7D1F-40AA-898D-4EA1F0C9B688}"/>
                </a:ext>
              </a:extLst>
            </p:cNvPr>
            <p:cNvCxnSpPr>
              <a:cxnSpLocks/>
            </p:cNvCxnSpPr>
            <p:nvPr/>
          </p:nvCxnSpPr>
          <p:spPr bwMode="auto">
            <a:xfrm>
              <a:off x="7067688"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a:extLst>
                <a:ext uri="{FF2B5EF4-FFF2-40B4-BE49-F238E27FC236}">
                  <a16:creationId xmlns:a16="http://schemas.microsoft.com/office/drawing/2014/main" id="{A933A98D-570B-4A21-A9B1-BC39D8F3254E}"/>
                </a:ext>
              </a:extLst>
            </p:cNvPr>
            <p:cNvCxnSpPr>
              <a:cxnSpLocks/>
            </p:cNvCxnSpPr>
            <p:nvPr/>
          </p:nvCxnSpPr>
          <p:spPr bwMode="auto">
            <a:xfrm>
              <a:off x="8358411"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a:extLst>
                <a:ext uri="{FF2B5EF4-FFF2-40B4-BE49-F238E27FC236}">
                  <a16:creationId xmlns:a16="http://schemas.microsoft.com/office/drawing/2014/main" id="{8E14B5AB-324C-4A73-8D86-77DCD96FBFE7}"/>
                </a:ext>
              </a:extLst>
            </p:cNvPr>
            <p:cNvCxnSpPr>
              <a:cxnSpLocks/>
            </p:cNvCxnSpPr>
            <p:nvPr/>
          </p:nvCxnSpPr>
          <p:spPr bwMode="auto">
            <a:xfrm>
              <a:off x="9657295"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a:extLst>
                <a:ext uri="{FF2B5EF4-FFF2-40B4-BE49-F238E27FC236}">
                  <a16:creationId xmlns:a16="http://schemas.microsoft.com/office/drawing/2014/main" id="{F46FEC39-5BCC-445F-A3B7-568BB502C25C}"/>
                </a:ext>
              </a:extLst>
            </p:cNvPr>
            <p:cNvCxnSpPr>
              <a:cxnSpLocks/>
            </p:cNvCxnSpPr>
            <p:nvPr/>
          </p:nvCxnSpPr>
          <p:spPr bwMode="auto">
            <a:xfrm>
              <a:off x="1939397"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Connector 95">
              <a:extLst>
                <a:ext uri="{FF2B5EF4-FFF2-40B4-BE49-F238E27FC236}">
                  <a16:creationId xmlns:a16="http://schemas.microsoft.com/office/drawing/2014/main" id="{1E4D6FA5-7592-4E8F-B3B1-06BCE6A1792B}"/>
                </a:ext>
              </a:extLst>
            </p:cNvPr>
            <p:cNvCxnSpPr>
              <a:cxnSpLocks/>
            </p:cNvCxnSpPr>
            <p:nvPr/>
          </p:nvCxnSpPr>
          <p:spPr bwMode="auto">
            <a:xfrm>
              <a:off x="3195521" y="1728972"/>
              <a:ext cx="0" cy="4320000"/>
            </a:xfrm>
            <a:prstGeom prst="line">
              <a:avLst/>
            </a:prstGeom>
            <a:solidFill>
              <a:schemeClr val="folHlink"/>
            </a:solidFill>
            <a:ln w="9525" cap="flat" cmpd="sng" algn="ctr">
              <a:solidFill>
                <a:srgbClr val="FFC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a:extLst>
                <a:ext uri="{FF2B5EF4-FFF2-40B4-BE49-F238E27FC236}">
                  <a16:creationId xmlns:a16="http://schemas.microsoft.com/office/drawing/2014/main" id="{AF7DDECA-D92A-4788-88D2-928F9B03F12E}"/>
                </a:ext>
              </a:extLst>
            </p:cNvPr>
            <p:cNvSpPr txBox="1"/>
            <p:nvPr/>
          </p:nvSpPr>
          <p:spPr>
            <a:xfrm>
              <a:off x="528223" y="4540173"/>
              <a:ext cx="1373675" cy="707887"/>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Plan developed</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 &amp; logged</a:t>
              </a:r>
            </a:p>
          </p:txBody>
        </p:sp>
        <p:sp>
          <p:nvSpPr>
            <p:cNvPr id="98" name="TextBox 97">
              <a:extLst>
                <a:ext uri="{FF2B5EF4-FFF2-40B4-BE49-F238E27FC236}">
                  <a16:creationId xmlns:a16="http://schemas.microsoft.com/office/drawing/2014/main" id="{8459512E-4FC2-40DC-BAEF-AEFE7029A086}"/>
                </a:ext>
              </a:extLst>
            </p:cNvPr>
            <p:cNvSpPr txBox="1"/>
            <p:nvPr/>
          </p:nvSpPr>
          <p:spPr>
            <a:xfrm>
              <a:off x="1893878" y="4540173"/>
              <a:ext cx="1373675" cy="1292661"/>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Code developed and checked in with issue ID in commit message</a:t>
              </a:r>
            </a:p>
          </p:txBody>
        </p:sp>
        <p:sp>
          <p:nvSpPr>
            <p:cNvPr id="102" name="TextBox 101">
              <a:extLst>
                <a:ext uri="{FF2B5EF4-FFF2-40B4-BE49-F238E27FC236}">
                  <a16:creationId xmlns:a16="http://schemas.microsoft.com/office/drawing/2014/main" id="{451E885E-5AF2-4C80-9CF1-33D5D9DE4BED}"/>
                </a:ext>
              </a:extLst>
            </p:cNvPr>
            <p:cNvSpPr txBox="1"/>
            <p:nvPr/>
          </p:nvSpPr>
          <p:spPr>
            <a:xfrm>
              <a:off x="3259907" y="4540173"/>
              <a:ext cx="1129396" cy="1097736"/>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MS build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Triggered, it compiles source code </a:t>
              </a:r>
            </a:p>
          </p:txBody>
        </p:sp>
        <p:sp>
          <p:nvSpPr>
            <p:cNvPr id="104" name="TextBox 103">
              <a:extLst>
                <a:ext uri="{FF2B5EF4-FFF2-40B4-BE49-F238E27FC236}">
                  <a16:creationId xmlns:a16="http://schemas.microsoft.com/office/drawing/2014/main" id="{BB05CD1F-E3A9-4D28-95CF-79329801442B}"/>
                </a:ext>
              </a:extLst>
            </p:cNvPr>
            <p:cNvSpPr txBox="1"/>
            <p:nvPr/>
          </p:nvSpPr>
          <p:spPr>
            <a:xfrm>
              <a:off x="4445168" y="4540173"/>
              <a:ext cx="1373675" cy="902811"/>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Unit tests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executed </a:t>
              </a:r>
              <a:b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b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and coverage recorded </a:t>
              </a:r>
            </a:p>
          </p:txBody>
        </p:sp>
        <p:sp>
          <p:nvSpPr>
            <p:cNvPr id="105" name="TextBox 104">
              <a:extLst>
                <a:ext uri="{FF2B5EF4-FFF2-40B4-BE49-F238E27FC236}">
                  <a16:creationId xmlns:a16="http://schemas.microsoft.com/office/drawing/2014/main" id="{C088C31F-3635-413D-B8EF-A78FCC1BECBB}"/>
                </a:ext>
              </a:extLst>
            </p:cNvPr>
            <p:cNvSpPr txBox="1"/>
            <p:nvPr/>
          </p:nvSpPr>
          <p:spPr>
            <a:xfrm>
              <a:off x="5792041" y="4540173"/>
              <a:ext cx="1290283" cy="1682512"/>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Entire source code analyzed to obtain quality measures, vulnerability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scans  and coverage</a:t>
              </a:r>
            </a:p>
          </p:txBody>
        </p:sp>
        <p:sp>
          <p:nvSpPr>
            <p:cNvPr id="108" name="TextBox 107">
              <a:extLst>
                <a:ext uri="{FF2B5EF4-FFF2-40B4-BE49-F238E27FC236}">
                  <a16:creationId xmlns:a16="http://schemas.microsoft.com/office/drawing/2014/main" id="{C9CAB8BE-66A9-4B9B-8F0A-D2FFA8823158}"/>
                </a:ext>
              </a:extLst>
            </p:cNvPr>
            <p:cNvSpPr txBox="1"/>
            <p:nvPr/>
          </p:nvSpPr>
          <p:spPr>
            <a:xfrm>
              <a:off x="7050109" y="4496161"/>
              <a:ext cx="1330265" cy="1292661"/>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System Testing performed as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per acceptance criteria</a:t>
              </a:r>
            </a:p>
          </p:txBody>
        </p:sp>
        <p:sp>
          <p:nvSpPr>
            <p:cNvPr id="109" name="TextBox 108">
              <a:extLst>
                <a:ext uri="{FF2B5EF4-FFF2-40B4-BE49-F238E27FC236}">
                  <a16:creationId xmlns:a16="http://schemas.microsoft.com/office/drawing/2014/main" id="{9987B290-BF90-4528-A823-DBDE70E61277}"/>
                </a:ext>
              </a:extLst>
            </p:cNvPr>
            <p:cNvSpPr txBox="1"/>
            <p:nvPr/>
          </p:nvSpPr>
          <p:spPr>
            <a:xfrm>
              <a:off x="8373047" y="4540173"/>
              <a:ext cx="1336263" cy="1292661"/>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Automated performance testing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Performed.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Results recorded.</a:t>
              </a:r>
            </a:p>
          </p:txBody>
        </p:sp>
        <p:sp>
          <p:nvSpPr>
            <p:cNvPr id="113" name="TextBox 112">
              <a:extLst>
                <a:ext uri="{FF2B5EF4-FFF2-40B4-BE49-F238E27FC236}">
                  <a16:creationId xmlns:a16="http://schemas.microsoft.com/office/drawing/2014/main" id="{5A5E8411-EA8C-4BE4-B961-4E90246563AC}"/>
                </a:ext>
              </a:extLst>
            </p:cNvPr>
            <p:cNvSpPr txBox="1"/>
            <p:nvPr/>
          </p:nvSpPr>
          <p:spPr>
            <a:xfrm>
              <a:off x="9763230" y="4546797"/>
              <a:ext cx="1373675" cy="1292661"/>
            </a:xfrm>
            <a:prstGeom prst="rect">
              <a:avLst/>
            </a:prstGeom>
            <a:noFill/>
          </p:spPr>
          <p:txBody>
            <a:bodyPr wrap="square" rtlCol="0">
              <a:spAutoFit/>
            </a:bodyPr>
            <a:lstStyle>
              <a:defPPr>
                <a:defRPr lang="en-US"/>
              </a:defPPr>
              <a:lvl1pPr defTabSz="685800" fontAlgn="base">
                <a:spcBef>
                  <a:spcPct val="0"/>
                </a:spcBef>
                <a:spcAft>
                  <a:spcPct val="0"/>
                </a:spcAft>
                <a:defRPr sz="1267" i="0">
                  <a:solidFill>
                    <a:srgbClr val="000000"/>
                  </a:solidFill>
                  <a:latin typeface="Calibri Light" panose="020F0302020204030204" pitchFamily="34" charset="0"/>
                  <a:ea typeface="ヒラギノ角ゴ Pro W3" pitchFamily="124" charset="-128"/>
                  <a:cs typeface="Calibri" panose="020F0502020204030204" pitchFamily="34" charset="0"/>
                </a:defRPr>
              </a:lvl1pPr>
            </a:lstStyle>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Latest version </a:t>
              </a:r>
            </a:p>
            <a:p>
              <a:pPr marL="0" marR="0" lvl="0" indent="0" algn="ctr" defTabSz="685800" rtl="0" eaLnBrk="1" fontAlgn="base" latinLnBrk="0" hangingPunct="1">
                <a:lnSpc>
                  <a:spcPct val="100000"/>
                </a:lnSpc>
                <a:spcBef>
                  <a:spcPct val="0"/>
                </a:spcBef>
                <a:spcAft>
                  <a:spcPct val="0"/>
                </a:spcAft>
                <a:buClrTx/>
                <a:buSzTx/>
                <a:buFontTx/>
                <a:buNone/>
                <a:tabLst/>
                <a:defRPr/>
              </a:pPr>
              <a:r>
                <a:rPr kumimoji="0" lang="en-US" sz="950" b="1" i="0" u="none" strike="noStrike" kern="1200" cap="none" spc="0" normalizeH="0" baseline="0" noProof="0" dirty="0">
                  <a:ln>
                    <a:noFill/>
                  </a:ln>
                  <a:solidFill>
                    <a:srgbClr val="000000"/>
                  </a:solidFill>
                  <a:effectLst/>
                  <a:uLnTx/>
                  <a:uFillTx/>
                  <a:latin typeface="Arial"/>
                  <a:ea typeface="ヒラギノ角ゴ Pro W3" pitchFamily="124" charset="-128"/>
                  <a:cs typeface="Calibri" panose="020F0502020204030204" pitchFamily="34" charset="0"/>
                </a:rPr>
                <a:t>of application picked up from Artifactory and  deployed</a:t>
              </a:r>
            </a:p>
          </p:txBody>
        </p:sp>
        <p:pic>
          <p:nvPicPr>
            <p:cNvPr id="116" name="Picture 6" descr="Image result for sonarqube">
              <a:extLst>
                <a:ext uri="{FF2B5EF4-FFF2-40B4-BE49-F238E27FC236}">
                  <a16:creationId xmlns:a16="http://schemas.microsoft.com/office/drawing/2014/main" id="{F335A177-6EBA-4D44-A032-2E66894FADE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60108" y="1836015"/>
              <a:ext cx="1151905" cy="617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unit">
              <a:extLst>
                <a:ext uri="{FF2B5EF4-FFF2-40B4-BE49-F238E27FC236}">
                  <a16:creationId xmlns:a16="http://schemas.microsoft.com/office/drawing/2014/main" id="{FE202E87-C21D-4A15-AF35-E63EEB3A638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05103" y="1827364"/>
              <a:ext cx="1175819" cy="6613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5">
              <a:clrChange>
                <a:clrFrom>
                  <a:srgbClr val="FFFFFF"/>
                </a:clrFrom>
                <a:clrTo>
                  <a:srgbClr val="FFFFFF">
                    <a:alpha val="0"/>
                  </a:srgbClr>
                </a:clrTo>
              </a:clrChange>
            </a:blip>
            <a:stretch>
              <a:fillRect/>
            </a:stretch>
          </p:blipFill>
          <p:spPr>
            <a:xfrm>
              <a:off x="2108463" y="1681516"/>
              <a:ext cx="993877" cy="993877"/>
            </a:xfrm>
            <a:prstGeom prst="rect">
              <a:avLst/>
            </a:prstGeom>
          </p:spPr>
        </p:pic>
      </p:grpSp>
      <p:pic>
        <p:nvPicPr>
          <p:cNvPr id="2" name="Picture 1"/>
          <p:cNvPicPr>
            <a:picLocks noChangeAspect="1"/>
          </p:cNvPicPr>
          <p:nvPr/>
        </p:nvPicPr>
        <p:blipFill>
          <a:blip r:embed="rId16">
            <a:clrChange>
              <a:clrFrom>
                <a:srgbClr val="FFFFFF"/>
              </a:clrFrom>
              <a:clrTo>
                <a:srgbClr val="FFFFFF">
                  <a:alpha val="0"/>
                </a:srgbClr>
              </a:clrTo>
            </a:clrChange>
          </a:blip>
          <a:stretch>
            <a:fillRect/>
          </a:stretch>
        </p:blipFill>
        <p:spPr>
          <a:xfrm>
            <a:off x="6420238" y="1374654"/>
            <a:ext cx="506476" cy="536679"/>
          </a:xfrm>
          <a:prstGeom prst="rect">
            <a:avLst/>
          </a:prstGeom>
        </p:spPr>
      </p:pic>
      <p:pic>
        <p:nvPicPr>
          <p:cNvPr id="10" name="Picture 9"/>
          <p:cNvPicPr>
            <a:picLocks noChangeAspect="1"/>
          </p:cNvPicPr>
          <p:nvPr/>
        </p:nvPicPr>
        <p:blipFill>
          <a:blip r:embed="rId17">
            <a:clrChange>
              <a:clrFrom>
                <a:srgbClr val="FFFFFF"/>
              </a:clrFrom>
              <a:clrTo>
                <a:srgbClr val="FFFFFF">
                  <a:alpha val="0"/>
                </a:srgbClr>
              </a:clrTo>
            </a:clrChange>
          </a:blip>
          <a:stretch>
            <a:fillRect/>
          </a:stretch>
        </p:blipFill>
        <p:spPr>
          <a:xfrm>
            <a:off x="5439185" y="2674404"/>
            <a:ext cx="787724" cy="324936"/>
          </a:xfrm>
          <a:prstGeom prst="rect">
            <a:avLst/>
          </a:prstGeom>
        </p:spPr>
      </p:pic>
      <p:pic>
        <p:nvPicPr>
          <p:cNvPr id="11" name="Picture 10"/>
          <p:cNvPicPr>
            <a:picLocks noChangeAspect="1"/>
          </p:cNvPicPr>
          <p:nvPr/>
        </p:nvPicPr>
        <p:blipFill>
          <a:blip r:embed="rId18">
            <a:clrChange>
              <a:clrFrom>
                <a:srgbClr val="FFFFFF"/>
              </a:clrFrom>
              <a:clrTo>
                <a:srgbClr val="FFFFFF">
                  <a:alpha val="0"/>
                </a:srgbClr>
              </a:clrTo>
            </a:clrChange>
          </a:blip>
          <a:stretch>
            <a:fillRect/>
          </a:stretch>
        </p:blipFill>
        <p:spPr>
          <a:xfrm>
            <a:off x="1636269" y="1996700"/>
            <a:ext cx="619180" cy="145454"/>
          </a:xfrm>
          <a:prstGeom prst="rect">
            <a:avLst/>
          </a:prstGeom>
        </p:spPr>
      </p:pic>
      <p:pic>
        <p:nvPicPr>
          <p:cNvPr id="13" name="Picture 12"/>
          <p:cNvPicPr>
            <a:picLocks noChangeAspect="1"/>
          </p:cNvPicPr>
          <p:nvPr/>
        </p:nvPicPr>
        <p:blipFill>
          <a:blip r:embed="rId19">
            <a:clrChange>
              <a:clrFrom>
                <a:srgbClr val="FFFFFF"/>
              </a:clrFrom>
              <a:clrTo>
                <a:srgbClr val="FFFFFF">
                  <a:alpha val="0"/>
                </a:srgbClr>
              </a:clrTo>
            </a:clrChange>
          </a:blip>
          <a:stretch>
            <a:fillRect/>
          </a:stretch>
        </p:blipFill>
        <p:spPr>
          <a:xfrm>
            <a:off x="2508940" y="2154904"/>
            <a:ext cx="705309" cy="432524"/>
          </a:xfrm>
          <a:prstGeom prst="rect">
            <a:avLst/>
          </a:prstGeom>
        </p:spPr>
      </p:pic>
      <p:pic>
        <p:nvPicPr>
          <p:cNvPr id="14" name="Picture 13"/>
          <p:cNvPicPr>
            <a:picLocks noChangeAspect="1"/>
          </p:cNvPicPr>
          <p:nvPr/>
        </p:nvPicPr>
        <p:blipFill>
          <a:blip r:embed="rId20">
            <a:clrChange>
              <a:clrFrom>
                <a:srgbClr val="FFFFFF"/>
              </a:clrFrom>
              <a:clrTo>
                <a:srgbClr val="FFFFFF">
                  <a:alpha val="0"/>
                </a:srgbClr>
              </a:clrTo>
            </a:clrChange>
          </a:blip>
          <a:stretch>
            <a:fillRect/>
          </a:stretch>
        </p:blipFill>
        <p:spPr>
          <a:xfrm>
            <a:off x="2458968" y="1809730"/>
            <a:ext cx="840453" cy="273041"/>
          </a:xfrm>
          <a:prstGeom prst="rect">
            <a:avLst/>
          </a:prstGeom>
        </p:spPr>
      </p:pic>
      <p:pic>
        <p:nvPicPr>
          <p:cNvPr id="15" name="Picture 14"/>
          <p:cNvPicPr>
            <a:picLocks noChangeAspect="1"/>
          </p:cNvPicPr>
          <p:nvPr/>
        </p:nvPicPr>
        <p:blipFill>
          <a:blip r:embed="rId21">
            <a:clrChange>
              <a:clrFrom>
                <a:srgbClr val="FFFFFF"/>
              </a:clrFrom>
              <a:clrTo>
                <a:srgbClr val="FFFFFF">
                  <a:alpha val="0"/>
                </a:srgbClr>
              </a:clrTo>
            </a:clrChange>
          </a:blip>
          <a:stretch>
            <a:fillRect/>
          </a:stretch>
        </p:blipFill>
        <p:spPr>
          <a:xfrm>
            <a:off x="2429576" y="2699010"/>
            <a:ext cx="828674" cy="209605"/>
          </a:xfrm>
          <a:prstGeom prst="rect">
            <a:avLst/>
          </a:prstGeom>
        </p:spPr>
      </p:pic>
      <p:pic>
        <p:nvPicPr>
          <p:cNvPr id="16" name="Picture 15"/>
          <p:cNvPicPr>
            <a:picLocks noChangeAspect="1"/>
          </p:cNvPicPr>
          <p:nvPr/>
        </p:nvPicPr>
        <p:blipFill>
          <a:blip r:embed="rId22">
            <a:clrChange>
              <a:clrFrom>
                <a:srgbClr val="FFFFFF"/>
              </a:clrFrom>
              <a:clrTo>
                <a:srgbClr val="FFFFFF">
                  <a:alpha val="0"/>
                </a:srgbClr>
              </a:clrTo>
            </a:clrChange>
          </a:blip>
          <a:stretch>
            <a:fillRect/>
          </a:stretch>
        </p:blipFill>
        <p:spPr>
          <a:xfrm>
            <a:off x="1527989" y="2263472"/>
            <a:ext cx="820571" cy="503207"/>
          </a:xfrm>
          <a:prstGeom prst="rect">
            <a:avLst/>
          </a:prstGeom>
        </p:spPr>
      </p:pic>
      <p:pic>
        <p:nvPicPr>
          <p:cNvPr id="17" name="Picture 16"/>
          <p:cNvPicPr>
            <a:picLocks noChangeAspect="1"/>
          </p:cNvPicPr>
          <p:nvPr/>
        </p:nvPicPr>
        <p:blipFill>
          <a:blip r:embed="rId23">
            <a:clrChange>
              <a:clrFrom>
                <a:srgbClr val="FFFFFF"/>
              </a:clrFrom>
              <a:clrTo>
                <a:srgbClr val="FFFFFF">
                  <a:alpha val="0"/>
                </a:srgbClr>
              </a:clrTo>
            </a:clrChange>
          </a:blip>
          <a:stretch>
            <a:fillRect/>
          </a:stretch>
        </p:blipFill>
        <p:spPr>
          <a:xfrm>
            <a:off x="1539803" y="2784163"/>
            <a:ext cx="727337" cy="482256"/>
          </a:xfrm>
          <a:prstGeom prst="rect">
            <a:avLst/>
          </a:prstGeom>
        </p:spPr>
      </p:pic>
      <p:pic>
        <p:nvPicPr>
          <p:cNvPr id="66" name="Picture 65"/>
          <p:cNvPicPr>
            <a:picLocks noChangeAspect="1"/>
          </p:cNvPicPr>
          <p:nvPr/>
        </p:nvPicPr>
        <p:blipFill>
          <a:blip r:embed="rId24">
            <a:clrChange>
              <a:clrFrom>
                <a:srgbClr val="FFFFFF"/>
              </a:clrFrom>
              <a:clrTo>
                <a:srgbClr val="FFFFFF">
                  <a:alpha val="0"/>
                </a:srgbClr>
              </a:clrTo>
            </a:clrChange>
          </a:blip>
          <a:stretch>
            <a:fillRect/>
          </a:stretch>
        </p:blipFill>
        <p:spPr>
          <a:xfrm>
            <a:off x="5373066" y="2328665"/>
            <a:ext cx="906719" cy="287911"/>
          </a:xfrm>
          <a:prstGeom prst="rect">
            <a:avLst/>
          </a:prstGeom>
        </p:spPr>
      </p:pic>
      <p:pic>
        <p:nvPicPr>
          <p:cNvPr id="67" name="Picture 66"/>
          <p:cNvPicPr>
            <a:picLocks noChangeAspect="1"/>
          </p:cNvPicPr>
          <p:nvPr/>
        </p:nvPicPr>
        <p:blipFill>
          <a:blip r:embed="rId23">
            <a:clrChange>
              <a:clrFrom>
                <a:srgbClr val="FFFFFF"/>
              </a:clrFrom>
              <a:clrTo>
                <a:srgbClr val="FFFFFF">
                  <a:alpha val="0"/>
                </a:srgbClr>
              </a:clrTo>
            </a:clrChange>
          </a:blip>
          <a:stretch>
            <a:fillRect/>
          </a:stretch>
        </p:blipFill>
        <p:spPr>
          <a:xfrm>
            <a:off x="4492192" y="2146613"/>
            <a:ext cx="727337" cy="482256"/>
          </a:xfrm>
          <a:prstGeom prst="rect">
            <a:avLst/>
          </a:prstGeom>
        </p:spPr>
      </p:pic>
      <p:pic>
        <p:nvPicPr>
          <p:cNvPr id="19" name="Picture 18"/>
          <p:cNvPicPr>
            <a:picLocks noChangeAspect="1"/>
          </p:cNvPicPr>
          <p:nvPr/>
        </p:nvPicPr>
        <p:blipFill>
          <a:blip r:embed="rId25">
            <a:clrChange>
              <a:clrFrom>
                <a:srgbClr val="FFFFFF"/>
              </a:clrFrom>
              <a:clrTo>
                <a:srgbClr val="FFFFFF">
                  <a:alpha val="0"/>
                </a:srgbClr>
              </a:clrTo>
            </a:clrChange>
          </a:blip>
          <a:stretch>
            <a:fillRect/>
          </a:stretch>
        </p:blipFill>
        <p:spPr>
          <a:xfrm>
            <a:off x="3375673" y="1875724"/>
            <a:ext cx="916710" cy="583954"/>
          </a:xfrm>
          <a:prstGeom prst="rect">
            <a:avLst/>
          </a:prstGeom>
        </p:spPr>
      </p:pic>
      <p:pic>
        <p:nvPicPr>
          <p:cNvPr id="20" name="Picture 19"/>
          <p:cNvPicPr>
            <a:picLocks noChangeAspect="1"/>
          </p:cNvPicPr>
          <p:nvPr/>
        </p:nvPicPr>
        <p:blipFill>
          <a:blip r:embed="rId26">
            <a:clrChange>
              <a:clrFrom>
                <a:srgbClr val="FFFFFF"/>
              </a:clrFrom>
              <a:clrTo>
                <a:srgbClr val="FFFFFF">
                  <a:alpha val="0"/>
                </a:srgbClr>
              </a:clrTo>
            </a:clrChange>
          </a:blip>
          <a:stretch>
            <a:fillRect/>
          </a:stretch>
        </p:blipFill>
        <p:spPr>
          <a:xfrm>
            <a:off x="1086688" y="4549800"/>
            <a:ext cx="520645" cy="520645"/>
          </a:xfrm>
          <a:prstGeom prst="rect">
            <a:avLst/>
          </a:prstGeom>
        </p:spPr>
      </p:pic>
      <p:pic>
        <p:nvPicPr>
          <p:cNvPr id="21" name="Picture 20"/>
          <p:cNvPicPr>
            <a:picLocks noChangeAspect="1"/>
          </p:cNvPicPr>
          <p:nvPr/>
        </p:nvPicPr>
        <p:blipFill>
          <a:blip r:embed="rId27">
            <a:clrChange>
              <a:clrFrom>
                <a:srgbClr val="FFFFFF"/>
              </a:clrFrom>
              <a:clrTo>
                <a:srgbClr val="FFFFFF">
                  <a:alpha val="0"/>
                </a:srgbClr>
              </a:clrTo>
            </a:clrChange>
          </a:blip>
          <a:stretch>
            <a:fillRect/>
          </a:stretch>
        </p:blipFill>
        <p:spPr>
          <a:xfrm>
            <a:off x="2326755" y="4620945"/>
            <a:ext cx="499802" cy="488793"/>
          </a:xfrm>
          <a:prstGeom prst="rect">
            <a:avLst/>
          </a:prstGeom>
        </p:spPr>
      </p:pic>
      <p:pic>
        <p:nvPicPr>
          <p:cNvPr id="22" name="Picture 21"/>
          <p:cNvPicPr>
            <a:picLocks noChangeAspect="1"/>
          </p:cNvPicPr>
          <p:nvPr/>
        </p:nvPicPr>
        <p:blipFill>
          <a:blip r:embed="rId28">
            <a:clrChange>
              <a:clrFrom>
                <a:srgbClr val="FFFFFF"/>
              </a:clrFrom>
              <a:clrTo>
                <a:srgbClr val="FFFFFF">
                  <a:alpha val="0"/>
                </a:srgbClr>
              </a:clrTo>
            </a:clrChange>
          </a:blip>
          <a:stretch>
            <a:fillRect/>
          </a:stretch>
        </p:blipFill>
        <p:spPr>
          <a:xfrm>
            <a:off x="1788032" y="4710299"/>
            <a:ext cx="402264" cy="393404"/>
          </a:xfrm>
          <a:prstGeom prst="rect">
            <a:avLst/>
          </a:prstGeom>
        </p:spPr>
      </p:pic>
      <p:pic>
        <p:nvPicPr>
          <p:cNvPr id="23" name="Picture 22"/>
          <p:cNvPicPr>
            <a:picLocks noChangeAspect="1"/>
          </p:cNvPicPr>
          <p:nvPr/>
        </p:nvPicPr>
        <p:blipFill>
          <a:blip r:embed="rId29">
            <a:clrChange>
              <a:clrFrom>
                <a:srgbClr val="FFFFFF"/>
              </a:clrFrom>
              <a:clrTo>
                <a:srgbClr val="FFFFFF">
                  <a:alpha val="0"/>
                </a:srgbClr>
              </a:clrTo>
            </a:clrChange>
          </a:blip>
          <a:stretch>
            <a:fillRect/>
          </a:stretch>
        </p:blipFill>
        <p:spPr>
          <a:xfrm>
            <a:off x="2503019" y="1236121"/>
            <a:ext cx="712122" cy="789018"/>
          </a:xfrm>
          <a:prstGeom prst="rect">
            <a:avLst/>
          </a:prstGeom>
        </p:spPr>
      </p:pic>
      <p:pic>
        <p:nvPicPr>
          <p:cNvPr id="73" name="Picture 72"/>
          <p:cNvPicPr>
            <a:picLocks noChangeAspect="1"/>
          </p:cNvPicPr>
          <p:nvPr/>
        </p:nvPicPr>
        <p:blipFill>
          <a:blip r:embed="rId24">
            <a:clrChange>
              <a:clrFrom>
                <a:srgbClr val="FFFFFF"/>
              </a:clrFrom>
              <a:clrTo>
                <a:srgbClr val="FFFFFF">
                  <a:alpha val="0"/>
                </a:srgbClr>
              </a:clrTo>
            </a:clrChange>
          </a:blip>
          <a:stretch>
            <a:fillRect/>
          </a:stretch>
        </p:blipFill>
        <p:spPr>
          <a:xfrm>
            <a:off x="7306734" y="1672724"/>
            <a:ext cx="906719" cy="287911"/>
          </a:xfrm>
          <a:prstGeom prst="rect">
            <a:avLst/>
          </a:prstGeom>
        </p:spPr>
      </p:pic>
      <p:pic>
        <p:nvPicPr>
          <p:cNvPr id="68" name="Picture 67"/>
          <p:cNvPicPr>
            <a:picLocks noChangeAspect="1"/>
          </p:cNvPicPr>
          <p:nvPr/>
        </p:nvPicPr>
        <p:blipFill>
          <a:blip r:embed="rId24">
            <a:clrChange>
              <a:clrFrom>
                <a:srgbClr val="FFFFFF"/>
              </a:clrFrom>
              <a:clrTo>
                <a:srgbClr val="FFFFFF">
                  <a:alpha val="0"/>
                </a:srgbClr>
              </a:clrTo>
            </a:clrChange>
          </a:blip>
          <a:stretch>
            <a:fillRect/>
          </a:stretch>
        </p:blipFill>
        <p:spPr>
          <a:xfrm>
            <a:off x="422303" y="1536036"/>
            <a:ext cx="906719" cy="287911"/>
          </a:xfrm>
          <a:prstGeom prst="rect">
            <a:avLst/>
          </a:prstGeom>
        </p:spPr>
      </p:pic>
      <p:pic>
        <p:nvPicPr>
          <p:cNvPr id="1026" name="Picture 2" descr="Image result for JUnit logo">
            <a:extLst>
              <a:ext uri="{FF2B5EF4-FFF2-40B4-BE49-F238E27FC236}">
                <a16:creationId xmlns:a16="http://schemas.microsoft.com/office/drawing/2014/main" id="{70765F99-D6D8-457C-85EB-D6A6E5168243}"/>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27723" t="17403" r="27722" b="11587"/>
          <a:stretch/>
        </p:blipFill>
        <p:spPr bwMode="auto">
          <a:xfrm>
            <a:off x="3497823" y="2551697"/>
            <a:ext cx="663430" cy="24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2E2306-5E6A-449D-94C9-1B3D6B01FC43}"/>
              </a:ext>
            </a:extLst>
          </p:cNvPr>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8" name="Title 4">
            <a:extLst>
              <a:ext uri="{FF2B5EF4-FFF2-40B4-BE49-F238E27FC236}">
                <a16:creationId xmlns:a16="http://schemas.microsoft.com/office/drawing/2014/main" id="{50D48987-C4A1-409D-B825-8E39F02735CB}"/>
              </a:ext>
            </a:extLst>
          </p:cNvPr>
          <p:cNvSpPr>
            <a:spLocks noGrp="1"/>
          </p:cNvSpPr>
          <p:nvPr>
            <p:ph type="title"/>
          </p:nvPr>
        </p:nvSpPr>
        <p:spPr>
          <a:xfrm>
            <a:off x="269878" y="240427"/>
            <a:ext cx="8024283" cy="384721"/>
          </a:xfrm>
        </p:spPr>
        <p:txBody>
          <a:bodyPr/>
          <a:lstStyle/>
          <a:p>
            <a:r>
              <a:rPr lang="en-US" dirty="0"/>
              <a:t>Solution Details</a:t>
            </a:r>
          </a:p>
        </p:txBody>
      </p:sp>
      <p:sp>
        <p:nvSpPr>
          <p:cNvPr id="9" name="TextBox 8">
            <a:extLst>
              <a:ext uri="{FF2B5EF4-FFF2-40B4-BE49-F238E27FC236}">
                <a16:creationId xmlns:a16="http://schemas.microsoft.com/office/drawing/2014/main" id="{05472EA3-42E2-4DE3-897F-80A4FC2D247F}"/>
              </a:ext>
            </a:extLst>
          </p:cNvPr>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10" name="TextBox 9">
            <a:extLst>
              <a:ext uri="{FF2B5EF4-FFF2-40B4-BE49-F238E27FC236}">
                <a16:creationId xmlns:a16="http://schemas.microsoft.com/office/drawing/2014/main" id="{E02EFFF8-91C4-4001-99F2-18DCFC4C405C}"/>
              </a:ext>
            </a:extLst>
          </p:cNvPr>
          <p:cNvSpPr txBox="1"/>
          <p:nvPr/>
        </p:nvSpPr>
        <p:spPr>
          <a:xfrm>
            <a:off x="520262" y="1103586"/>
            <a:ext cx="7425559" cy="3323987"/>
          </a:xfrm>
          <a:prstGeom prst="rect">
            <a:avLst/>
          </a:prstGeom>
          <a:noFill/>
        </p:spPr>
        <p:txBody>
          <a:bodyPr wrap="square" rtlCol="0">
            <a:spAutoFit/>
          </a:bodyPr>
          <a:lstStyle/>
          <a:p>
            <a:pPr marL="171450" indent="-171450" algn="l">
              <a:lnSpc>
                <a:spcPct val="150000"/>
              </a:lnSpc>
              <a:buFont typeface="Arial" charset="0"/>
              <a:buChar char="•"/>
            </a:pPr>
            <a:r>
              <a:rPr lang="en-US" sz="1400" b="1" dirty="0">
                <a:solidFill>
                  <a:schemeClr val="bg1">
                    <a:lumMod val="10000"/>
                  </a:schemeClr>
                </a:solidFill>
                <a:ea typeface="+mj-ea"/>
              </a:rPr>
              <a:t>Smart Forms</a:t>
            </a:r>
          </a:p>
          <a:p>
            <a:pPr marL="561076" lvl="1" indent="-171450" algn="l">
              <a:lnSpc>
                <a:spcPct val="150000"/>
              </a:lnSpc>
              <a:buFont typeface="Arial" charset="0"/>
              <a:buChar char="•"/>
            </a:pPr>
            <a:r>
              <a:rPr lang="en-US" sz="1400" dirty="0">
                <a:solidFill>
                  <a:schemeClr val="bg1">
                    <a:lumMod val="10000"/>
                  </a:schemeClr>
                </a:solidFill>
                <a:ea typeface="+mj-ea"/>
              </a:rPr>
              <a:t>Capture structure inputs in the form of request details for Job, Personal, Shift, Locations etc. </a:t>
            </a:r>
          </a:p>
          <a:p>
            <a:pPr marL="561076" lvl="1" indent="-171450" algn="l">
              <a:lnSpc>
                <a:spcPct val="150000"/>
              </a:lnSpc>
              <a:buFont typeface="Arial" charset="0"/>
              <a:buChar char="•"/>
            </a:pPr>
            <a:r>
              <a:rPr lang="en-US" sz="1400" dirty="0">
                <a:solidFill>
                  <a:schemeClr val="bg1">
                    <a:lumMod val="10000"/>
                  </a:schemeClr>
                </a:solidFill>
                <a:ea typeface="+mj-ea"/>
              </a:rPr>
              <a:t>Show progress on tickets with basic information</a:t>
            </a:r>
          </a:p>
          <a:p>
            <a:pPr marL="171450" indent="-171450" algn="l">
              <a:lnSpc>
                <a:spcPct val="150000"/>
              </a:lnSpc>
              <a:buFont typeface="Arial" charset="0"/>
              <a:buChar char="•"/>
            </a:pPr>
            <a:r>
              <a:rPr lang="en-US" sz="1400" b="1" dirty="0">
                <a:solidFill>
                  <a:schemeClr val="bg1">
                    <a:lumMod val="10000"/>
                  </a:schemeClr>
                </a:solidFill>
                <a:ea typeface="+mj-ea"/>
              </a:rPr>
              <a:t>Smart Form Database</a:t>
            </a:r>
          </a:p>
          <a:p>
            <a:pPr marL="561076" lvl="1" indent="-171450" algn="l">
              <a:lnSpc>
                <a:spcPct val="150000"/>
              </a:lnSpc>
              <a:buFont typeface="Arial" charset="0"/>
              <a:buChar char="•"/>
            </a:pPr>
            <a:r>
              <a:rPr lang="en-US" sz="1400" dirty="0">
                <a:solidFill>
                  <a:schemeClr val="bg1">
                    <a:lumMod val="10000"/>
                  </a:schemeClr>
                </a:solidFill>
                <a:ea typeface="+mj-ea"/>
              </a:rPr>
              <a:t>Will be primarily used for Insert / update data entered in </a:t>
            </a:r>
            <a:r>
              <a:rPr lang="en-US" sz="1400" dirty="0" err="1">
                <a:solidFill>
                  <a:schemeClr val="bg1">
                    <a:lumMod val="10000"/>
                  </a:schemeClr>
                </a:solidFill>
                <a:ea typeface="+mj-ea"/>
              </a:rPr>
              <a:t>SmartForms</a:t>
            </a:r>
            <a:r>
              <a:rPr lang="en-US" sz="1400" dirty="0">
                <a:solidFill>
                  <a:schemeClr val="bg1">
                    <a:lumMod val="10000"/>
                  </a:schemeClr>
                </a:solidFill>
                <a:ea typeface="+mj-ea"/>
              </a:rPr>
              <a:t>, Remedy, RPA &amp; Peoplesoft</a:t>
            </a:r>
          </a:p>
          <a:p>
            <a:pPr marL="561076" lvl="1" indent="-171450" algn="l">
              <a:lnSpc>
                <a:spcPct val="150000"/>
              </a:lnSpc>
              <a:buFont typeface="Arial" charset="0"/>
              <a:buChar char="•"/>
            </a:pPr>
            <a:r>
              <a:rPr lang="en-US" sz="1400" dirty="0">
                <a:solidFill>
                  <a:schemeClr val="bg1">
                    <a:lumMod val="10000"/>
                  </a:schemeClr>
                </a:solidFill>
                <a:ea typeface="+mj-ea"/>
              </a:rPr>
              <a:t>Master data will be extracted from People Soft via file or through APIs and will be stored in SF Databases. We propose to have this update job running every hour. Later on we can propose it to </a:t>
            </a:r>
            <a:r>
              <a:rPr lang="en-US" sz="1400" dirty="0" err="1">
                <a:solidFill>
                  <a:schemeClr val="bg1">
                    <a:lumMod val="10000"/>
                  </a:schemeClr>
                </a:solidFill>
                <a:ea typeface="+mj-ea"/>
              </a:rPr>
              <a:t>realtime</a:t>
            </a:r>
            <a:r>
              <a:rPr lang="en-US" sz="1400" dirty="0">
                <a:solidFill>
                  <a:schemeClr val="bg1">
                    <a:lumMod val="10000"/>
                  </a:schemeClr>
                </a:solidFill>
                <a:ea typeface="+mj-ea"/>
              </a:rPr>
              <a:t> as well depending on situation. </a:t>
            </a:r>
            <a:endParaRPr lang="en-US" baseline="0" dirty="0">
              <a:solidFill>
                <a:schemeClr val="bg1">
                  <a:lumMod val="10000"/>
                </a:schemeClr>
              </a:solidFill>
              <a:ea typeface="+mj-ea"/>
            </a:endParaRPr>
          </a:p>
        </p:txBody>
      </p:sp>
    </p:spTree>
    <p:extLst>
      <p:ext uri="{BB962C8B-B14F-4D97-AF65-F5344CB8AC3E}">
        <p14:creationId xmlns:p14="http://schemas.microsoft.com/office/powerpoint/2010/main" val="148985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8" name="Title 4">
            <a:extLst>
              <a:ext uri="{FF2B5EF4-FFF2-40B4-BE49-F238E27FC236}">
                <a16:creationId xmlns:a16="http://schemas.microsoft.com/office/drawing/2014/main" id="{E4DEBFED-C91E-412B-BC7C-511C3534177A}"/>
              </a:ext>
            </a:extLst>
          </p:cNvPr>
          <p:cNvSpPr>
            <a:spLocks noGrp="1"/>
          </p:cNvSpPr>
          <p:nvPr>
            <p:ph type="title"/>
          </p:nvPr>
        </p:nvSpPr>
        <p:spPr>
          <a:xfrm>
            <a:off x="269878" y="240427"/>
            <a:ext cx="8024283" cy="384721"/>
          </a:xfrm>
        </p:spPr>
        <p:txBody>
          <a:bodyPr/>
          <a:lstStyle/>
          <a:p>
            <a:r>
              <a:rPr lang="en-US" dirty="0"/>
              <a:t>Solution Details</a:t>
            </a:r>
          </a:p>
        </p:txBody>
      </p:sp>
      <p:sp>
        <p:nvSpPr>
          <p:cNvPr id="9" name="TextBox 8">
            <a:extLst>
              <a:ext uri="{FF2B5EF4-FFF2-40B4-BE49-F238E27FC236}">
                <a16:creationId xmlns:a16="http://schemas.microsoft.com/office/drawing/2014/main" id="{C99080AD-8904-4885-96DE-0C672E9FDAFB}"/>
              </a:ext>
            </a:extLst>
          </p:cNvPr>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10" name="TextBox 9">
            <a:extLst>
              <a:ext uri="{FF2B5EF4-FFF2-40B4-BE49-F238E27FC236}">
                <a16:creationId xmlns:a16="http://schemas.microsoft.com/office/drawing/2014/main" id="{3224B8E4-435C-47EE-B842-0589166C629C}"/>
              </a:ext>
            </a:extLst>
          </p:cNvPr>
          <p:cNvSpPr txBox="1"/>
          <p:nvPr/>
        </p:nvSpPr>
        <p:spPr>
          <a:xfrm>
            <a:off x="520262" y="746239"/>
            <a:ext cx="7425559" cy="3970318"/>
          </a:xfrm>
          <a:prstGeom prst="rect">
            <a:avLst/>
          </a:prstGeom>
          <a:noFill/>
        </p:spPr>
        <p:txBody>
          <a:bodyPr wrap="square" rtlCol="0">
            <a:spAutoFit/>
          </a:bodyPr>
          <a:lstStyle/>
          <a:p>
            <a:pPr marL="171450" indent="-171450" algn="l">
              <a:lnSpc>
                <a:spcPct val="150000"/>
              </a:lnSpc>
              <a:buFont typeface="Arial" charset="0"/>
              <a:buChar char="•"/>
            </a:pPr>
            <a:r>
              <a:rPr lang="en-US" sz="1400" b="1" dirty="0">
                <a:solidFill>
                  <a:schemeClr val="bg1">
                    <a:lumMod val="10000"/>
                  </a:schemeClr>
                </a:solidFill>
                <a:ea typeface="+mj-ea"/>
              </a:rPr>
              <a:t>Rest Services Extract Data from PeopleSoft</a:t>
            </a:r>
          </a:p>
          <a:p>
            <a:pPr marL="561076" lvl="1" indent="-171450" algn="l">
              <a:lnSpc>
                <a:spcPct val="150000"/>
              </a:lnSpc>
              <a:buFont typeface="Arial" charset="0"/>
              <a:buChar char="•"/>
            </a:pPr>
            <a:r>
              <a:rPr lang="en-US" sz="1400" dirty="0">
                <a:solidFill>
                  <a:schemeClr val="bg1">
                    <a:lumMod val="10000"/>
                  </a:schemeClr>
                </a:solidFill>
                <a:ea typeface="+mj-ea"/>
              </a:rPr>
              <a:t>We will have hourly batch jobs to extract Master data from </a:t>
            </a:r>
            <a:r>
              <a:rPr lang="en-US" sz="1400" dirty="0">
                <a:solidFill>
                  <a:schemeClr val="bg1">
                    <a:lumMod val="10000"/>
                  </a:schemeClr>
                </a:solidFill>
              </a:rPr>
              <a:t>PeopleSoft. </a:t>
            </a:r>
          </a:p>
          <a:p>
            <a:pPr marL="561076" lvl="1" indent="-171450" algn="l">
              <a:lnSpc>
                <a:spcPct val="150000"/>
              </a:lnSpc>
              <a:buFont typeface="Arial" charset="0"/>
              <a:buChar char="•"/>
            </a:pPr>
            <a:r>
              <a:rPr lang="en-US" sz="1400" dirty="0">
                <a:solidFill>
                  <a:schemeClr val="bg1">
                    <a:lumMod val="10000"/>
                  </a:schemeClr>
                </a:solidFill>
              </a:rPr>
              <a:t>We are assuming that Amazon will provide Services/Files to send relevant information to SF Database</a:t>
            </a:r>
            <a:endParaRPr lang="en-US" sz="1400" dirty="0">
              <a:solidFill>
                <a:schemeClr val="bg1">
                  <a:lumMod val="10000"/>
                </a:schemeClr>
              </a:solidFill>
              <a:ea typeface="+mj-ea"/>
            </a:endParaRPr>
          </a:p>
          <a:p>
            <a:pPr marL="561076" lvl="1" indent="-171450" algn="l">
              <a:lnSpc>
                <a:spcPct val="150000"/>
              </a:lnSpc>
              <a:buFont typeface="Arial" charset="0"/>
              <a:buChar char="•"/>
            </a:pPr>
            <a:r>
              <a:rPr lang="en-US" sz="1400" dirty="0">
                <a:solidFill>
                  <a:schemeClr val="bg1">
                    <a:lumMod val="10000"/>
                  </a:schemeClr>
                </a:solidFill>
                <a:ea typeface="+mj-ea"/>
              </a:rPr>
              <a:t>Update PeopleSoft Master data in Smart Form Database</a:t>
            </a:r>
          </a:p>
          <a:p>
            <a:pPr marL="561076" lvl="1" indent="-171450" algn="l">
              <a:lnSpc>
                <a:spcPct val="150000"/>
              </a:lnSpc>
              <a:buFont typeface="Arial" charset="0"/>
              <a:buChar char="•"/>
            </a:pPr>
            <a:r>
              <a:rPr lang="en-US" sz="1400" dirty="0">
                <a:solidFill>
                  <a:schemeClr val="bg1">
                    <a:lumMod val="10000"/>
                  </a:schemeClr>
                </a:solidFill>
                <a:ea typeface="+mj-ea"/>
              </a:rPr>
              <a:t>We are assuming that PeopleSoft will expose API’s to read data / share file / JSON / CSV. If they are not currently available, then Amazon has to involve their PS team to write jobs/scripts to extract the information.  </a:t>
            </a:r>
          </a:p>
          <a:p>
            <a:pPr marL="171450" indent="-171450" algn="l">
              <a:lnSpc>
                <a:spcPct val="150000"/>
              </a:lnSpc>
              <a:buFont typeface="Arial" charset="0"/>
              <a:buChar char="•"/>
            </a:pPr>
            <a:r>
              <a:rPr lang="en-US" sz="1400" b="1" dirty="0">
                <a:solidFill>
                  <a:schemeClr val="bg1">
                    <a:lumMod val="10000"/>
                  </a:schemeClr>
                </a:solidFill>
              </a:rPr>
              <a:t>Rest Services Update Remedy</a:t>
            </a:r>
            <a:endParaRPr lang="en-US" sz="1400" b="1" dirty="0">
              <a:solidFill>
                <a:schemeClr val="bg1">
                  <a:lumMod val="10000"/>
                </a:schemeClr>
              </a:solidFill>
              <a:ea typeface="+mj-ea"/>
            </a:endParaRPr>
          </a:p>
          <a:p>
            <a:pPr marL="561076" lvl="1" indent="-171450" algn="l">
              <a:lnSpc>
                <a:spcPct val="150000"/>
              </a:lnSpc>
              <a:buFont typeface="Arial" charset="0"/>
              <a:buChar char="•"/>
            </a:pPr>
            <a:r>
              <a:rPr lang="en-US" sz="1400" dirty="0">
                <a:solidFill>
                  <a:schemeClr val="bg1">
                    <a:lumMod val="10000"/>
                  </a:schemeClr>
                </a:solidFill>
                <a:ea typeface="+mj-ea"/>
              </a:rPr>
              <a:t>Save / update data entered in Smart Form</a:t>
            </a:r>
          </a:p>
          <a:p>
            <a:pPr marL="561076" lvl="1" indent="-171450" algn="l">
              <a:lnSpc>
                <a:spcPct val="150000"/>
              </a:lnSpc>
              <a:buFont typeface="Arial" charset="0"/>
              <a:buChar char="•"/>
            </a:pPr>
            <a:r>
              <a:rPr lang="en-US" sz="1400" dirty="0">
                <a:solidFill>
                  <a:schemeClr val="bg1">
                    <a:lumMod val="10000"/>
                  </a:schemeClr>
                </a:solidFill>
                <a:ea typeface="+mj-ea"/>
              </a:rPr>
              <a:t>Save / update data changes from RPA</a:t>
            </a:r>
          </a:p>
          <a:p>
            <a:pPr marL="561076" lvl="1" indent="-171450" algn="l">
              <a:lnSpc>
                <a:spcPct val="150000"/>
              </a:lnSpc>
              <a:buFont typeface="Arial" charset="0"/>
              <a:buChar char="•"/>
            </a:pPr>
            <a:r>
              <a:rPr lang="en-US" sz="1400" dirty="0">
                <a:solidFill>
                  <a:schemeClr val="bg1">
                    <a:lumMod val="10000"/>
                  </a:schemeClr>
                </a:solidFill>
                <a:ea typeface="+mj-ea"/>
              </a:rPr>
              <a:t>Remedy expose API’s to read and write data in Remedy</a:t>
            </a:r>
            <a:endParaRPr lang="en-US" baseline="0" dirty="0">
              <a:solidFill>
                <a:schemeClr val="bg1">
                  <a:lumMod val="10000"/>
                </a:schemeClr>
              </a:solidFill>
              <a:ea typeface="+mj-ea"/>
            </a:endParaRPr>
          </a:p>
        </p:txBody>
      </p:sp>
    </p:spTree>
    <p:extLst>
      <p:ext uri="{BB962C8B-B14F-4D97-AF65-F5344CB8AC3E}">
        <p14:creationId xmlns:p14="http://schemas.microsoft.com/office/powerpoint/2010/main" val="12005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Solution Details</a:t>
            </a:r>
          </a:p>
        </p:txBody>
      </p:sp>
      <p:sp>
        <p:nvSpPr>
          <p:cNvPr id="7" name="TextBox 6"/>
          <p:cNvSpPr txBox="1"/>
          <p:nvPr/>
        </p:nvSpPr>
        <p:spPr>
          <a:xfrm>
            <a:off x="1284613" y="3840480"/>
            <a:ext cx="184731" cy="276999"/>
          </a:xfrm>
          <a:prstGeom prst="rect">
            <a:avLst/>
          </a:prstGeom>
          <a:noFill/>
        </p:spPr>
        <p:txBody>
          <a:bodyPr wrap="none" rtlCol="0">
            <a:spAutoFit/>
          </a:bodyPr>
          <a:lstStyle/>
          <a:p>
            <a:endParaRPr lang="en-US" baseline="0" dirty="0">
              <a:ea typeface="+mj-ea"/>
            </a:endParaRPr>
          </a:p>
        </p:txBody>
      </p:sp>
      <p:sp>
        <p:nvSpPr>
          <p:cNvPr id="2" name="TextBox 1"/>
          <p:cNvSpPr txBox="1"/>
          <p:nvPr/>
        </p:nvSpPr>
        <p:spPr>
          <a:xfrm>
            <a:off x="170601" y="1215615"/>
            <a:ext cx="357790" cy="461665"/>
          </a:xfrm>
          <a:prstGeom prst="rect">
            <a:avLst/>
          </a:prstGeom>
          <a:noFill/>
        </p:spPr>
        <p:txBody>
          <a:bodyPr wrap="none" rtlCol="0">
            <a:spAutoFit/>
          </a:bodyPr>
          <a:lstStyle/>
          <a:p>
            <a:pPr marL="171450" indent="-171450" algn="l">
              <a:buFont typeface="Arial" charset="0"/>
              <a:buChar char="•"/>
            </a:pPr>
            <a:endParaRPr lang="en-US" baseline="0" dirty="0">
              <a:ea typeface="+mj-ea"/>
            </a:endParaRPr>
          </a:p>
          <a:p>
            <a:pPr marL="171450" indent="-171450" algn="l">
              <a:buFont typeface="Arial" charset="0"/>
              <a:buChar char="•"/>
            </a:pPr>
            <a:endParaRPr lang="en-US" dirty="0">
              <a:ea typeface="+mj-ea"/>
            </a:endParaRPr>
          </a:p>
        </p:txBody>
      </p:sp>
      <p:sp>
        <p:nvSpPr>
          <p:cNvPr id="6" name="TextBox 5">
            <a:extLst>
              <a:ext uri="{FF2B5EF4-FFF2-40B4-BE49-F238E27FC236}">
                <a16:creationId xmlns:a16="http://schemas.microsoft.com/office/drawing/2014/main" id="{975DAC6B-A441-4B6E-A133-7B837DD69FF0}"/>
              </a:ext>
            </a:extLst>
          </p:cNvPr>
          <p:cNvSpPr txBox="1"/>
          <p:nvPr/>
        </p:nvSpPr>
        <p:spPr>
          <a:xfrm>
            <a:off x="520262" y="1103586"/>
            <a:ext cx="7425559" cy="2031325"/>
          </a:xfrm>
          <a:prstGeom prst="rect">
            <a:avLst/>
          </a:prstGeom>
          <a:noFill/>
        </p:spPr>
        <p:txBody>
          <a:bodyPr wrap="square" rtlCol="0">
            <a:spAutoFit/>
          </a:bodyPr>
          <a:lstStyle/>
          <a:p>
            <a:pPr marL="171450" indent="-171450" algn="l">
              <a:lnSpc>
                <a:spcPct val="150000"/>
              </a:lnSpc>
              <a:buFont typeface="Arial" charset="0"/>
              <a:buChar char="•"/>
            </a:pPr>
            <a:r>
              <a:rPr lang="en-US" sz="1400" b="1" dirty="0">
                <a:solidFill>
                  <a:schemeClr val="bg1">
                    <a:lumMod val="10000"/>
                  </a:schemeClr>
                </a:solidFill>
                <a:ea typeface="+mj-ea"/>
              </a:rPr>
              <a:t>RPA</a:t>
            </a:r>
          </a:p>
          <a:p>
            <a:pPr marL="561076" lvl="1" indent="-171450" algn="l">
              <a:lnSpc>
                <a:spcPct val="150000"/>
              </a:lnSpc>
              <a:buFont typeface="Arial" charset="0"/>
              <a:buChar char="•"/>
            </a:pPr>
            <a:r>
              <a:rPr lang="en-US" sz="1400" dirty="0">
                <a:solidFill>
                  <a:schemeClr val="bg1">
                    <a:lumMod val="10000"/>
                  </a:schemeClr>
                </a:solidFill>
                <a:ea typeface="+mj-ea"/>
              </a:rPr>
              <a:t>Read Smart From Database to get ticket information in structure formats</a:t>
            </a:r>
          </a:p>
          <a:p>
            <a:pPr marL="561076" lvl="1" indent="-171450" algn="l">
              <a:lnSpc>
                <a:spcPct val="150000"/>
              </a:lnSpc>
              <a:buFont typeface="Arial" charset="0"/>
              <a:buChar char="•"/>
            </a:pPr>
            <a:r>
              <a:rPr lang="en-US" sz="1400" dirty="0">
                <a:solidFill>
                  <a:schemeClr val="bg1">
                    <a:lumMod val="10000"/>
                  </a:schemeClr>
                </a:solidFill>
                <a:ea typeface="+mj-ea"/>
              </a:rPr>
              <a:t>Update ticket details in PeopleSoft</a:t>
            </a:r>
          </a:p>
          <a:p>
            <a:pPr marL="561076" lvl="1" indent="-171450" algn="l">
              <a:lnSpc>
                <a:spcPct val="150000"/>
              </a:lnSpc>
              <a:buFont typeface="Arial" charset="0"/>
              <a:buChar char="•"/>
            </a:pPr>
            <a:r>
              <a:rPr lang="en-US" sz="1400" dirty="0">
                <a:solidFill>
                  <a:schemeClr val="bg1">
                    <a:lumMod val="10000"/>
                  </a:schemeClr>
                </a:solidFill>
                <a:ea typeface="+mj-ea"/>
              </a:rPr>
              <a:t>Updates the status with comments on PeopleSoft ticket update in Smart Form Database</a:t>
            </a:r>
          </a:p>
          <a:p>
            <a:pPr marL="561076" lvl="1" indent="-171450" algn="l">
              <a:lnSpc>
                <a:spcPct val="150000"/>
              </a:lnSpc>
              <a:buFont typeface="Arial" charset="0"/>
              <a:buChar char="•"/>
            </a:pPr>
            <a:r>
              <a:rPr lang="en-US" sz="1400" dirty="0">
                <a:solidFill>
                  <a:schemeClr val="bg1">
                    <a:lumMod val="10000"/>
                  </a:schemeClr>
                </a:solidFill>
                <a:ea typeface="+mj-ea"/>
              </a:rPr>
              <a:t>RPA will also update ticket in Remedy with status and comment</a:t>
            </a:r>
          </a:p>
        </p:txBody>
      </p:sp>
    </p:spTree>
    <p:extLst>
      <p:ext uri="{BB962C8B-B14F-4D97-AF65-F5344CB8AC3E}">
        <p14:creationId xmlns:p14="http://schemas.microsoft.com/office/powerpoint/2010/main" val="125236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26E538-1994-427F-8303-ACA5F58940C3}"/>
              </a:ext>
            </a:extLst>
          </p:cNvPr>
          <p:cNvSpPr>
            <a:spLocks noGrp="1"/>
          </p:cNvSpPr>
          <p:nvPr>
            <p:ph type="title"/>
          </p:nvPr>
        </p:nvSpPr>
        <p:spPr/>
        <p:txBody>
          <a:bodyPr/>
          <a:lstStyle/>
          <a:p>
            <a:r>
              <a:rPr lang="en-US" dirty="0"/>
              <a:t>Tools Used - Integration</a:t>
            </a:r>
          </a:p>
        </p:txBody>
      </p:sp>
      <p:graphicFrame>
        <p:nvGraphicFramePr>
          <p:cNvPr id="5" name="Content Placeholder 4">
            <a:extLst>
              <a:ext uri="{FF2B5EF4-FFF2-40B4-BE49-F238E27FC236}">
                <a16:creationId xmlns:a16="http://schemas.microsoft.com/office/drawing/2014/main" id="{ABD82278-D51C-4F34-B8B8-9D5BCC8E321E}"/>
              </a:ext>
            </a:extLst>
          </p:cNvPr>
          <p:cNvGraphicFramePr>
            <a:graphicFrameLocks noGrp="1"/>
          </p:cNvGraphicFramePr>
          <p:nvPr>
            <p:ph idx="1"/>
            <p:extLst>
              <p:ext uri="{D42A27DB-BD31-4B8C-83A1-F6EECF244321}">
                <p14:modId xmlns:p14="http://schemas.microsoft.com/office/powerpoint/2010/main" val="2261743681"/>
              </p:ext>
            </p:extLst>
          </p:nvPr>
        </p:nvGraphicFramePr>
        <p:xfrm>
          <a:off x="1286189" y="1095270"/>
          <a:ext cx="5737609" cy="3346105"/>
        </p:xfrm>
        <a:graphic>
          <a:graphicData uri="http://schemas.openxmlformats.org/drawingml/2006/table">
            <a:tbl>
              <a:tblPr>
                <a:tableStyleId>{5C22544A-7EE6-4342-B048-85BDC9FD1C3A}</a:tableStyleId>
              </a:tblPr>
              <a:tblGrid>
                <a:gridCol w="3167450">
                  <a:extLst>
                    <a:ext uri="{9D8B030D-6E8A-4147-A177-3AD203B41FA5}">
                      <a16:colId xmlns:a16="http://schemas.microsoft.com/office/drawing/2014/main" val="1825613656"/>
                    </a:ext>
                  </a:extLst>
                </a:gridCol>
                <a:gridCol w="1051380">
                  <a:extLst>
                    <a:ext uri="{9D8B030D-6E8A-4147-A177-3AD203B41FA5}">
                      <a16:colId xmlns:a16="http://schemas.microsoft.com/office/drawing/2014/main" val="101462107"/>
                    </a:ext>
                  </a:extLst>
                </a:gridCol>
                <a:gridCol w="1518779">
                  <a:extLst>
                    <a:ext uri="{9D8B030D-6E8A-4147-A177-3AD203B41FA5}">
                      <a16:colId xmlns:a16="http://schemas.microsoft.com/office/drawing/2014/main" val="3204388204"/>
                    </a:ext>
                  </a:extLst>
                </a:gridCol>
              </a:tblGrid>
              <a:tr h="250064">
                <a:tc>
                  <a:txBody>
                    <a:bodyPr/>
                    <a:lstStyle/>
                    <a:p>
                      <a:pPr algn="ctr" fontAlgn="ctr"/>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Version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Team</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10989134"/>
                  </a:ext>
                </a:extLst>
              </a:tr>
              <a:tr h="238157">
                <a:tc>
                  <a:txBody>
                    <a:bodyPr/>
                    <a:lstStyle/>
                    <a:p>
                      <a:pPr algn="l" fontAlgn="b"/>
                      <a:r>
                        <a:rPr lang="en-US" sz="1100" u="none" strike="noStrike">
                          <a:effectLst/>
                        </a:rPr>
                        <a:t>Eclipse Neon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4828661"/>
                  </a:ext>
                </a:extLst>
              </a:tr>
              <a:tr h="238157">
                <a:tc>
                  <a:txBody>
                    <a:bodyPr/>
                    <a:lstStyle/>
                    <a:p>
                      <a:pPr algn="l" fontAlgn="b"/>
                      <a:r>
                        <a:rPr lang="en-US" sz="1100" u="none" strike="noStrike">
                          <a:effectLst/>
                        </a:rPr>
                        <a:t>Maven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3.5.3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9031475"/>
                  </a:ext>
                </a:extLst>
              </a:tr>
              <a:tr h="238157">
                <a:tc>
                  <a:txBody>
                    <a:bodyPr/>
                    <a:lstStyle/>
                    <a:p>
                      <a:pPr algn="l" fontAlgn="b"/>
                      <a:r>
                        <a:rPr lang="en-US" sz="1100" u="none" strike="noStrike">
                          <a:effectLst/>
                        </a:rPr>
                        <a:t>JDK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8380427"/>
                  </a:ext>
                </a:extLst>
              </a:tr>
              <a:tr h="238157">
                <a:tc>
                  <a:txBody>
                    <a:bodyPr/>
                    <a:lstStyle/>
                    <a:p>
                      <a:pPr algn="l" fontAlgn="b"/>
                      <a:r>
                        <a:rPr lang="en-US" sz="1100" u="none" strike="noStrike">
                          <a:effectLst/>
                        </a:rPr>
                        <a:t>SonarQube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3276236"/>
                  </a:ext>
                </a:extLst>
              </a:tr>
              <a:tr h="238157">
                <a:tc>
                  <a:txBody>
                    <a:bodyPr/>
                    <a:lstStyle/>
                    <a:p>
                      <a:pPr algn="l" fontAlgn="b"/>
                      <a:r>
                        <a:rPr lang="en-US" sz="1100" u="none" strike="noStrike">
                          <a:effectLst/>
                        </a:rPr>
                        <a:t>Spring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474152"/>
                  </a:ext>
                </a:extLst>
              </a:tr>
              <a:tr h="238157">
                <a:tc>
                  <a:txBody>
                    <a:bodyPr/>
                    <a:lstStyle/>
                    <a:p>
                      <a:pPr algn="l" fontAlgn="b"/>
                      <a:r>
                        <a:rPr lang="en-US" sz="1100" u="none" strike="noStrike">
                          <a:effectLst/>
                        </a:rPr>
                        <a:t>Soap UI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5770225"/>
                  </a:ext>
                </a:extLst>
              </a:tr>
              <a:tr h="238157">
                <a:tc>
                  <a:txBody>
                    <a:bodyPr/>
                    <a:lstStyle/>
                    <a:p>
                      <a:pPr algn="l" fontAlgn="b"/>
                      <a:r>
                        <a:rPr lang="en-US" sz="1100" u="none" strike="noStrike">
                          <a:effectLst/>
                        </a:rPr>
                        <a:t>Postman plugin Installed on Chrome, Firefox, IE, safari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560743"/>
                  </a:ext>
                </a:extLst>
              </a:tr>
              <a:tr h="238157">
                <a:tc>
                  <a:txBody>
                    <a:bodyPr/>
                    <a:lstStyle/>
                    <a:p>
                      <a:pPr algn="l" fontAlgn="b"/>
                      <a:r>
                        <a:rPr lang="en-US" sz="1100" u="none" strike="noStrike">
                          <a:effectLst/>
                        </a:rPr>
                        <a:t>Jenkins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5934230"/>
                  </a:ext>
                </a:extLst>
              </a:tr>
              <a:tr h="238157">
                <a:tc>
                  <a:txBody>
                    <a:bodyPr/>
                    <a:lstStyle/>
                    <a:p>
                      <a:pPr algn="l" fontAlgn="b"/>
                      <a:r>
                        <a:rPr lang="en-US" sz="1100" u="none" strike="noStrike">
                          <a:effectLst/>
                        </a:rPr>
                        <a:t>SVN /GitHub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916023"/>
                  </a:ext>
                </a:extLst>
              </a:tr>
              <a:tr h="238157">
                <a:tc>
                  <a:txBody>
                    <a:bodyPr/>
                    <a:lstStyle/>
                    <a:p>
                      <a:pPr algn="l" fontAlgn="b"/>
                      <a:r>
                        <a:rPr lang="en-US" sz="1100" u="none" strike="noStrike">
                          <a:effectLst/>
                        </a:rPr>
                        <a:t>Notepad++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1544691"/>
                  </a:ext>
                </a:extLst>
              </a:tr>
              <a:tr h="238157">
                <a:tc>
                  <a:txBody>
                    <a:bodyPr/>
                    <a:lstStyle/>
                    <a:p>
                      <a:pPr algn="l" fontAlgn="b"/>
                      <a:r>
                        <a:rPr lang="en-US" sz="1100" u="none" strike="noStrike">
                          <a:effectLst/>
                        </a:rPr>
                        <a:t>Server (JBoss)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9177564"/>
                  </a:ext>
                </a:extLst>
              </a:tr>
              <a:tr h="238157">
                <a:tc>
                  <a:txBody>
                    <a:bodyPr/>
                    <a:lstStyle/>
                    <a:p>
                      <a:pPr algn="l" fontAlgn="b"/>
                      <a:r>
                        <a:rPr lang="en-US" sz="1100" u="none" strike="noStrike">
                          <a:effectLst/>
                        </a:rPr>
                        <a:t>Hibernate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9465731"/>
                  </a:ext>
                </a:extLst>
              </a:tr>
              <a:tr h="238157">
                <a:tc>
                  <a:txBody>
                    <a:bodyPr/>
                    <a:lstStyle/>
                    <a:p>
                      <a:pPr algn="l" fontAlgn="b"/>
                      <a:r>
                        <a:rPr lang="en-US" sz="1100" u="none" strike="noStrike">
                          <a:effectLst/>
                        </a:rPr>
                        <a:t>Nexus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Integration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3318439"/>
                  </a:ext>
                </a:extLst>
              </a:tr>
            </a:tbl>
          </a:graphicData>
        </a:graphic>
      </p:graphicFrame>
    </p:spTree>
    <p:extLst>
      <p:ext uri="{BB962C8B-B14F-4D97-AF65-F5344CB8AC3E}">
        <p14:creationId xmlns:p14="http://schemas.microsoft.com/office/powerpoint/2010/main" val="292694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8C042-EAA3-4A2D-AD0E-11403D91C810}"/>
              </a:ext>
            </a:extLst>
          </p:cNvPr>
          <p:cNvSpPr>
            <a:spLocks noGrp="1"/>
          </p:cNvSpPr>
          <p:nvPr>
            <p:ph type="title"/>
          </p:nvPr>
        </p:nvSpPr>
        <p:spPr/>
        <p:txBody>
          <a:bodyPr/>
          <a:lstStyle/>
          <a:p>
            <a:r>
              <a:rPr lang="en-US" dirty="0"/>
              <a:t>Tools - UI</a:t>
            </a:r>
          </a:p>
        </p:txBody>
      </p:sp>
      <p:graphicFrame>
        <p:nvGraphicFramePr>
          <p:cNvPr id="6" name="Content Placeholder 5">
            <a:extLst>
              <a:ext uri="{FF2B5EF4-FFF2-40B4-BE49-F238E27FC236}">
                <a16:creationId xmlns:a16="http://schemas.microsoft.com/office/drawing/2014/main" id="{E3892BBC-CE65-4969-B255-A193EE442355}"/>
              </a:ext>
            </a:extLst>
          </p:cNvPr>
          <p:cNvGraphicFramePr>
            <a:graphicFrameLocks noGrp="1"/>
          </p:cNvGraphicFramePr>
          <p:nvPr>
            <p:ph idx="1"/>
            <p:extLst>
              <p:ext uri="{D42A27DB-BD31-4B8C-83A1-F6EECF244321}">
                <p14:modId xmlns:p14="http://schemas.microsoft.com/office/powerpoint/2010/main" val="4185975712"/>
              </p:ext>
            </p:extLst>
          </p:nvPr>
        </p:nvGraphicFramePr>
        <p:xfrm>
          <a:off x="1095270" y="1215851"/>
          <a:ext cx="5797899" cy="2743199"/>
        </p:xfrm>
        <a:graphic>
          <a:graphicData uri="http://schemas.openxmlformats.org/drawingml/2006/table">
            <a:tbl>
              <a:tblPr>
                <a:tableStyleId>{5C22544A-7EE6-4342-B048-85BDC9FD1C3A}</a:tableStyleId>
              </a:tblPr>
              <a:tblGrid>
                <a:gridCol w="3305908">
                  <a:extLst>
                    <a:ext uri="{9D8B030D-6E8A-4147-A177-3AD203B41FA5}">
                      <a16:colId xmlns:a16="http://schemas.microsoft.com/office/drawing/2014/main" val="3735127160"/>
                    </a:ext>
                  </a:extLst>
                </a:gridCol>
                <a:gridCol w="957253">
                  <a:extLst>
                    <a:ext uri="{9D8B030D-6E8A-4147-A177-3AD203B41FA5}">
                      <a16:colId xmlns:a16="http://schemas.microsoft.com/office/drawing/2014/main" val="2246807007"/>
                    </a:ext>
                  </a:extLst>
                </a:gridCol>
                <a:gridCol w="1534738">
                  <a:extLst>
                    <a:ext uri="{9D8B030D-6E8A-4147-A177-3AD203B41FA5}">
                      <a16:colId xmlns:a16="http://schemas.microsoft.com/office/drawing/2014/main" val="574543609"/>
                    </a:ext>
                  </a:extLst>
                </a:gridCol>
              </a:tblGrid>
              <a:tr h="357809">
                <a:tc>
                  <a:txBody>
                    <a:bodyPr/>
                    <a:lstStyle/>
                    <a:p>
                      <a:pPr algn="ctr" fontAlgn="ctr"/>
                      <a:r>
                        <a:rPr lang="en-US" sz="1100" u="none" strike="noStrike">
                          <a:effectLst/>
                        </a:rPr>
                        <a:t>Tools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Version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Team</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0280301"/>
                  </a:ext>
                </a:extLst>
              </a:tr>
              <a:tr h="340770">
                <a:tc>
                  <a:txBody>
                    <a:bodyPr/>
                    <a:lstStyle/>
                    <a:p>
                      <a:pPr algn="l" fontAlgn="b"/>
                      <a:r>
                        <a:rPr lang="en-US" sz="1100" u="none" strike="noStrike">
                          <a:effectLst/>
                        </a:rPr>
                        <a:t>Visual Studio Code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9252577"/>
                  </a:ext>
                </a:extLst>
              </a:tr>
              <a:tr h="340770">
                <a:tc>
                  <a:txBody>
                    <a:bodyPr/>
                    <a:lstStyle/>
                    <a:p>
                      <a:pPr algn="l" fontAlgn="b"/>
                      <a:r>
                        <a:rPr lang="en-US" sz="1100" u="none" strike="noStrike">
                          <a:effectLst/>
                        </a:rPr>
                        <a:t>Node.js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5795900"/>
                  </a:ext>
                </a:extLst>
              </a:tr>
              <a:tr h="340770">
                <a:tc>
                  <a:txBody>
                    <a:bodyPr/>
                    <a:lstStyle/>
                    <a:p>
                      <a:pPr algn="l" fontAlgn="b"/>
                      <a:r>
                        <a:rPr lang="en-US" sz="1100" u="none" strike="noStrike" dirty="0">
                          <a:effectLst/>
                        </a:rPr>
                        <a:t>Angular CLI</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4631781"/>
                  </a:ext>
                </a:extLst>
              </a:tr>
              <a:tr h="340770">
                <a:tc>
                  <a:txBody>
                    <a:bodyPr/>
                    <a:lstStyle/>
                    <a:p>
                      <a:pPr algn="l" fontAlgn="b"/>
                      <a:r>
                        <a:rPr lang="en-US" sz="1100" u="none" strike="noStrike">
                          <a:effectLst/>
                        </a:rPr>
                        <a:t>Findbugs Browser Plugins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 &amp; Integration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4988736"/>
                  </a:ext>
                </a:extLst>
              </a:tr>
              <a:tr h="340770">
                <a:tc>
                  <a:txBody>
                    <a:bodyPr/>
                    <a:lstStyle/>
                    <a:p>
                      <a:pPr algn="l" fontAlgn="b"/>
                      <a:r>
                        <a:rPr lang="en-US" sz="1100" u="none" strike="noStrike">
                          <a:effectLst/>
                        </a:rPr>
                        <a:t>SVN /GitHub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5004031"/>
                  </a:ext>
                </a:extLst>
              </a:tr>
              <a:tr h="340770">
                <a:tc>
                  <a:txBody>
                    <a:bodyPr/>
                    <a:lstStyle/>
                    <a:p>
                      <a:pPr algn="l" fontAlgn="b"/>
                      <a:r>
                        <a:rPr lang="en-US" sz="1100" u="none" strike="noStrike">
                          <a:effectLst/>
                        </a:rPr>
                        <a:t>Notepad++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UI</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1585518"/>
                  </a:ext>
                </a:extLst>
              </a:tr>
              <a:tr h="340770">
                <a:tc>
                  <a:txBody>
                    <a:bodyPr/>
                    <a:lstStyle/>
                    <a:p>
                      <a:pPr algn="l" fontAlgn="b"/>
                      <a:r>
                        <a:rPr lang="en-US" sz="1100" u="none" strike="noStrike">
                          <a:effectLst/>
                        </a:rPr>
                        <a:t>Postman plugin Installed on Chrome, Firefox, IE, safari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Latest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UI</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8657595"/>
                  </a:ext>
                </a:extLst>
              </a:tr>
            </a:tbl>
          </a:graphicData>
        </a:graphic>
      </p:graphicFrame>
    </p:spTree>
    <p:extLst>
      <p:ext uri="{BB962C8B-B14F-4D97-AF65-F5344CB8AC3E}">
        <p14:creationId xmlns:p14="http://schemas.microsoft.com/office/powerpoint/2010/main" val="4198504390"/>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LTI Theme">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LTI Theme" id="{60B4985F-FA47-4B14-AA79-B2FA83B3938A}" vid="{69484B72-D35C-45C5-8F4A-339C90731F4B}"/>
    </a:ext>
  </a:extLst>
</a:theme>
</file>

<file path=ppt/theme/theme4.xml><?xml version="1.0" encoding="utf-8"?>
<a:theme xmlns:a="http://schemas.openxmlformats.org/drawingml/2006/main" name="1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ap="flat" cmpd="sng" algn="ctr">
          <a:noFill/>
          <a:prstDash val="solid"/>
          <a:round/>
          <a:headEnd type="none" w="med" len="med"/>
          <a:tailEnd type="none" w="med" len="med"/>
        </a:ln>
        <a:effectLst/>
        <a:extLst/>
      </a:spPr>
      <a:bodyPr vert="horz" wrap="squar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dirty="0">
            <a:ln>
              <a:noFill/>
            </a:ln>
            <a:solidFill>
              <a:srgbClr val="7C7C7C"/>
            </a:solidFill>
            <a:effectLst/>
            <a:uLnTx/>
            <a:uFillTx/>
            <a:latin typeface="Arial" pitchFamily="34" charset="0"/>
            <a:ea typeface="STKaiti"/>
            <a:cs typeface="+mn-cs"/>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schemas.openxmlformats.org/package/2006/metadata/core-properties"/>
    <ds:schemaRef ds:uri="http://purl.org/dc/terms/"/>
    <ds:schemaRef ds:uri="http://purl.org/dc/elements/1.1/"/>
    <ds:schemaRef ds:uri="71bf3f0a-df54-467d-89c2-87f8d534ba77"/>
    <ds:schemaRef ds:uri="http://schemas.microsoft.com/office/2006/metadata/properties"/>
    <ds:schemaRef ds:uri="http://www.w3.org/XML/1998/namespace"/>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1278</TotalTime>
  <Words>663</Words>
  <Application>Microsoft Office PowerPoint</Application>
  <PresentationFormat>On-screen Show (16:9)</PresentationFormat>
  <Paragraphs>190</Paragraphs>
  <Slides>12</Slides>
  <Notes>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STKaiti</vt:lpstr>
      <vt:lpstr>Arial</vt:lpstr>
      <vt:lpstr>Calibri</vt:lpstr>
      <vt:lpstr>Calibri Light</vt:lpstr>
      <vt:lpstr>Geneva</vt:lpstr>
      <vt:lpstr>Symbol</vt:lpstr>
      <vt:lpstr>Wingdings</vt:lpstr>
      <vt:lpstr>ヒラギノ角ゴ Pro W3</vt:lpstr>
      <vt:lpstr>L&amp;T Infotech</vt:lpstr>
      <vt:lpstr>Custom Design</vt:lpstr>
      <vt:lpstr>LTI Theme</vt:lpstr>
      <vt:lpstr>11_L&amp;T Infotech</vt:lpstr>
      <vt:lpstr>Digital Solution Details</vt:lpstr>
      <vt:lpstr>Digital Components &amp; Data Flow Diagram</vt:lpstr>
      <vt:lpstr>PowerPoint Presentation</vt:lpstr>
      <vt:lpstr>Proposed CI/CD Pipeline for Portal</vt:lpstr>
      <vt:lpstr>Solution Details</vt:lpstr>
      <vt:lpstr>Solution Details</vt:lpstr>
      <vt:lpstr>Solution Details</vt:lpstr>
      <vt:lpstr>Tools Used - Integration</vt:lpstr>
      <vt:lpstr>Tools - UI</vt:lpstr>
      <vt:lpstr>Tools - UX</vt:lpstr>
      <vt:lpstr>Tools -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Solution Details</dc:title>
  <dc:creator>Mohan Patil</dc:creator>
  <cp:lastModifiedBy>Mohan Patil</cp:lastModifiedBy>
  <cp:revision>94</cp:revision>
  <cp:lastPrinted>2015-11-28T12:28:20Z</cp:lastPrinted>
  <dcterms:created xsi:type="dcterms:W3CDTF">2019-01-17T03:10:47Z</dcterms:created>
  <dcterms:modified xsi:type="dcterms:W3CDTF">2019-01-31T07:10:43Z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