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-2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6C0A-B688-4F32-A9CA-87F9928DF16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4932B-E682-4AC6-9272-E45DFD97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jp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57FC86-04D3-4E65-A307-426CAB390AE3}"/>
              </a:ext>
            </a:extLst>
          </p:cNvPr>
          <p:cNvGrpSpPr/>
          <p:nvPr/>
        </p:nvGrpSpPr>
        <p:grpSpPr>
          <a:xfrm>
            <a:off x="2" y="243840"/>
            <a:ext cx="12192000" cy="14284013"/>
            <a:chOff x="2" y="127000"/>
            <a:chExt cx="12192000" cy="142840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B450B-9CCD-437B-9E30-B19E169464D9}"/>
                </a:ext>
              </a:extLst>
            </p:cNvPr>
            <p:cNvSpPr/>
            <p:nvPr/>
          </p:nvSpPr>
          <p:spPr>
            <a:xfrm>
              <a:off x="267909" y="4496853"/>
              <a:ext cx="2583857" cy="519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838529-510E-4B83-B73E-3BD57702A81B}"/>
                </a:ext>
              </a:extLst>
            </p:cNvPr>
            <p:cNvSpPr/>
            <p:nvPr/>
          </p:nvSpPr>
          <p:spPr>
            <a:xfrm>
              <a:off x="397972" y="4517359"/>
              <a:ext cx="2443441" cy="9841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Address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Bank Account details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Bank Account Number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Contact Details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 National ID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 of Birth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Disability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Educational qualification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Emergency contact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Ethnicity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Gender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Legal Name 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Marital Status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National ID Upload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SSN/SIN/National ID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Preferred Name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Visual Survey Conducted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Veteran Info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Work Permit Details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62ECCD-A61F-4789-95DE-916FE3AC33E1}"/>
                </a:ext>
              </a:extLst>
            </p:cNvPr>
            <p:cNvGrpSpPr/>
            <p:nvPr/>
          </p:nvGrpSpPr>
          <p:grpSpPr>
            <a:xfrm>
              <a:off x="2" y="127000"/>
              <a:ext cx="12192000" cy="3971183"/>
              <a:chOff x="2" y="5751832"/>
              <a:chExt cx="12192000" cy="397118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DF2CE-B890-4345-959A-B4BAE26FA935}"/>
                  </a:ext>
                </a:extLst>
              </p:cNvPr>
              <p:cNvSpPr/>
              <p:nvPr/>
            </p:nvSpPr>
            <p:spPr>
              <a:xfrm>
                <a:off x="530696" y="9258611"/>
                <a:ext cx="1108514" cy="407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Personal	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0B9E131-20FE-4006-BE63-9BDEF581CA57}"/>
                  </a:ext>
                </a:extLst>
              </p:cNvPr>
              <p:cNvGrpSpPr/>
              <p:nvPr/>
            </p:nvGrpSpPr>
            <p:grpSpPr>
              <a:xfrm>
                <a:off x="2" y="5751832"/>
                <a:ext cx="12192000" cy="3106986"/>
                <a:chOff x="2" y="5751832"/>
                <a:chExt cx="12192000" cy="3106986"/>
              </a:xfrm>
            </p:grpSpPr>
            <p:pic>
              <p:nvPicPr>
                <p:cNvPr id="17" name="Picture 16" descr="A close up of a logo&#10;&#10;Description generated with very high confidence">
                  <a:extLst>
                    <a:ext uri="{FF2B5EF4-FFF2-40B4-BE49-F238E27FC236}">
                      <a16:creationId xmlns:a16="http://schemas.microsoft.com/office/drawing/2014/main" id="{1F245410-3DF5-49A3-B807-1B72AED52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11431" y="5824307"/>
                  <a:ext cx="324756" cy="324756"/>
                </a:xfrm>
                <a:prstGeom prst="rect">
                  <a:avLst/>
                </a:prstGeom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061AA2E-55F0-423E-95A5-E59FC6B9A129}"/>
                    </a:ext>
                  </a:extLst>
                </p:cNvPr>
                <p:cNvSpPr/>
                <p:nvPr/>
              </p:nvSpPr>
              <p:spPr>
                <a:xfrm>
                  <a:off x="2" y="6368033"/>
                  <a:ext cx="12192000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92654A-4C50-4E27-899F-ABE97ADC48CF}"/>
                    </a:ext>
                  </a:extLst>
                </p:cNvPr>
                <p:cNvSpPr/>
                <p:nvPr/>
              </p:nvSpPr>
              <p:spPr>
                <a:xfrm>
                  <a:off x="2483943" y="6886483"/>
                  <a:ext cx="5299890" cy="19723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801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Employee Information: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80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Region:						</a:t>
                  </a:r>
                  <a:r>
                    <a:rPr lang="en-US" dirty="0"/>
                    <a:t>Americas</a:t>
                  </a:r>
                  <a:endParaRPr lang="en-US" sz="180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80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Cost Center:					HR Requirement 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80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Type of Employee:				Permanent</a:t>
                  </a: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80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Country                                               USA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9C5D05B-0A72-4A52-A5B2-FB1E843299E4}"/>
                    </a:ext>
                  </a:extLst>
                </p:cNvPr>
                <p:cNvSpPr/>
                <p:nvPr/>
              </p:nvSpPr>
              <p:spPr>
                <a:xfrm>
                  <a:off x="583693" y="6886476"/>
                  <a:ext cx="1509486" cy="150948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01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6C669C-8926-4F80-9A81-8148992EF1F8}"/>
                    </a:ext>
                  </a:extLst>
                </p:cNvPr>
                <p:cNvGrpSpPr/>
                <p:nvPr/>
              </p:nvGrpSpPr>
              <p:grpSpPr>
                <a:xfrm>
                  <a:off x="232112" y="5751832"/>
                  <a:ext cx="11335775" cy="539679"/>
                  <a:chOff x="232112" y="5751832"/>
                  <a:chExt cx="11335775" cy="539679"/>
                </a:xfrm>
              </p:grpSpPr>
              <p:pic>
                <p:nvPicPr>
                  <p:cNvPr id="23" name="Picture 4" descr="Image result for amazon">
                    <a:extLst>
                      <a:ext uri="{FF2B5EF4-FFF2-40B4-BE49-F238E27FC236}">
                        <a16:creationId xmlns:a16="http://schemas.microsoft.com/office/drawing/2014/main" id="{EBF484C8-1474-4D20-BAB1-34DF5C4395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9320" y="5794812"/>
                    <a:ext cx="952007" cy="4966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5F6AD0C6-7ED0-422B-BBB5-04D07FFAD7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22" t="5890" r="5660" b="12402"/>
                  <a:stretch/>
                </p:blipFill>
                <p:spPr>
                  <a:xfrm>
                    <a:off x="9858760" y="5807899"/>
                    <a:ext cx="363351" cy="364286"/>
                  </a:xfrm>
                  <a:prstGeom prst="rect">
                    <a:avLst/>
                  </a:prstGeom>
                </p:spPr>
              </p:pic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065E321-2486-4269-896E-FC49B4022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3662" y="5751832"/>
                    <a:ext cx="14142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Walter White</a:t>
                    </a:r>
                  </a:p>
                  <a:p>
                    <a:r>
                      <a:rPr lang="en-US" sz="1200" dirty="0"/>
                      <a:t>Employee</a:t>
                    </a:r>
                  </a:p>
                </p:txBody>
              </p:sp>
              <p:pic>
                <p:nvPicPr>
                  <p:cNvPr id="26" name="Picture 25" descr="A close up of a logo&#10;&#10;Description generated with very high confidence">
                    <a:extLst>
                      <a:ext uri="{FF2B5EF4-FFF2-40B4-BE49-F238E27FC236}">
                        <a16:creationId xmlns:a16="http://schemas.microsoft.com/office/drawing/2014/main" id="{30F66B6A-E37C-4F58-8895-C69B7D442E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1541" y="5809453"/>
                    <a:ext cx="368638" cy="368638"/>
                  </a:xfrm>
                  <a:prstGeom prst="rect">
                    <a:avLst/>
                  </a:prstGeom>
                </p:spPr>
              </p:pic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EE666F2-2ED9-428A-898C-298B72E7307B}"/>
                      </a:ext>
                    </a:extLst>
                  </p:cNvPr>
                  <p:cNvCxnSpPr/>
                  <p:nvPr/>
                </p:nvCxnSpPr>
                <p:spPr>
                  <a:xfrm>
                    <a:off x="9575008" y="5751832"/>
                    <a:ext cx="0" cy="504409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C43847D-F641-4594-8F83-1C2E1BEB58C8}"/>
                      </a:ext>
                    </a:extLst>
                  </p:cNvPr>
                  <p:cNvGrpSpPr/>
                  <p:nvPr/>
                </p:nvGrpSpPr>
                <p:grpSpPr>
                  <a:xfrm>
                    <a:off x="232112" y="5903045"/>
                    <a:ext cx="225257" cy="189136"/>
                    <a:chOff x="163464" y="165602"/>
                    <a:chExt cx="467617" cy="392633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FBAD675F-3FD1-4D22-8333-BBD1ADC7E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464" y="165602"/>
                      <a:ext cx="467617" cy="8176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CA13844F-1E93-4DA9-B22E-5E2FF9C95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464" y="321037"/>
                      <a:ext cx="467617" cy="8176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36D4A698-A4F7-4583-9CEA-7ED9E821B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464" y="476471"/>
                      <a:ext cx="467617" cy="8176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2" name="Picture 21" descr="A close up of a logo&#10;&#10;Description generated with very high confidence">
                  <a:extLst>
                    <a:ext uri="{FF2B5EF4-FFF2-40B4-BE49-F238E27FC236}">
                      <a16:creationId xmlns:a16="http://schemas.microsoft.com/office/drawing/2014/main" id="{1E4CB62F-49D4-49D6-AD07-A88454128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70" y="6886476"/>
                  <a:ext cx="1586332" cy="1586332"/>
                </a:xfrm>
                <a:prstGeom prst="rect">
                  <a:avLst/>
                </a:prstGeom>
              </p:spPr>
            </p:pic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033F1BF-AA3F-4867-805B-B0AD34271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" y="9717972"/>
                <a:ext cx="11678400" cy="504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35722-120E-42ED-85FF-6D68A5AE44D7}"/>
                  </a:ext>
                </a:extLst>
              </p:cNvPr>
              <p:cNvSpPr/>
              <p:nvPr/>
            </p:nvSpPr>
            <p:spPr>
              <a:xfrm>
                <a:off x="256800" y="9675637"/>
                <a:ext cx="1656306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547A95-D421-4039-A6BD-05B93538CBDF}"/>
                </a:ext>
              </a:extLst>
            </p:cNvPr>
            <p:cNvSpPr/>
            <p:nvPr/>
          </p:nvSpPr>
          <p:spPr>
            <a:xfrm>
              <a:off x="257556" y="4493018"/>
              <a:ext cx="11658600" cy="991423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9F70A9-35D7-44FA-BD8E-C437873E6563}"/>
                </a:ext>
              </a:extLst>
            </p:cNvPr>
            <p:cNvSpPr/>
            <p:nvPr/>
          </p:nvSpPr>
          <p:spPr>
            <a:xfrm>
              <a:off x="257556" y="4497206"/>
              <a:ext cx="2583857" cy="991380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DBC201-3383-4F7C-B269-C5BFB1467CFA}"/>
                </a:ext>
              </a:extLst>
            </p:cNvPr>
            <p:cNvSpPr/>
            <p:nvPr/>
          </p:nvSpPr>
          <p:spPr>
            <a:xfrm>
              <a:off x="2841413" y="4824476"/>
              <a:ext cx="189544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1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2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3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4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Postal/Zip Code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City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State/County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Country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6FF199-60AB-45E2-A307-BF32DE30D23C}"/>
                </a:ext>
              </a:extLst>
            </p:cNvPr>
            <p:cNvSpPr/>
            <p:nvPr/>
          </p:nvSpPr>
          <p:spPr>
            <a:xfrm>
              <a:off x="4987579" y="4829644"/>
              <a:ext cx="4660115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Walt &amp; Skyler’s House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3282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Piermont Dr NE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Floor 4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87111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Albuquerque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New Mexico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USA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8878B-3FF0-44DC-8610-BC78A397E54B}"/>
                </a:ext>
              </a:extLst>
            </p:cNvPr>
            <p:cNvSpPr/>
            <p:nvPr/>
          </p:nvSpPr>
          <p:spPr>
            <a:xfrm>
              <a:off x="7433734" y="4811566"/>
              <a:ext cx="478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u="sng" dirty="0">
                  <a:solidFill>
                    <a:schemeClr val="accent1"/>
                  </a:solidFill>
                </a:rPr>
                <a:t>Edit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25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0B9E131-20FE-4006-BE63-9BDEF581CA57}"/>
              </a:ext>
            </a:extLst>
          </p:cNvPr>
          <p:cNvGrpSpPr/>
          <p:nvPr/>
        </p:nvGrpSpPr>
        <p:grpSpPr>
          <a:xfrm>
            <a:off x="2" y="243840"/>
            <a:ext cx="12192000" cy="3106986"/>
            <a:chOff x="2" y="5751832"/>
            <a:chExt cx="12192000" cy="3106986"/>
          </a:xfrm>
        </p:grpSpPr>
        <p:pic>
          <p:nvPicPr>
            <p:cNvPr id="17" name="Picture 1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F245410-3DF5-49A3-B807-1B72AED5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431" y="5824307"/>
              <a:ext cx="324756" cy="3247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61AA2E-55F0-423E-95A5-E59FC6B9A129}"/>
                </a:ext>
              </a:extLst>
            </p:cNvPr>
            <p:cNvSpPr/>
            <p:nvPr/>
          </p:nvSpPr>
          <p:spPr>
            <a:xfrm>
              <a:off x="2" y="6368033"/>
              <a:ext cx="12192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92654A-4C50-4E27-899F-ABE97ADC48CF}"/>
                </a:ext>
              </a:extLst>
            </p:cNvPr>
            <p:cNvSpPr/>
            <p:nvPr/>
          </p:nvSpPr>
          <p:spPr>
            <a:xfrm>
              <a:off x="2483943" y="6886483"/>
              <a:ext cx="5299890" cy="1972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Information: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Region:						</a:t>
              </a:r>
              <a:r>
                <a:rPr lang="en-US" dirty="0"/>
                <a:t>Americas</a:t>
              </a:r>
              <a:endPara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Center:					HR Requirement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 of Employee:				Permanent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                                               USA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C5D05B-0A72-4A52-A5B2-FB1E843299E4}"/>
                </a:ext>
              </a:extLst>
            </p:cNvPr>
            <p:cNvSpPr/>
            <p:nvPr/>
          </p:nvSpPr>
          <p:spPr>
            <a:xfrm>
              <a:off x="583693" y="6886476"/>
              <a:ext cx="1509486" cy="15094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6C669C-8926-4F80-9A81-8148992EF1F8}"/>
                </a:ext>
              </a:extLst>
            </p:cNvPr>
            <p:cNvGrpSpPr/>
            <p:nvPr/>
          </p:nvGrpSpPr>
          <p:grpSpPr>
            <a:xfrm>
              <a:off x="232112" y="5751832"/>
              <a:ext cx="11335775" cy="539679"/>
              <a:chOff x="232112" y="5751832"/>
              <a:chExt cx="11335775" cy="539679"/>
            </a:xfrm>
          </p:grpSpPr>
          <p:pic>
            <p:nvPicPr>
              <p:cNvPr id="23" name="Picture 4" descr="Image result for amazon">
                <a:extLst>
                  <a:ext uri="{FF2B5EF4-FFF2-40B4-BE49-F238E27FC236}">
                    <a16:creationId xmlns:a16="http://schemas.microsoft.com/office/drawing/2014/main" id="{EBF484C8-1474-4D20-BAB1-34DF5C439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320" y="5794812"/>
                <a:ext cx="952007" cy="49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F6AD0C6-7ED0-422B-BBB5-04D07FFAD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2" t="5890" r="5660" b="12402"/>
              <a:stretch/>
            </p:blipFill>
            <p:spPr>
              <a:xfrm>
                <a:off x="9858760" y="5807899"/>
                <a:ext cx="363351" cy="36428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65E321-2486-4269-896E-FC49B40228D1}"/>
                  </a:ext>
                </a:extLst>
              </p:cNvPr>
              <p:cNvSpPr txBox="1"/>
              <p:nvPr/>
            </p:nvSpPr>
            <p:spPr>
              <a:xfrm>
                <a:off x="10153662" y="5751832"/>
                <a:ext cx="1414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Walter White</a:t>
                </a:r>
              </a:p>
              <a:p>
                <a:r>
                  <a:rPr lang="en-US" sz="1200" dirty="0"/>
                  <a:t>HRBP</a:t>
                </a:r>
              </a:p>
            </p:txBody>
          </p:sp>
          <p:pic>
            <p:nvPicPr>
              <p:cNvPr id="26" name="Picture 2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0F66B6A-E37C-4F58-8895-C69B7D442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1541" y="5809453"/>
                <a:ext cx="368638" cy="368638"/>
              </a:xfrm>
              <a:prstGeom prst="rect">
                <a:avLst/>
              </a:prstGeom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EE666F2-2ED9-428A-898C-298B72E7307B}"/>
                  </a:ext>
                </a:extLst>
              </p:cNvPr>
              <p:cNvCxnSpPr/>
              <p:nvPr/>
            </p:nvCxnSpPr>
            <p:spPr>
              <a:xfrm>
                <a:off x="9575008" y="5751832"/>
                <a:ext cx="0" cy="504409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43847D-F641-4594-8F83-1C2E1BEB58C8}"/>
                  </a:ext>
                </a:extLst>
              </p:cNvPr>
              <p:cNvGrpSpPr/>
              <p:nvPr/>
            </p:nvGrpSpPr>
            <p:grpSpPr>
              <a:xfrm>
                <a:off x="232112" y="5903045"/>
                <a:ext cx="225257" cy="189136"/>
                <a:chOff x="163464" y="165602"/>
                <a:chExt cx="467617" cy="39263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BAD675F-3FD1-4D22-8333-BBD1ADC7E5E4}"/>
                    </a:ext>
                  </a:extLst>
                </p:cNvPr>
                <p:cNvSpPr/>
                <p:nvPr/>
              </p:nvSpPr>
              <p:spPr>
                <a:xfrm>
                  <a:off x="163464" y="165602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13844F-1E93-4DA9-B22E-5E2FF9C9584C}"/>
                    </a:ext>
                  </a:extLst>
                </p:cNvPr>
                <p:cNvSpPr/>
                <p:nvPr/>
              </p:nvSpPr>
              <p:spPr>
                <a:xfrm>
                  <a:off x="163464" y="321037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D4A698-A4F7-4583-9CEA-7ED9E821B0BD}"/>
                    </a:ext>
                  </a:extLst>
                </p:cNvPr>
                <p:cNvSpPr/>
                <p:nvPr/>
              </p:nvSpPr>
              <p:spPr>
                <a:xfrm>
                  <a:off x="163464" y="476471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E4CB62F-49D4-49D6-AD07-A8845412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70" y="6886476"/>
              <a:ext cx="1586332" cy="158633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7B7A37-8633-4BFA-9193-41B48769A559}"/>
              </a:ext>
            </a:extLst>
          </p:cNvPr>
          <p:cNvGrpSpPr/>
          <p:nvPr/>
        </p:nvGrpSpPr>
        <p:grpSpPr>
          <a:xfrm>
            <a:off x="257556" y="5287408"/>
            <a:ext cx="11658600" cy="9917995"/>
            <a:chOff x="257556" y="4609858"/>
            <a:chExt cx="11658600" cy="99179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B450B-9CCD-437B-9E30-B19E169464D9}"/>
                </a:ext>
              </a:extLst>
            </p:cNvPr>
            <p:cNvSpPr/>
            <p:nvPr/>
          </p:nvSpPr>
          <p:spPr>
            <a:xfrm>
              <a:off x="267909" y="4613693"/>
              <a:ext cx="2583857" cy="519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838529-510E-4B83-B73E-3BD57702A81B}"/>
                </a:ext>
              </a:extLst>
            </p:cNvPr>
            <p:cNvSpPr/>
            <p:nvPr/>
          </p:nvSpPr>
          <p:spPr>
            <a:xfrm>
              <a:off x="397972" y="4634199"/>
              <a:ext cx="2443441" cy="9841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Address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Bank Account details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Bank Account Number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Contact Details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 National ID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 of Birth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Disability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Educational qualification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Emergency contact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Ethnicity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Gender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Legal Name 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Marital Status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National ID Upload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SSN/SIN/National ID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Preferred Name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Visual Survey Conducted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Veteran Info</a:t>
              </a:r>
            </a:p>
            <a:p>
              <a:pPr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Work Permit Details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547A95-D421-4039-A6BD-05B93538CBDF}"/>
                </a:ext>
              </a:extLst>
            </p:cNvPr>
            <p:cNvSpPr/>
            <p:nvPr/>
          </p:nvSpPr>
          <p:spPr>
            <a:xfrm>
              <a:off x="257556" y="4609858"/>
              <a:ext cx="11658600" cy="991423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9F70A9-35D7-44FA-BD8E-C437873E6563}"/>
                </a:ext>
              </a:extLst>
            </p:cNvPr>
            <p:cNvSpPr/>
            <p:nvPr/>
          </p:nvSpPr>
          <p:spPr>
            <a:xfrm>
              <a:off x="257556" y="4614046"/>
              <a:ext cx="2583857" cy="991380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DBC201-3383-4F7C-B269-C5BFB1467CFA}"/>
                </a:ext>
              </a:extLst>
            </p:cNvPr>
            <p:cNvSpPr/>
            <p:nvPr/>
          </p:nvSpPr>
          <p:spPr>
            <a:xfrm>
              <a:off x="2841413" y="4941316"/>
              <a:ext cx="189544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1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2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3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Address Line 4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Postal/Zip Code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City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State/County</a:t>
              </a:r>
            </a:p>
            <a:p>
              <a:pPr algn="r">
                <a:spcAft>
                  <a:spcPts val="1200"/>
                </a:spcAft>
              </a:pPr>
              <a:r>
                <a:rPr lang="en-US" sz="1400" dirty="0"/>
                <a:t>Country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6FF199-60AB-45E2-A307-BF32DE30D23C}"/>
                </a:ext>
              </a:extLst>
            </p:cNvPr>
            <p:cNvSpPr/>
            <p:nvPr/>
          </p:nvSpPr>
          <p:spPr>
            <a:xfrm>
              <a:off x="4987579" y="4946484"/>
              <a:ext cx="4660115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Walt &amp; Skyler’s House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3282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Piermont Dr NE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Floor 4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87111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Albuquerque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New Mexico</a:t>
              </a:r>
            </a:p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USA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8878B-3FF0-44DC-8610-BC78A397E54B}"/>
                </a:ext>
              </a:extLst>
            </p:cNvPr>
            <p:cNvSpPr/>
            <p:nvPr/>
          </p:nvSpPr>
          <p:spPr>
            <a:xfrm>
              <a:off x="7433734" y="4928406"/>
              <a:ext cx="478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u="sng" dirty="0">
                  <a:solidFill>
                    <a:schemeClr val="accent1"/>
                  </a:solidFill>
                </a:rPr>
                <a:t>Edit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58A859-AAD6-41B5-9DC8-2273DD9911DE}"/>
              </a:ext>
            </a:extLst>
          </p:cNvPr>
          <p:cNvGrpSpPr/>
          <p:nvPr/>
        </p:nvGrpSpPr>
        <p:grpSpPr>
          <a:xfrm>
            <a:off x="0" y="3632071"/>
            <a:ext cx="12192000" cy="1361698"/>
            <a:chOff x="0" y="3632071"/>
            <a:chExt cx="12192000" cy="13616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B5092D-E204-4D24-BCDB-76E73B2F0DB3}"/>
                </a:ext>
              </a:extLst>
            </p:cNvPr>
            <p:cNvSpPr/>
            <p:nvPr/>
          </p:nvSpPr>
          <p:spPr>
            <a:xfrm>
              <a:off x="530696" y="3633781"/>
              <a:ext cx="1108514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Personal	</a:t>
              </a:r>
              <a:endPara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DF9B1E-EFF7-475D-AB81-197242618253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" y="4093142"/>
              <a:ext cx="11678400" cy="50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02C3A4-0AC9-4598-BF11-91AA32E005A9}"/>
                </a:ext>
              </a:extLst>
            </p:cNvPr>
            <p:cNvSpPr/>
            <p:nvPr/>
          </p:nvSpPr>
          <p:spPr>
            <a:xfrm>
              <a:off x="256800" y="4050807"/>
              <a:ext cx="1656306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FC852F-0A9B-4A94-8911-1B8D4D4D35DF}"/>
                </a:ext>
              </a:extLst>
            </p:cNvPr>
            <p:cNvSpPr/>
            <p:nvPr/>
          </p:nvSpPr>
          <p:spPr>
            <a:xfrm>
              <a:off x="0" y="4111852"/>
              <a:ext cx="12192000" cy="881917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E2A0741-395D-493F-AC14-C55B81394E7F}"/>
                </a:ext>
              </a:extLst>
            </p:cNvPr>
            <p:cNvGrpSpPr/>
            <p:nvPr/>
          </p:nvGrpSpPr>
          <p:grpSpPr>
            <a:xfrm>
              <a:off x="580419" y="4417974"/>
              <a:ext cx="2755095" cy="377260"/>
              <a:chOff x="580417" y="4642923"/>
              <a:chExt cx="2755095" cy="37726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586E19A-5945-4BD0-82D4-5BB1B9A10FE8}"/>
                  </a:ext>
                </a:extLst>
              </p:cNvPr>
              <p:cNvSpPr/>
              <p:nvPr/>
            </p:nvSpPr>
            <p:spPr>
              <a:xfrm>
                <a:off x="791947" y="4664380"/>
                <a:ext cx="647975" cy="355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Self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1" name="Picture 5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DAA62F0E-FE8A-4C8E-A296-F895CB537D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58749" b="5629"/>
              <a:stretch/>
            </p:blipFill>
            <p:spPr>
              <a:xfrm>
                <a:off x="2296592" y="4711086"/>
                <a:ext cx="214380" cy="230597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81E205A-4566-481D-842D-4332529097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23" r="59892" b="51998"/>
              <a:stretch/>
            </p:blipFill>
            <p:spPr>
              <a:xfrm>
                <a:off x="580417" y="4721114"/>
                <a:ext cx="208747" cy="220569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AC0F32E-7305-4777-A269-D7B6174F52DE}"/>
                  </a:ext>
                </a:extLst>
              </p:cNvPr>
              <p:cNvSpPr/>
              <p:nvPr/>
            </p:nvSpPr>
            <p:spPr>
              <a:xfrm>
                <a:off x="2506054" y="4642923"/>
                <a:ext cx="829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Others</a:t>
                </a:r>
                <a:endParaRPr lang="en-US" dirty="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D7FF14-CDAA-42A0-A0F7-4681AE664A60}"/>
                </a:ext>
              </a:extLst>
            </p:cNvPr>
            <p:cNvSpPr/>
            <p:nvPr/>
          </p:nvSpPr>
          <p:spPr>
            <a:xfrm>
              <a:off x="2412148" y="3632071"/>
              <a:ext cx="579630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5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0B9E131-20FE-4006-BE63-9BDEF581CA57}"/>
              </a:ext>
            </a:extLst>
          </p:cNvPr>
          <p:cNvGrpSpPr/>
          <p:nvPr/>
        </p:nvGrpSpPr>
        <p:grpSpPr>
          <a:xfrm>
            <a:off x="2" y="243840"/>
            <a:ext cx="12192000" cy="3106986"/>
            <a:chOff x="2" y="5751832"/>
            <a:chExt cx="12192000" cy="3106986"/>
          </a:xfrm>
        </p:grpSpPr>
        <p:pic>
          <p:nvPicPr>
            <p:cNvPr id="17" name="Picture 1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F245410-3DF5-49A3-B807-1B72AED5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431" y="5824307"/>
              <a:ext cx="324756" cy="3247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61AA2E-55F0-423E-95A5-E59FC6B9A129}"/>
                </a:ext>
              </a:extLst>
            </p:cNvPr>
            <p:cNvSpPr/>
            <p:nvPr/>
          </p:nvSpPr>
          <p:spPr>
            <a:xfrm>
              <a:off x="2" y="6368033"/>
              <a:ext cx="12192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92654A-4C50-4E27-899F-ABE97ADC48CF}"/>
                </a:ext>
              </a:extLst>
            </p:cNvPr>
            <p:cNvSpPr/>
            <p:nvPr/>
          </p:nvSpPr>
          <p:spPr>
            <a:xfrm>
              <a:off x="2483943" y="6886483"/>
              <a:ext cx="5299890" cy="1972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Information: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Region:						</a:t>
              </a:r>
              <a:r>
                <a:rPr lang="en-US" dirty="0"/>
                <a:t>Americas</a:t>
              </a:r>
              <a:endPara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Center:					HR Requirement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 of Employee:				Permanent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                                               USA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C5D05B-0A72-4A52-A5B2-FB1E843299E4}"/>
                </a:ext>
              </a:extLst>
            </p:cNvPr>
            <p:cNvSpPr/>
            <p:nvPr/>
          </p:nvSpPr>
          <p:spPr>
            <a:xfrm>
              <a:off x="583693" y="6886476"/>
              <a:ext cx="1509486" cy="15094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6C669C-8926-4F80-9A81-8148992EF1F8}"/>
                </a:ext>
              </a:extLst>
            </p:cNvPr>
            <p:cNvGrpSpPr/>
            <p:nvPr/>
          </p:nvGrpSpPr>
          <p:grpSpPr>
            <a:xfrm>
              <a:off x="232112" y="5751832"/>
              <a:ext cx="11335775" cy="539679"/>
              <a:chOff x="232112" y="5751832"/>
              <a:chExt cx="11335775" cy="539679"/>
            </a:xfrm>
          </p:grpSpPr>
          <p:pic>
            <p:nvPicPr>
              <p:cNvPr id="23" name="Picture 4" descr="Image result for amazon">
                <a:extLst>
                  <a:ext uri="{FF2B5EF4-FFF2-40B4-BE49-F238E27FC236}">
                    <a16:creationId xmlns:a16="http://schemas.microsoft.com/office/drawing/2014/main" id="{EBF484C8-1474-4D20-BAB1-34DF5C439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320" y="5794812"/>
                <a:ext cx="952007" cy="49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F6AD0C6-7ED0-422B-BBB5-04D07FFAD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2" t="5890" r="5660" b="12402"/>
              <a:stretch/>
            </p:blipFill>
            <p:spPr>
              <a:xfrm>
                <a:off x="9858760" y="5807899"/>
                <a:ext cx="363351" cy="36428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65E321-2486-4269-896E-FC49B40228D1}"/>
                  </a:ext>
                </a:extLst>
              </p:cNvPr>
              <p:cNvSpPr txBox="1"/>
              <p:nvPr/>
            </p:nvSpPr>
            <p:spPr>
              <a:xfrm>
                <a:off x="10153662" y="5751832"/>
                <a:ext cx="1414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Walter White</a:t>
                </a:r>
              </a:p>
              <a:p>
                <a:r>
                  <a:rPr lang="en-US" sz="1200" dirty="0"/>
                  <a:t>HRBP</a:t>
                </a:r>
              </a:p>
            </p:txBody>
          </p:sp>
          <p:pic>
            <p:nvPicPr>
              <p:cNvPr id="26" name="Picture 2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0F66B6A-E37C-4F58-8895-C69B7D442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1541" y="5809453"/>
                <a:ext cx="368638" cy="368638"/>
              </a:xfrm>
              <a:prstGeom prst="rect">
                <a:avLst/>
              </a:prstGeom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EE666F2-2ED9-428A-898C-298B72E7307B}"/>
                  </a:ext>
                </a:extLst>
              </p:cNvPr>
              <p:cNvCxnSpPr/>
              <p:nvPr/>
            </p:nvCxnSpPr>
            <p:spPr>
              <a:xfrm>
                <a:off x="9575008" y="5751832"/>
                <a:ext cx="0" cy="504409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43847D-F641-4594-8F83-1C2E1BEB58C8}"/>
                  </a:ext>
                </a:extLst>
              </p:cNvPr>
              <p:cNvGrpSpPr/>
              <p:nvPr/>
            </p:nvGrpSpPr>
            <p:grpSpPr>
              <a:xfrm>
                <a:off x="232112" y="5903045"/>
                <a:ext cx="225257" cy="189136"/>
                <a:chOff x="163464" y="165602"/>
                <a:chExt cx="467617" cy="39263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BAD675F-3FD1-4D22-8333-BBD1ADC7E5E4}"/>
                    </a:ext>
                  </a:extLst>
                </p:cNvPr>
                <p:cNvSpPr/>
                <p:nvPr/>
              </p:nvSpPr>
              <p:spPr>
                <a:xfrm>
                  <a:off x="163464" y="165602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13844F-1E93-4DA9-B22E-5E2FF9C9584C}"/>
                    </a:ext>
                  </a:extLst>
                </p:cNvPr>
                <p:cNvSpPr/>
                <p:nvPr/>
              </p:nvSpPr>
              <p:spPr>
                <a:xfrm>
                  <a:off x="163464" y="321037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D4A698-A4F7-4583-9CEA-7ED9E821B0BD}"/>
                    </a:ext>
                  </a:extLst>
                </p:cNvPr>
                <p:cNvSpPr/>
                <p:nvPr/>
              </p:nvSpPr>
              <p:spPr>
                <a:xfrm>
                  <a:off x="163464" y="476471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E4CB62F-49D4-49D6-AD07-A8845412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70" y="6886476"/>
              <a:ext cx="1586332" cy="15863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58A859-AAD6-41B5-9DC8-2273DD9911DE}"/>
              </a:ext>
            </a:extLst>
          </p:cNvPr>
          <p:cNvGrpSpPr/>
          <p:nvPr/>
        </p:nvGrpSpPr>
        <p:grpSpPr>
          <a:xfrm>
            <a:off x="0" y="3632071"/>
            <a:ext cx="12192000" cy="1361698"/>
            <a:chOff x="0" y="3632071"/>
            <a:chExt cx="12192000" cy="13616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B5092D-E204-4D24-BCDB-76E73B2F0DB3}"/>
                </a:ext>
              </a:extLst>
            </p:cNvPr>
            <p:cNvSpPr/>
            <p:nvPr/>
          </p:nvSpPr>
          <p:spPr>
            <a:xfrm>
              <a:off x="530696" y="3633781"/>
              <a:ext cx="1108514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Personal	</a:t>
              </a:r>
              <a:endPara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DF9B1E-EFF7-475D-AB81-197242618253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" y="4093142"/>
              <a:ext cx="11678400" cy="50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02C3A4-0AC9-4598-BF11-91AA32E005A9}"/>
                </a:ext>
              </a:extLst>
            </p:cNvPr>
            <p:cNvSpPr/>
            <p:nvPr/>
          </p:nvSpPr>
          <p:spPr>
            <a:xfrm>
              <a:off x="256800" y="4050807"/>
              <a:ext cx="1656306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FC852F-0A9B-4A94-8911-1B8D4D4D35DF}"/>
                </a:ext>
              </a:extLst>
            </p:cNvPr>
            <p:cNvSpPr/>
            <p:nvPr/>
          </p:nvSpPr>
          <p:spPr>
            <a:xfrm>
              <a:off x="0" y="4111852"/>
              <a:ext cx="12192000" cy="881917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D7FF14-CDAA-42A0-A0F7-4681AE664A60}"/>
                </a:ext>
              </a:extLst>
            </p:cNvPr>
            <p:cNvSpPr/>
            <p:nvPr/>
          </p:nvSpPr>
          <p:spPr>
            <a:xfrm>
              <a:off x="2412148" y="3632071"/>
              <a:ext cx="579630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B36ED-EBE9-4D70-B0C6-F262703A7A39}"/>
              </a:ext>
            </a:extLst>
          </p:cNvPr>
          <p:cNvGrpSpPr/>
          <p:nvPr/>
        </p:nvGrpSpPr>
        <p:grpSpPr>
          <a:xfrm>
            <a:off x="579600" y="4437430"/>
            <a:ext cx="2755912" cy="377260"/>
            <a:chOff x="579600" y="4642923"/>
            <a:chExt cx="2755912" cy="3772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3D5569-F245-4A8E-889D-F1B9422B218B}"/>
                </a:ext>
              </a:extLst>
            </p:cNvPr>
            <p:cNvSpPr/>
            <p:nvPr/>
          </p:nvSpPr>
          <p:spPr>
            <a:xfrm>
              <a:off x="791947" y="4664380"/>
              <a:ext cx="647975" cy="355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D182D9-0C6C-438C-B6B0-3D6110F6249B}"/>
                </a:ext>
              </a:extLst>
            </p:cNvPr>
            <p:cNvSpPr/>
            <p:nvPr/>
          </p:nvSpPr>
          <p:spPr>
            <a:xfrm>
              <a:off x="2506054" y="4642923"/>
              <a:ext cx="829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Others</a:t>
              </a:r>
              <a:endParaRPr lang="en-US" dirty="0"/>
            </a:p>
          </p:txBody>
        </p:sp>
        <p:pic>
          <p:nvPicPr>
            <p:cNvPr id="40" name="Picture 3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566FD2F-4264-4459-A802-B5995A9417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8749" b="5629"/>
            <a:stretch/>
          </p:blipFill>
          <p:spPr>
            <a:xfrm>
              <a:off x="579600" y="4719600"/>
              <a:ext cx="214380" cy="23059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27D2B5B-E22F-4659-A725-1C907BD0E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23" r="59892" b="51998"/>
            <a:stretch/>
          </p:blipFill>
          <p:spPr>
            <a:xfrm>
              <a:off x="2296800" y="4712400"/>
              <a:ext cx="208747" cy="22056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2F2069E-7BE6-4E3E-BA48-C48ED6CD1A5C}"/>
              </a:ext>
            </a:extLst>
          </p:cNvPr>
          <p:cNvSpPr/>
          <p:nvPr/>
        </p:nvSpPr>
        <p:spPr>
          <a:xfrm>
            <a:off x="3945976" y="4413069"/>
            <a:ext cx="26882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Enter the employee ID</a:t>
            </a:r>
          </a:p>
        </p:txBody>
      </p:sp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A4A5D8-814C-4FF5-9A84-51E87F123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25" y="4487451"/>
            <a:ext cx="234139" cy="23413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097DADD-7B9E-4976-B1B6-13717A20D2AB}"/>
              </a:ext>
            </a:extLst>
          </p:cNvPr>
          <p:cNvSpPr/>
          <p:nvPr/>
        </p:nvSpPr>
        <p:spPr>
          <a:xfrm>
            <a:off x="6826388" y="4420284"/>
            <a:ext cx="1143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12621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0B9E131-20FE-4006-BE63-9BDEF581CA57}"/>
              </a:ext>
            </a:extLst>
          </p:cNvPr>
          <p:cNvGrpSpPr/>
          <p:nvPr/>
        </p:nvGrpSpPr>
        <p:grpSpPr>
          <a:xfrm>
            <a:off x="2" y="243840"/>
            <a:ext cx="12192000" cy="3106986"/>
            <a:chOff x="2" y="5751832"/>
            <a:chExt cx="12192000" cy="3106986"/>
          </a:xfrm>
        </p:grpSpPr>
        <p:pic>
          <p:nvPicPr>
            <p:cNvPr id="17" name="Picture 1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F245410-3DF5-49A3-B807-1B72AED5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431" y="5824307"/>
              <a:ext cx="324756" cy="3247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61AA2E-55F0-423E-95A5-E59FC6B9A129}"/>
                </a:ext>
              </a:extLst>
            </p:cNvPr>
            <p:cNvSpPr/>
            <p:nvPr/>
          </p:nvSpPr>
          <p:spPr>
            <a:xfrm>
              <a:off x="2" y="6368033"/>
              <a:ext cx="12192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92654A-4C50-4E27-899F-ABE97ADC48CF}"/>
                </a:ext>
              </a:extLst>
            </p:cNvPr>
            <p:cNvSpPr/>
            <p:nvPr/>
          </p:nvSpPr>
          <p:spPr>
            <a:xfrm>
              <a:off x="2483943" y="6886483"/>
              <a:ext cx="5299890" cy="1972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Information: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Region:						</a:t>
              </a:r>
              <a:r>
                <a:rPr lang="en-US" dirty="0"/>
                <a:t>Americas</a:t>
              </a:r>
              <a:endPara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Center:					HR Requirement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 of Employee:				Permanent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                                               USA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C5D05B-0A72-4A52-A5B2-FB1E843299E4}"/>
                </a:ext>
              </a:extLst>
            </p:cNvPr>
            <p:cNvSpPr/>
            <p:nvPr/>
          </p:nvSpPr>
          <p:spPr>
            <a:xfrm>
              <a:off x="583693" y="6886476"/>
              <a:ext cx="1509486" cy="15094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6C669C-8926-4F80-9A81-8148992EF1F8}"/>
                </a:ext>
              </a:extLst>
            </p:cNvPr>
            <p:cNvGrpSpPr/>
            <p:nvPr/>
          </p:nvGrpSpPr>
          <p:grpSpPr>
            <a:xfrm>
              <a:off x="232112" y="5751832"/>
              <a:ext cx="11335775" cy="539679"/>
              <a:chOff x="232112" y="5751832"/>
              <a:chExt cx="11335775" cy="539679"/>
            </a:xfrm>
          </p:grpSpPr>
          <p:pic>
            <p:nvPicPr>
              <p:cNvPr id="23" name="Picture 4" descr="Image result for amazon">
                <a:extLst>
                  <a:ext uri="{FF2B5EF4-FFF2-40B4-BE49-F238E27FC236}">
                    <a16:creationId xmlns:a16="http://schemas.microsoft.com/office/drawing/2014/main" id="{EBF484C8-1474-4D20-BAB1-34DF5C439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320" y="5794812"/>
                <a:ext cx="952007" cy="49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F6AD0C6-7ED0-422B-BBB5-04D07FFAD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2" t="5890" r="5660" b="12402"/>
              <a:stretch/>
            </p:blipFill>
            <p:spPr>
              <a:xfrm>
                <a:off x="9858760" y="5807899"/>
                <a:ext cx="363351" cy="36428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65E321-2486-4269-896E-FC49B40228D1}"/>
                  </a:ext>
                </a:extLst>
              </p:cNvPr>
              <p:cNvSpPr txBox="1"/>
              <p:nvPr/>
            </p:nvSpPr>
            <p:spPr>
              <a:xfrm>
                <a:off x="10153662" y="5751832"/>
                <a:ext cx="1414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Walter White</a:t>
                </a:r>
              </a:p>
              <a:p>
                <a:r>
                  <a:rPr lang="en-US" sz="1200" dirty="0"/>
                  <a:t>HRBP</a:t>
                </a:r>
              </a:p>
            </p:txBody>
          </p:sp>
          <p:pic>
            <p:nvPicPr>
              <p:cNvPr id="26" name="Picture 2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0F66B6A-E37C-4F58-8895-C69B7D442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1541" y="5809453"/>
                <a:ext cx="368638" cy="368638"/>
              </a:xfrm>
              <a:prstGeom prst="rect">
                <a:avLst/>
              </a:prstGeom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EE666F2-2ED9-428A-898C-298B72E7307B}"/>
                  </a:ext>
                </a:extLst>
              </p:cNvPr>
              <p:cNvCxnSpPr/>
              <p:nvPr/>
            </p:nvCxnSpPr>
            <p:spPr>
              <a:xfrm>
                <a:off x="9575008" y="5751832"/>
                <a:ext cx="0" cy="504409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43847D-F641-4594-8F83-1C2E1BEB58C8}"/>
                  </a:ext>
                </a:extLst>
              </p:cNvPr>
              <p:cNvGrpSpPr/>
              <p:nvPr/>
            </p:nvGrpSpPr>
            <p:grpSpPr>
              <a:xfrm>
                <a:off x="232112" y="5903045"/>
                <a:ext cx="225257" cy="189136"/>
                <a:chOff x="163464" y="165602"/>
                <a:chExt cx="467617" cy="39263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BAD675F-3FD1-4D22-8333-BBD1ADC7E5E4}"/>
                    </a:ext>
                  </a:extLst>
                </p:cNvPr>
                <p:cNvSpPr/>
                <p:nvPr/>
              </p:nvSpPr>
              <p:spPr>
                <a:xfrm>
                  <a:off x="163464" y="165602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13844F-1E93-4DA9-B22E-5E2FF9C9584C}"/>
                    </a:ext>
                  </a:extLst>
                </p:cNvPr>
                <p:cNvSpPr/>
                <p:nvPr/>
              </p:nvSpPr>
              <p:spPr>
                <a:xfrm>
                  <a:off x="163464" y="321037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D4A698-A4F7-4583-9CEA-7ED9E821B0BD}"/>
                    </a:ext>
                  </a:extLst>
                </p:cNvPr>
                <p:cNvSpPr/>
                <p:nvPr/>
              </p:nvSpPr>
              <p:spPr>
                <a:xfrm>
                  <a:off x="163464" y="476471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E4CB62F-49D4-49D6-AD07-A8845412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70" y="6886476"/>
              <a:ext cx="1586332" cy="15863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B58A859-AAD6-41B5-9DC8-2273DD9911DE}"/>
              </a:ext>
            </a:extLst>
          </p:cNvPr>
          <p:cNvGrpSpPr/>
          <p:nvPr/>
        </p:nvGrpSpPr>
        <p:grpSpPr>
          <a:xfrm>
            <a:off x="0" y="3632071"/>
            <a:ext cx="12192000" cy="1361698"/>
            <a:chOff x="0" y="3632071"/>
            <a:chExt cx="12192000" cy="13616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B5092D-E204-4D24-BCDB-76E73B2F0DB3}"/>
                </a:ext>
              </a:extLst>
            </p:cNvPr>
            <p:cNvSpPr/>
            <p:nvPr/>
          </p:nvSpPr>
          <p:spPr>
            <a:xfrm>
              <a:off x="530696" y="3633781"/>
              <a:ext cx="1108514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Personal	</a:t>
              </a:r>
              <a:endPara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DF9B1E-EFF7-475D-AB81-197242618253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" y="4093142"/>
              <a:ext cx="11678400" cy="50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02C3A4-0AC9-4598-BF11-91AA32E005A9}"/>
                </a:ext>
              </a:extLst>
            </p:cNvPr>
            <p:cNvSpPr/>
            <p:nvPr/>
          </p:nvSpPr>
          <p:spPr>
            <a:xfrm>
              <a:off x="256800" y="4050807"/>
              <a:ext cx="1656306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FC852F-0A9B-4A94-8911-1B8D4D4D35DF}"/>
                </a:ext>
              </a:extLst>
            </p:cNvPr>
            <p:cNvSpPr/>
            <p:nvPr/>
          </p:nvSpPr>
          <p:spPr>
            <a:xfrm>
              <a:off x="0" y="4111852"/>
              <a:ext cx="12192000" cy="881917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D7FF14-CDAA-42A0-A0F7-4681AE664A60}"/>
                </a:ext>
              </a:extLst>
            </p:cNvPr>
            <p:cNvSpPr/>
            <p:nvPr/>
          </p:nvSpPr>
          <p:spPr>
            <a:xfrm>
              <a:off x="2412148" y="3632071"/>
              <a:ext cx="579630" cy="40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B36ED-EBE9-4D70-B0C6-F262703A7A39}"/>
              </a:ext>
            </a:extLst>
          </p:cNvPr>
          <p:cNvGrpSpPr/>
          <p:nvPr/>
        </p:nvGrpSpPr>
        <p:grpSpPr>
          <a:xfrm>
            <a:off x="579600" y="4437430"/>
            <a:ext cx="2755912" cy="377260"/>
            <a:chOff x="579600" y="4642923"/>
            <a:chExt cx="2755912" cy="3772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3D5569-F245-4A8E-889D-F1B9422B218B}"/>
                </a:ext>
              </a:extLst>
            </p:cNvPr>
            <p:cNvSpPr/>
            <p:nvPr/>
          </p:nvSpPr>
          <p:spPr>
            <a:xfrm>
              <a:off x="791947" y="4664380"/>
              <a:ext cx="647975" cy="355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D182D9-0C6C-438C-B6B0-3D6110F6249B}"/>
                </a:ext>
              </a:extLst>
            </p:cNvPr>
            <p:cNvSpPr/>
            <p:nvPr/>
          </p:nvSpPr>
          <p:spPr>
            <a:xfrm>
              <a:off x="2506054" y="4642923"/>
              <a:ext cx="829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Others</a:t>
              </a:r>
              <a:endParaRPr lang="en-US" dirty="0"/>
            </a:p>
          </p:txBody>
        </p:sp>
        <p:pic>
          <p:nvPicPr>
            <p:cNvPr id="40" name="Picture 3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566FD2F-4264-4459-A802-B5995A9417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8749" b="5629"/>
            <a:stretch/>
          </p:blipFill>
          <p:spPr>
            <a:xfrm>
              <a:off x="579600" y="4719600"/>
              <a:ext cx="214380" cy="23059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27D2B5B-E22F-4659-A725-1C907BD0E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23" r="59892" b="51998"/>
            <a:stretch/>
          </p:blipFill>
          <p:spPr>
            <a:xfrm>
              <a:off x="2296800" y="4712400"/>
              <a:ext cx="208747" cy="22056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2F2069E-7BE6-4E3E-BA48-C48ED6CD1A5C}"/>
              </a:ext>
            </a:extLst>
          </p:cNvPr>
          <p:cNvSpPr/>
          <p:nvPr/>
        </p:nvSpPr>
        <p:spPr>
          <a:xfrm>
            <a:off x="3945976" y="4413069"/>
            <a:ext cx="26882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Enter the employee ID</a:t>
            </a:r>
          </a:p>
        </p:txBody>
      </p:sp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A4A5D8-814C-4FF5-9A84-51E87F123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25" y="4487451"/>
            <a:ext cx="234139" cy="23413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097DADD-7B9E-4976-B1B6-13717A20D2AB}"/>
              </a:ext>
            </a:extLst>
          </p:cNvPr>
          <p:cNvSpPr/>
          <p:nvPr/>
        </p:nvSpPr>
        <p:spPr>
          <a:xfrm>
            <a:off x="6826388" y="4420284"/>
            <a:ext cx="1143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Add More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0C296D-6B54-4142-B21C-59ABD260AA10}"/>
              </a:ext>
            </a:extLst>
          </p:cNvPr>
          <p:cNvSpPr/>
          <p:nvPr/>
        </p:nvSpPr>
        <p:spPr>
          <a:xfrm>
            <a:off x="267909" y="5291243"/>
            <a:ext cx="2583857" cy="519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1F9AA-7904-4407-AFA2-742363B0AE03}"/>
              </a:ext>
            </a:extLst>
          </p:cNvPr>
          <p:cNvSpPr/>
          <p:nvPr/>
        </p:nvSpPr>
        <p:spPr>
          <a:xfrm>
            <a:off x="601164" y="5311749"/>
            <a:ext cx="2443441" cy="12980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Account details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Account Number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Details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 National ID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Birth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Disability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qualification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contact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Ethnicity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Legal Name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ID Upload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SSN/SIN/National ID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Survey Conducted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Veteran Info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Permit Details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FABA72-5574-4B4B-93A3-8932556E4006}"/>
              </a:ext>
            </a:extLst>
          </p:cNvPr>
          <p:cNvSpPr/>
          <p:nvPr/>
        </p:nvSpPr>
        <p:spPr>
          <a:xfrm>
            <a:off x="257556" y="5287408"/>
            <a:ext cx="11658600" cy="1301094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819D14-D05B-4925-B7A6-7636EC61D9E6}"/>
              </a:ext>
            </a:extLst>
          </p:cNvPr>
          <p:cNvSpPr/>
          <p:nvPr/>
        </p:nvSpPr>
        <p:spPr>
          <a:xfrm>
            <a:off x="257556" y="5291596"/>
            <a:ext cx="2583857" cy="991380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92E2BA-BD1C-451F-81C1-1278E8C9092B}"/>
              </a:ext>
            </a:extLst>
          </p:cNvPr>
          <p:cNvSpPr/>
          <p:nvPr/>
        </p:nvSpPr>
        <p:spPr>
          <a:xfrm>
            <a:off x="935848" y="5978620"/>
            <a:ext cx="18954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/>
              <a:t>Address Line 1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Address Line 2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Address Line 3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Address Line 4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Postal/Zip Code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City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State/County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Country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96F4A3-A5E5-49B4-8123-D7FE5F57E254}"/>
              </a:ext>
            </a:extLst>
          </p:cNvPr>
          <p:cNvSpPr/>
          <p:nvPr/>
        </p:nvSpPr>
        <p:spPr>
          <a:xfrm>
            <a:off x="3052762" y="5978620"/>
            <a:ext cx="20228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Walt &amp; Skyler’s House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3282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Piermont Dr NE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Floor 4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87111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Albuquerque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New Mexico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38C2B8-E7DB-4FED-8327-303BDEB97CB6}"/>
              </a:ext>
            </a:extLst>
          </p:cNvPr>
          <p:cNvSpPr/>
          <p:nvPr/>
        </p:nvSpPr>
        <p:spPr>
          <a:xfrm>
            <a:off x="4836510" y="5978620"/>
            <a:ext cx="4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u="sng" dirty="0">
                <a:solidFill>
                  <a:schemeClr val="accent1"/>
                </a:solidFill>
              </a:rPr>
              <a:t>Edit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647D39-38D4-40ED-9894-0A0A6744BA4E}"/>
              </a:ext>
            </a:extLst>
          </p:cNvPr>
          <p:cNvSpPr/>
          <p:nvPr/>
        </p:nvSpPr>
        <p:spPr>
          <a:xfrm>
            <a:off x="2848361" y="5298224"/>
            <a:ext cx="2583857" cy="130103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9C6A25-0338-497F-8EEF-214692C5DAEF}"/>
              </a:ext>
            </a:extLst>
          </p:cNvPr>
          <p:cNvSpPr/>
          <p:nvPr/>
        </p:nvSpPr>
        <p:spPr>
          <a:xfrm>
            <a:off x="2849769" y="5295617"/>
            <a:ext cx="2589397" cy="5054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C3243C-3C46-4245-B1D6-68888D4E9D5A}"/>
              </a:ext>
            </a:extLst>
          </p:cNvPr>
          <p:cNvSpPr/>
          <p:nvPr/>
        </p:nvSpPr>
        <p:spPr>
          <a:xfrm>
            <a:off x="3033946" y="5372897"/>
            <a:ext cx="150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Employee ID1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F2381-EB2F-4E04-A8E7-52262D626387}"/>
              </a:ext>
            </a:extLst>
          </p:cNvPr>
          <p:cNvSpPr/>
          <p:nvPr/>
        </p:nvSpPr>
        <p:spPr>
          <a:xfrm>
            <a:off x="405033" y="549768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091AA2-B4A3-4847-BBC5-A86137ED8A8B}"/>
              </a:ext>
            </a:extLst>
          </p:cNvPr>
          <p:cNvSpPr/>
          <p:nvPr/>
        </p:nvSpPr>
        <p:spPr>
          <a:xfrm>
            <a:off x="405033" y="913484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57A10F-2B00-4F12-AC83-96A23167F513}"/>
              </a:ext>
            </a:extLst>
          </p:cNvPr>
          <p:cNvSpPr/>
          <p:nvPr/>
        </p:nvSpPr>
        <p:spPr>
          <a:xfrm>
            <a:off x="405033" y="965241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007DDF-2501-4FAE-A772-2FE234918C94}"/>
              </a:ext>
            </a:extLst>
          </p:cNvPr>
          <p:cNvSpPr/>
          <p:nvPr/>
        </p:nvSpPr>
        <p:spPr>
          <a:xfrm>
            <a:off x="405033" y="1016997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AD24A5-A1E0-40C8-B375-7218078E4DE0}"/>
              </a:ext>
            </a:extLst>
          </p:cNvPr>
          <p:cNvSpPr/>
          <p:nvPr/>
        </p:nvSpPr>
        <p:spPr>
          <a:xfrm>
            <a:off x="405033" y="1068754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78C18F-0F9E-4241-B60C-4E487CF9B3F0}"/>
              </a:ext>
            </a:extLst>
          </p:cNvPr>
          <p:cNvSpPr/>
          <p:nvPr/>
        </p:nvSpPr>
        <p:spPr>
          <a:xfrm>
            <a:off x="405033" y="1120510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CE912-FB75-453A-A3F5-2D3C84BAA294}"/>
              </a:ext>
            </a:extLst>
          </p:cNvPr>
          <p:cNvSpPr/>
          <p:nvPr/>
        </p:nvSpPr>
        <p:spPr>
          <a:xfrm>
            <a:off x="405033" y="1172267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EB215B3-AC0A-4D48-95C4-BA63E578F85C}"/>
              </a:ext>
            </a:extLst>
          </p:cNvPr>
          <p:cNvSpPr/>
          <p:nvPr/>
        </p:nvSpPr>
        <p:spPr>
          <a:xfrm>
            <a:off x="405033" y="1224023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BB7B90-EAF8-40AC-8669-EE9EE811705C}"/>
              </a:ext>
            </a:extLst>
          </p:cNvPr>
          <p:cNvSpPr/>
          <p:nvPr/>
        </p:nvSpPr>
        <p:spPr>
          <a:xfrm>
            <a:off x="405033" y="1275780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2F7DAF8-3100-4F5F-90CD-6139ADBFEF06}"/>
              </a:ext>
            </a:extLst>
          </p:cNvPr>
          <p:cNvSpPr/>
          <p:nvPr/>
        </p:nvSpPr>
        <p:spPr>
          <a:xfrm>
            <a:off x="405033" y="1327536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3B2C1E-2FAD-4751-A4A4-185B30B630C8}"/>
              </a:ext>
            </a:extLst>
          </p:cNvPr>
          <p:cNvSpPr/>
          <p:nvPr/>
        </p:nvSpPr>
        <p:spPr>
          <a:xfrm>
            <a:off x="405033" y="1379293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E013E4-C9FD-4F57-9E4D-069EE8D01F18}"/>
              </a:ext>
            </a:extLst>
          </p:cNvPr>
          <p:cNvSpPr/>
          <p:nvPr/>
        </p:nvSpPr>
        <p:spPr>
          <a:xfrm>
            <a:off x="405033" y="1431049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D83239-3012-4440-893D-B1C9D0BA071D}"/>
              </a:ext>
            </a:extLst>
          </p:cNvPr>
          <p:cNvSpPr/>
          <p:nvPr/>
        </p:nvSpPr>
        <p:spPr>
          <a:xfrm>
            <a:off x="405033" y="1482806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2ADE8F-8AB0-4522-AE67-2B04F5DBDEED}"/>
              </a:ext>
            </a:extLst>
          </p:cNvPr>
          <p:cNvSpPr/>
          <p:nvPr/>
        </p:nvSpPr>
        <p:spPr>
          <a:xfrm>
            <a:off x="405033" y="1534562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214EB6-2DAC-45AF-9564-46239D04152F}"/>
              </a:ext>
            </a:extLst>
          </p:cNvPr>
          <p:cNvSpPr/>
          <p:nvPr/>
        </p:nvSpPr>
        <p:spPr>
          <a:xfrm>
            <a:off x="405033" y="1586319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4ADE43-EF35-44B7-8392-7BE79DF5D765}"/>
              </a:ext>
            </a:extLst>
          </p:cNvPr>
          <p:cNvSpPr/>
          <p:nvPr/>
        </p:nvSpPr>
        <p:spPr>
          <a:xfrm>
            <a:off x="405033" y="1638075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A5D22B-DB17-415E-B460-545096E73DFA}"/>
              </a:ext>
            </a:extLst>
          </p:cNvPr>
          <p:cNvSpPr/>
          <p:nvPr/>
        </p:nvSpPr>
        <p:spPr>
          <a:xfrm>
            <a:off x="405033" y="1689832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D087AF-7CAB-4B8B-8669-A0B2B809C882}"/>
              </a:ext>
            </a:extLst>
          </p:cNvPr>
          <p:cNvSpPr/>
          <p:nvPr/>
        </p:nvSpPr>
        <p:spPr>
          <a:xfrm>
            <a:off x="405033" y="1741588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D3D1C9-4D58-4A14-BFD8-0C3F1D090316}"/>
              </a:ext>
            </a:extLst>
          </p:cNvPr>
          <p:cNvSpPr/>
          <p:nvPr/>
        </p:nvSpPr>
        <p:spPr>
          <a:xfrm>
            <a:off x="405033" y="17933449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01ABA43B-43CB-4A1A-A1D8-D8A80D3189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8773" y="5529177"/>
            <a:ext cx="96293" cy="96293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8C77CE9-3F4B-4BEA-9A8C-38B7422E8E97}"/>
              </a:ext>
            </a:extLst>
          </p:cNvPr>
          <p:cNvSpPr/>
          <p:nvPr/>
        </p:nvSpPr>
        <p:spPr>
          <a:xfrm>
            <a:off x="5642159" y="5975491"/>
            <a:ext cx="20228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Walt &amp; Skyler’s House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3282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Piermont Dr NE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Floor 4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87111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Albuquerque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New Mexico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FB0C4C-CA3D-42A5-A98A-83FE24C2A5A1}"/>
              </a:ext>
            </a:extLst>
          </p:cNvPr>
          <p:cNvSpPr/>
          <p:nvPr/>
        </p:nvSpPr>
        <p:spPr>
          <a:xfrm>
            <a:off x="7425907" y="5975491"/>
            <a:ext cx="4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u="sng" dirty="0">
                <a:solidFill>
                  <a:schemeClr val="accent1"/>
                </a:solidFill>
              </a:rPr>
              <a:t>Edit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B70608-421A-4217-8621-3CE96273603E}"/>
              </a:ext>
            </a:extLst>
          </p:cNvPr>
          <p:cNvSpPr/>
          <p:nvPr/>
        </p:nvSpPr>
        <p:spPr>
          <a:xfrm>
            <a:off x="5437758" y="5295095"/>
            <a:ext cx="2583857" cy="130103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1004DA-B6E4-44B3-A1E2-A1F90F1F4924}"/>
              </a:ext>
            </a:extLst>
          </p:cNvPr>
          <p:cNvSpPr/>
          <p:nvPr/>
        </p:nvSpPr>
        <p:spPr>
          <a:xfrm>
            <a:off x="5439166" y="5292488"/>
            <a:ext cx="2589397" cy="5054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C19731-47B3-430F-8E09-7ED943C31176}"/>
              </a:ext>
            </a:extLst>
          </p:cNvPr>
          <p:cNvSpPr/>
          <p:nvPr/>
        </p:nvSpPr>
        <p:spPr>
          <a:xfrm>
            <a:off x="5623343" y="5369768"/>
            <a:ext cx="150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Employee ID2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958119-A418-4215-9EA5-55B3AAF5DCD0}"/>
              </a:ext>
            </a:extLst>
          </p:cNvPr>
          <p:cNvSpPr/>
          <p:nvPr/>
        </p:nvSpPr>
        <p:spPr>
          <a:xfrm>
            <a:off x="8238504" y="5975491"/>
            <a:ext cx="202282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Walt &amp; Skyler’s House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3282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Piermont Dr NE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Floor 4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87111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Albuquerque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New Mexico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AA4C0C-4554-4FB0-892B-7E1349ABA2C1}"/>
              </a:ext>
            </a:extLst>
          </p:cNvPr>
          <p:cNvSpPr/>
          <p:nvPr/>
        </p:nvSpPr>
        <p:spPr>
          <a:xfrm>
            <a:off x="10022252" y="5975491"/>
            <a:ext cx="4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u="sng" dirty="0">
                <a:solidFill>
                  <a:schemeClr val="accent1"/>
                </a:solidFill>
              </a:rPr>
              <a:t>Edit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2BEF65-79CF-4912-B989-F94770C1CF63}"/>
              </a:ext>
            </a:extLst>
          </p:cNvPr>
          <p:cNvSpPr/>
          <p:nvPr/>
        </p:nvSpPr>
        <p:spPr>
          <a:xfrm>
            <a:off x="8034103" y="5295095"/>
            <a:ext cx="2583857" cy="130103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91FC49-E674-44B3-92C5-9F43A850CC27}"/>
              </a:ext>
            </a:extLst>
          </p:cNvPr>
          <p:cNvSpPr/>
          <p:nvPr/>
        </p:nvSpPr>
        <p:spPr>
          <a:xfrm>
            <a:off x="8035511" y="5292488"/>
            <a:ext cx="2589397" cy="5054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534F3C0-D1B1-406C-8837-DB5E74D7B249}"/>
              </a:ext>
            </a:extLst>
          </p:cNvPr>
          <p:cNvSpPr/>
          <p:nvPr/>
        </p:nvSpPr>
        <p:spPr>
          <a:xfrm>
            <a:off x="8219688" y="5369768"/>
            <a:ext cx="150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Employee ID3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1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4546D2-B161-4CED-BA16-91CC832DB803}"/>
              </a:ext>
            </a:extLst>
          </p:cNvPr>
          <p:cNvSpPr/>
          <p:nvPr/>
        </p:nvSpPr>
        <p:spPr>
          <a:xfrm>
            <a:off x="6408784" y="626980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B9E131-20FE-4006-BE63-9BDEF581CA57}"/>
              </a:ext>
            </a:extLst>
          </p:cNvPr>
          <p:cNvGrpSpPr/>
          <p:nvPr/>
        </p:nvGrpSpPr>
        <p:grpSpPr>
          <a:xfrm>
            <a:off x="2" y="243840"/>
            <a:ext cx="12192000" cy="3106986"/>
            <a:chOff x="2" y="5751832"/>
            <a:chExt cx="12192000" cy="3106986"/>
          </a:xfrm>
        </p:grpSpPr>
        <p:pic>
          <p:nvPicPr>
            <p:cNvPr id="17" name="Picture 1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F245410-3DF5-49A3-B807-1B72AED5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431" y="5824307"/>
              <a:ext cx="324756" cy="3247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61AA2E-55F0-423E-95A5-E59FC6B9A129}"/>
                </a:ext>
              </a:extLst>
            </p:cNvPr>
            <p:cNvSpPr/>
            <p:nvPr/>
          </p:nvSpPr>
          <p:spPr>
            <a:xfrm>
              <a:off x="2" y="6368033"/>
              <a:ext cx="121920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92654A-4C50-4E27-899F-ABE97ADC48CF}"/>
                </a:ext>
              </a:extLst>
            </p:cNvPr>
            <p:cNvSpPr/>
            <p:nvPr/>
          </p:nvSpPr>
          <p:spPr>
            <a:xfrm>
              <a:off x="2483943" y="6886483"/>
              <a:ext cx="5299890" cy="1972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Employee Information: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Region:						</a:t>
              </a:r>
              <a:r>
                <a:rPr lang="en-US" dirty="0"/>
                <a:t>Americas</a:t>
              </a:r>
              <a:endPara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Center:					HR Requirement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 of Employee:				Permanent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Country                                               USA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C5D05B-0A72-4A52-A5B2-FB1E843299E4}"/>
                </a:ext>
              </a:extLst>
            </p:cNvPr>
            <p:cNvSpPr/>
            <p:nvPr/>
          </p:nvSpPr>
          <p:spPr>
            <a:xfrm>
              <a:off x="583693" y="6886476"/>
              <a:ext cx="1509486" cy="15094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6C669C-8926-4F80-9A81-8148992EF1F8}"/>
                </a:ext>
              </a:extLst>
            </p:cNvPr>
            <p:cNvGrpSpPr/>
            <p:nvPr/>
          </p:nvGrpSpPr>
          <p:grpSpPr>
            <a:xfrm>
              <a:off x="232112" y="5751832"/>
              <a:ext cx="11335775" cy="539679"/>
              <a:chOff x="232112" y="5751832"/>
              <a:chExt cx="11335775" cy="539679"/>
            </a:xfrm>
          </p:grpSpPr>
          <p:pic>
            <p:nvPicPr>
              <p:cNvPr id="23" name="Picture 4" descr="Image result for amazon">
                <a:extLst>
                  <a:ext uri="{FF2B5EF4-FFF2-40B4-BE49-F238E27FC236}">
                    <a16:creationId xmlns:a16="http://schemas.microsoft.com/office/drawing/2014/main" id="{EBF484C8-1474-4D20-BAB1-34DF5C439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320" y="5794812"/>
                <a:ext cx="952007" cy="49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F6AD0C6-7ED0-422B-BBB5-04D07FFAD7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2" t="5890" r="5660" b="12402"/>
              <a:stretch/>
            </p:blipFill>
            <p:spPr>
              <a:xfrm>
                <a:off x="9858760" y="5807899"/>
                <a:ext cx="363351" cy="36428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65E321-2486-4269-896E-FC49B40228D1}"/>
                  </a:ext>
                </a:extLst>
              </p:cNvPr>
              <p:cNvSpPr txBox="1"/>
              <p:nvPr/>
            </p:nvSpPr>
            <p:spPr>
              <a:xfrm>
                <a:off x="10153662" y="5751832"/>
                <a:ext cx="1414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Walter White</a:t>
                </a:r>
              </a:p>
              <a:p>
                <a:r>
                  <a:rPr lang="en-US" sz="1200" dirty="0"/>
                  <a:t>HRBP</a:t>
                </a:r>
              </a:p>
            </p:txBody>
          </p:sp>
          <p:pic>
            <p:nvPicPr>
              <p:cNvPr id="26" name="Picture 2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0F66B6A-E37C-4F58-8895-C69B7D442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1541" y="5809453"/>
                <a:ext cx="368638" cy="368638"/>
              </a:xfrm>
              <a:prstGeom prst="rect">
                <a:avLst/>
              </a:prstGeom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EE666F2-2ED9-428A-898C-298B72E7307B}"/>
                  </a:ext>
                </a:extLst>
              </p:cNvPr>
              <p:cNvCxnSpPr/>
              <p:nvPr/>
            </p:nvCxnSpPr>
            <p:spPr>
              <a:xfrm>
                <a:off x="9575008" y="5751832"/>
                <a:ext cx="0" cy="504409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43847D-F641-4594-8F83-1C2E1BEB58C8}"/>
                  </a:ext>
                </a:extLst>
              </p:cNvPr>
              <p:cNvGrpSpPr/>
              <p:nvPr/>
            </p:nvGrpSpPr>
            <p:grpSpPr>
              <a:xfrm>
                <a:off x="232112" y="5903045"/>
                <a:ext cx="225257" cy="189136"/>
                <a:chOff x="163464" y="165602"/>
                <a:chExt cx="467617" cy="39263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BAD675F-3FD1-4D22-8333-BBD1ADC7E5E4}"/>
                    </a:ext>
                  </a:extLst>
                </p:cNvPr>
                <p:cNvSpPr/>
                <p:nvPr/>
              </p:nvSpPr>
              <p:spPr>
                <a:xfrm>
                  <a:off x="163464" y="165602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13844F-1E93-4DA9-B22E-5E2FF9C9584C}"/>
                    </a:ext>
                  </a:extLst>
                </p:cNvPr>
                <p:cNvSpPr/>
                <p:nvPr/>
              </p:nvSpPr>
              <p:spPr>
                <a:xfrm>
                  <a:off x="163464" y="321037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D4A698-A4F7-4583-9CEA-7ED9E821B0BD}"/>
                    </a:ext>
                  </a:extLst>
                </p:cNvPr>
                <p:cNvSpPr/>
                <p:nvPr/>
              </p:nvSpPr>
              <p:spPr>
                <a:xfrm>
                  <a:off x="163464" y="476471"/>
                  <a:ext cx="467617" cy="817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E4CB62F-49D4-49D6-AD07-A8845412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70" y="6886476"/>
              <a:ext cx="1586332" cy="1586332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6B5092D-E204-4D24-BCDB-76E73B2F0DB3}"/>
              </a:ext>
            </a:extLst>
          </p:cNvPr>
          <p:cNvSpPr/>
          <p:nvPr/>
        </p:nvSpPr>
        <p:spPr>
          <a:xfrm>
            <a:off x="530696" y="3633781"/>
            <a:ext cx="1108514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DF9B1E-EFF7-475D-AB81-197242618253}"/>
              </a:ext>
            </a:extLst>
          </p:cNvPr>
          <p:cNvCxnSpPr>
            <a:cxnSpLocks/>
          </p:cNvCxnSpPr>
          <p:nvPr/>
        </p:nvCxnSpPr>
        <p:spPr>
          <a:xfrm>
            <a:off x="256800" y="4093142"/>
            <a:ext cx="11678400" cy="5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F02C3A4-0AC9-4598-BF11-91AA32E005A9}"/>
              </a:ext>
            </a:extLst>
          </p:cNvPr>
          <p:cNvSpPr/>
          <p:nvPr/>
        </p:nvSpPr>
        <p:spPr>
          <a:xfrm>
            <a:off x="1826520" y="4050807"/>
            <a:ext cx="165630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FC852F-0A9B-4A94-8911-1B8D4D4D35DF}"/>
              </a:ext>
            </a:extLst>
          </p:cNvPr>
          <p:cNvSpPr/>
          <p:nvPr/>
        </p:nvSpPr>
        <p:spPr>
          <a:xfrm>
            <a:off x="0" y="4111852"/>
            <a:ext cx="12192000" cy="88191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D7FF14-CDAA-42A0-A0F7-4681AE664A60}"/>
              </a:ext>
            </a:extLst>
          </p:cNvPr>
          <p:cNvSpPr/>
          <p:nvPr/>
        </p:nvSpPr>
        <p:spPr>
          <a:xfrm>
            <a:off x="2412148" y="3632071"/>
            <a:ext cx="579630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B36ED-EBE9-4D70-B0C6-F262703A7A39}"/>
              </a:ext>
            </a:extLst>
          </p:cNvPr>
          <p:cNvGrpSpPr/>
          <p:nvPr/>
        </p:nvGrpSpPr>
        <p:grpSpPr>
          <a:xfrm>
            <a:off x="791947" y="4437430"/>
            <a:ext cx="2318760" cy="369332"/>
            <a:chOff x="791947" y="4642923"/>
            <a:chExt cx="2318760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3D5569-F245-4A8E-889D-F1B9422B218B}"/>
                </a:ext>
              </a:extLst>
            </p:cNvPr>
            <p:cNvSpPr/>
            <p:nvPr/>
          </p:nvSpPr>
          <p:spPr>
            <a:xfrm>
              <a:off x="791947" y="4664380"/>
              <a:ext cx="1103643" cy="344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Individual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D182D9-0C6C-438C-B6B0-3D6110F6249B}"/>
                </a:ext>
              </a:extLst>
            </p:cNvPr>
            <p:cNvSpPr/>
            <p:nvPr/>
          </p:nvSpPr>
          <p:spPr>
            <a:xfrm>
              <a:off x="2506054" y="4642923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Bulk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2F2069E-7BE6-4E3E-BA48-C48ED6CD1A5C}"/>
              </a:ext>
            </a:extLst>
          </p:cNvPr>
          <p:cNvSpPr/>
          <p:nvPr/>
        </p:nvSpPr>
        <p:spPr>
          <a:xfrm>
            <a:off x="3945976" y="4413069"/>
            <a:ext cx="26882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Enter the employee ID</a:t>
            </a:r>
          </a:p>
        </p:txBody>
      </p:sp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A4A5D8-814C-4FF5-9A84-51E87F123C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25" y="4487451"/>
            <a:ext cx="234139" cy="23413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097DADD-7B9E-4976-B1B6-13717A20D2AB}"/>
              </a:ext>
            </a:extLst>
          </p:cNvPr>
          <p:cNvSpPr/>
          <p:nvPr/>
        </p:nvSpPr>
        <p:spPr>
          <a:xfrm>
            <a:off x="6826388" y="4420284"/>
            <a:ext cx="114366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Add More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0C296D-6B54-4142-B21C-59ABD260AA10}"/>
              </a:ext>
            </a:extLst>
          </p:cNvPr>
          <p:cNvSpPr/>
          <p:nvPr/>
        </p:nvSpPr>
        <p:spPr>
          <a:xfrm>
            <a:off x="267909" y="5291243"/>
            <a:ext cx="3186104" cy="519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1F9AA-7904-4407-AFA2-742363B0AE03}"/>
              </a:ext>
            </a:extLst>
          </p:cNvPr>
          <p:cNvSpPr/>
          <p:nvPr/>
        </p:nvSpPr>
        <p:spPr>
          <a:xfrm>
            <a:off x="561836" y="5311749"/>
            <a:ext cx="7063819" cy="1236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Pay Upload</a:t>
            </a:r>
          </a:p>
          <a:p>
            <a:pPr>
              <a:lnSpc>
                <a:spcPct val="200000"/>
              </a:lnSpc>
              <a:spcAft>
                <a:spcPts val="12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Pay Upload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SB, CB &amp; SI</a:t>
            </a: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Pay: Sign On Bonus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Agency 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Discount Code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title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Unit 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Compensation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 Addendum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 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 ( Executive Assistance 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Eligibility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Date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FABA72-5574-4B4B-93A3-8932556E4006}"/>
              </a:ext>
            </a:extLst>
          </p:cNvPr>
          <p:cNvSpPr/>
          <p:nvPr/>
        </p:nvSpPr>
        <p:spPr>
          <a:xfrm>
            <a:off x="257556" y="5287408"/>
            <a:ext cx="11658600" cy="1253066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F2381-EB2F-4E04-A8E7-52262D626387}"/>
              </a:ext>
            </a:extLst>
          </p:cNvPr>
          <p:cNvSpPr/>
          <p:nvPr/>
        </p:nvSpPr>
        <p:spPr>
          <a:xfrm>
            <a:off x="405033" y="549768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AD24A5-A1E0-40C8-B375-7218078E4DE0}"/>
              </a:ext>
            </a:extLst>
          </p:cNvPr>
          <p:cNvSpPr/>
          <p:nvPr/>
        </p:nvSpPr>
        <p:spPr>
          <a:xfrm>
            <a:off x="405033" y="1057944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78C18F-0F9E-4241-B60C-4E487CF9B3F0}"/>
              </a:ext>
            </a:extLst>
          </p:cNvPr>
          <p:cNvSpPr/>
          <p:nvPr/>
        </p:nvSpPr>
        <p:spPr>
          <a:xfrm>
            <a:off x="405033" y="11597419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EB215B3-AC0A-4D48-95C4-BA63E578F85C}"/>
              </a:ext>
            </a:extLst>
          </p:cNvPr>
          <p:cNvSpPr/>
          <p:nvPr/>
        </p:nvSpPr>
        <p:spPr>
          <a:xfrm>
            <a:off x="405033" y="12140850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BB7B90-EAF8-40AC-8669-EE9EE811705C}"/>
              </a:ext>
            </a:extLst>
          </p:cNvPr>
          <p:cNvSpPr/>
          <p:nvPr/>
        </p:nvSpPr>
        <p:spPr>
          <a:xfrm>
            <a:off x="405033" y="12661131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2F7DAF8-3100-4F5F-90CD-6139ADBFEF06}"/>
              </a:ext>
            </a:extLst>
          </p:cNvPr>
          <p:cNvSpPr/>
          <p:nvPr/>
        </p:nvSpPr>
        <p:spPr>
          <a:xfrm>
            <a:off x="405033" y="13181412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3B2C1E-2FAD-4751-A4A4-185B30B630C8}"/>
              </a:ext>
            </a:extLst>
          </p:cNvPr>
          <p:cNvSpPr/>
          <p:nvPr/>
        </p:nvSpPr>
        <p:spPr>
          <a:xfrm>
            <a:off x="405033" y="13701693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E013E4-C9FD-4F57-9E4D-069EE8D01F18}"/>
              </a:ext>
            </a:extLst>
          </p:cNvPr>
          <p:cNvSpPr/>
          <p:nvPr/>
        </p:nvSpPr>
        <p:spPr>
          <a:xfrm>
            <a:off x="405033" y="14221974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D83239-3012-4440-893D-B1C9D0BA071D}"/>
              </a:ext>
            </a:extLst>
          </p:cNvPr>
          <p:cNvSpPr/>
          <p:nvPr/>
        </p:nvSpPr>
        <p:spPr>
          <a:xfrm>
            <a:off x="405033" y="14719105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2ADE8F-8AB0-4522-AE67-2B04F5DBDEED}"/>
              </a:ext>
            </a:extLst>
          </p:cNvPr>
          <p:cNvSpPr/>
          <p:nvPr/>
        </p:nvSpPr>
        <p:spPr>
          <a:xfrm>
            <a:off x="405033" y="1523938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214EB6-2DAC-45AF-9564-46239D04152F}"/>
              </a:ext>
            </a:extLst>
          </p:cNvPr>
          <p:cNvSpPr/>
          <p:nvPr/>
        </p:nvSpPr>
        <p:spPr>
          <a:xfrm>
            <a:off x="405033" y="15759667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4ADE43-EF35-44B7-8392-7BE79DF5D765}"/>
              </a:ext>
            </a:extLst>
          </p:cNvPr>
          <p:cNvSpPr/>
          <p:nvPr/>
        </p:nvSpPr>
        <p:spPr>
          <a:xfrm>
            <a:off x="405033" y="16279948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A5D22B-DB17-415E-B460-545096E73DFA}"/>
              </a:ext>
            </a:extLst>
          </p:cNvPr>
          <p:cNvSpPr/>
          <p:nvPr/>
        </p:nvSpPr>
        <p:spPr>
          <a:xfrm>
            <a:off x="405033" y="16800229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D087AF-7CAB-4B8B-8669-A0B2B809C882}"/>
              </a:ext>
            </a:extLst>
          </p:cNvPr>
          <p:cNvSpPr/>
          <p:nvPr/>
        </p:nvSpPr>
        <p:spPr>
          <a:xfrm>
            <a:off x="405033" y="17320506"/>
            <a:ext cx="140227" cy="14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01ABA43B-43CB-4A1A-A1D8-D8A80D3189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773" y="5529177"/>
            <a:ext cx="96293" cy="9629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598CB76-48D2-469D-AFA6-3D8F8B892B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r="59892" b="51998"/>
          <a:stretch/>
        </p:blipFill>
        <p:spPr>
          <a:xfrm>
            <a:off x="581067" y="4530272"/>
            <a:ext cx="208747" cy="220569"/>
          </a:xfrm>
          <a:prstGeom prst="rect">
            <a:avLst/>
          </a:prstGeom>
        </p:spPr>
      </p:pic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14B6B9-4CF5-4C70-BF6D-ED24DA6A7B0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8749" b="5629"/>
          <a:stretch/>
        </p:blipFill>
        <p:spPr>
          <a:xfrm>
            <a:off x="2314998" y="4525258"/>
            <a:ext cx="214380" cy="230597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63D46E4-1892-44D8-90C2-CE6E9F25C653}"/>
              </a:ext>
            </a:extLst>
          </p:cNvPr>
          <p:cNvSpPr/>
          <p:nvPr/>
        </p:nvSpPr>
        <p:spPr>
          <a:xfrm>
            <a:off x="3477095" y="5287408"/>
            <a:ext cx="140227" cy="12530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E7964D-C5B2-48B1-9CB5-DF1DB6F762A9}"/>
              </a:ext>
            </a:extLst>
          </p:cNvPr>
          <p:cNvGrpSpPr/>
          <p:nvPr/>
        </p:nvGrpSpPr>
        <p:grpSpPr>
          <a:xfrm>
            <a:off x="3477094" y="5295920"/>
            <a:ext cx="140227" cy="125710"/>
            <a:chOff x="3477094" y="5295920"/>
            <a:chExt cx="140227" cy="12571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FAA12D-8BFD-467D-A8CC-3F4588211102}"/>
                </a:ext>
              </a:extLst>
            </p:cNvPr>
            <p:cNvSpPr/>
            <p:nvPr/>
          </p:nvSpPr>
          <p:spPr>
            <a:xfrm>
              <a:off x="3477094" y="5295920"/>
              <a:ext cx="140227" cy="125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D73FFD2-4D2C-4D03-9367-20D88555B3F2}"/>
                </a:ext>
              </a:extLst>
            </p:cNvPr>
            <p:cNvSpPr/>
            <p:nvPr/>
          </p:nvSpPr>
          <p:spPr>
            <a:xfrm>
              <a:off x="3500174" y="5314750"/>
              <a:ext cx="94066" cy="8109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67785B-AB0D-4385-AF24-EF60E124822A}"/>
              </a:ext>
            </a:extLst>
          </p:cNvPr>
          <p:cNvGrpSpPr/>
          <p:nvPr/>
        </p:nvGrpSpPr>
        <p:grpSpPr>
          <a:xfrm rot="10800000">
            <a:off x="3477191" y="17688092"/>
            <a:ext cx="140227" cy="125710"/>
            <a:chOff x="3477094" y="5295920"/>
            <a:chExt cx="140227" cy="12571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54BA90-6A3A-407C-9491-24C81334856C}"/>
                </a:ext>
              </a:extLst>
            </p:cNvPr>
            <p:cNvSpPr/>
            <p:nvPr/>
          </p:nvSpPr>
          <p:spPr>
            <a:xfrm>
              <a:off x="3477094" y="5295920"/>
              <a:ext cx="140227" cy="125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ADAD1D2-BDBD-468E-B668-13033D4C77EF}"/>
                </a:ext>
              </a:extLst>
            </p:cNvPr>
            <p:cNvSpPr/>
            <p:nvPr/>
          </p:nvSpPr>
          <p:spPr>
            <a:xfrm>
              <a:off x="3500174" y="5314750"/>
              <a:ext cx="94066" cy="8109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21DD299-9CD3-49AB-9F86-1F489F45C586}"/>
              </a:ext>
            </a:extLst>
          </p:cNvPr>
          <p:cNvSpPr/>
          <p:nvPr/>
        </p:nvSpPr>
        <p:spPr>
          <a:xfrm>
            <a:off x="3488633" y="5529177"/>
            <a:ext cx="117147" cy="30517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A0B3F7-7EB4-4B6B-9E78-2037ABCED64D}"/>
              </a:ext>
            </a:extLst>
          </p:cNvPr>
          <p:cNvSpPr/>
          <p:nvPr/>
        </p:nvSpPr>
        <p:spPr>
          <a:xfrm>
            <a:off x="829168" y="6249170"/>
            <a:ext cx="229655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/>
              <a:t>Employee Record Number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Earning Code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Effective Date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Additional Sequence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Payment Amount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OK to Pay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Currency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Period Start Date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Period End Date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VCP %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3139A6-6AC3-4B9F-9021-D3F2C8A0AE67}"/>
              </a:ext>
            </a:extLst>
          </p:cNvPr>
          <p:cNvSpPr/>
          <p:nvPr/>
        </p:nvSpPr>
        <p:spPr>
          <a:xfrm>
            <a:off x="3826475" y="6248249"/>
            <a:ext cx="202282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AB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02-Mar-1990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XX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0.00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USD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06-Nov-1991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08-Sep-1995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23%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8DED01-13BC-45FE-8AD4-33CB42FBF24E}"/>
              </a:ext>
            </a:extLst>
          </p:cNvPr>
          <p:cNvSpPr/>
          <p:nvPr/>
        </p:nvSpPr>
        <p:spPr>
          <a:xfrm>
            <a:off x="5621951" y="6248249"/>
            <a:ext cx="4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u="sng" dirty="0">
                <a:solidFill>
                  <a:schemeClr val="accent1"/>
                </a:solidFill>
              </a:rPr>
              <a:t>Edit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CF0304-1E51-49D5-8806-456700B78EB0}"/>
              </a:ext>
            </a:extLst>
          </p:cNvPr>
          <p:cNvSpPr/>
          <p:nvPr/>
        </p:nvSpPr>
        <p:spPr>
          <a:xfrm>
            <a:off x="3633802" y="5298224"/>
            <a:ext cx="2583857" cy="130103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6863C94-567F-47C6-B54F-6A96424DE62B}"/>
              </a:ext>
            </a:extLst>
          </p:cNvPr>
          <p:cNvSpPr/>
          <p:nvPr/>
        </p:nvSpPr>
        <p:spPr>
          <a:xfrm>
            <a:off x="3635210" y="5295617"/>
            <a:ext cx="2589397" cy="5054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04C6BCD-8D34-4E8B-AA72-3EF744C55C06}"/>
              </a:ext>
            </a:extLst>
          </p:cNvPr>
          <p:cNvSpPr/>
          <p:nvPr/>
        </p:nvSpPr>
        <p:spPr>
          <a:xfrm>
            <a:off x="3819387" y="5372897"/>
            <a:ext cx="150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Employee ID1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81F7EFF-FC6E-4968-8A36-03C0730561ED}"/>
              </a:ext>
            </a:extLst>
          </p:cNvPr>
          <p:cNvSpPr/>
          <p:nvPr/>
        </p:nvSpPr>
        <p:spPr>
          <a:xfrm>
            <a:off x="6223199" y="5295095"/>
            <a:ext cx="2583857" cy="130103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11351F-4984-4271-8383-7B8292264908}"/>
              </a:ext>
            </a:extLst>
          </p:cNvPr>
          <p:cNvSpPr/>
          <p:nvPr/>
        </p:nvSpPr>
        <p:spPr>
          <a:xfrm>
            <a:off x="6224607" y="5292488"/>
            <a:ext cx="2589397" cy="5054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2151C3-1313-4A3E-B245-AF0F26908809}"/>
              </a:ext>
            </a:extLst>
          </p:cNvPr>
          <p:cNvSpPr/>
          <p:nvPr/>
        </p:nvSpPr>
        <p:spPr>
          <a:xfrm>
            <a:off x="6408784" y="5369768"/>
            <a:ext cx="150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Employee ID2</a:t>
            </a:r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59DA2C5-6362-412E-8834-0BB9A9485B3F}"/>
              </a:ext>
            </a:extLst>
          </p:cNvPr>
          <p:cNvSpPr/>
          <p:nvPr/>
        </p:nvSpPr>
        <p:spPr>
          <a:xfrm>
            <a:off x="8819544" y="5295095"/>
            <a:ext cx="2583857" cy="130103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6B59B5-8CE7-4393-8945-47C1D4F31F8A}"/>
              </a:ext>
            </a:extLst>
          </p:cNvPr>
          <p:cNvSpPr/>
          <p:nvPr/>
        </p:nvSpPr>
        <p:spPr>
          <a:xfrm>
            <a:off x="8820952" y="5292488"/>
            <a:ext cx="2589397" cy="50542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880FB75-08DB-4CB3-A524-064FF02BE801}"/>
              </a:ext>
            </a:extLst>
          </p:cNvPr>
          <p:cNvSpPr/>
          <p:nvPr/>
        </p:nvSpPr>
        <p:spPr>
          <a:xfrm>
            <a:off x="9005129" y="5369768"/>
            <a:ext cx="150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Employee ID3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74DC4F-10E0-4CF1-AB89-D23163ACABCE}"/>
              </a:ext>
            </a:extLst>
          </p:cNvPr>
          <p:cNvSpPr/>
          <p:nvPr/>
        </p:nvSpPr>
        <p:spPr>
          <a:xfrm>
            <a:off x="6417276" y="6248250"/>
            <a:ext cx="202282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AB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02-Mar-1990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XX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0.00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USD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06-Nov-1991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08-Sep-1995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23%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98FAF76-2B45-4A5F-9BA7-E34B7B6BCF14}"/>
              </a:ext>
            </a:extLst>
          </p:cNvPr>
          <p:cNvSpPr/>
          <p:nvPr/>
        </p:nvSpPr>
        <p:spPr>
          <a:xfrm>
            <a:off x="8212752" y="6248250"/>
            <a:ext cx="532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/>
              <a:t>Save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951F87-9D7A-412B-ACA1-25CC52306FC7}"/>
              </a:ext>
            </a:extLst>
          </p:cNvPr>
          <p:cNvSpPr/>
          <p:nvPr/>
        </p:nvSpPr>
        <p:spPr>
          <a:xfrm>
            <a:off x="8996353" y="6248251"/>
            <a:ext cx="202282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AB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02-Mar-1990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XX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0.00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USD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06-Nov-1991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08-Sep-1995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23%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F56C2E-510A-4BA7-A996-C81EF270C95F}"/>
              </a:ext>
            </a:extLst>
          </p:cNvPr>
          <p:cNvSpPr/>
          <p:nvPr/>
        </p:nvSpPr>
        <p:spPr>
          <a:xfrm>
            <a:off x="10791829" y="6248251"/>
            <a:ext cx="4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u="sng" dirty="0">
                <a:solidFill>
                  <a:schemeClr val="accent1"/>
                </a:solidFill>
              </a:rPr>
              <a:t>Edit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427C40B-8022-4E9C-8AF4-5BA48F737E8C}"/>
              </a:ext>
            </a:extLst>
          </p:cNvPr>
          <p:cNvSpPr/>
          <p:nvPr/>
        </p:nvSpPr>
        <p:spPr>
          <a:xfrm>
            <a:off x="6423536" y="663682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8B7D5CE-68E3-4C2E-B7D0-BA162A95D0F9}"/>
              </a:ext>
            </a:extLst>
          </p:cNvPr>
          <p:cNvSpPr/>
          <p:nvPr/>
        </p:nvSpPr>
        <p:spPr>
          <a:xfrm>
            <a:off x="6428450" y="700384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EFAE876-293A-4C74-8CA9-6F506ED397EF}"/>
              </a:ext>
            </a:extLst>
          </p:cNvPr>
          <p:cNvSpPr/>
          <p:nvPr/>
        </p:nvSpPr>
        <p:spPr>
          <a:xfrm>
            <a:off x="6434550" y="737086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F32B9-F643-4C83-82C3-788AE1B340AD}"/>
              </a:ext>
            </a:extLst>
          </p:cNvPr>
          <p:cNvSpPr/>
          <p:nvPr/>
        </p:nvSpPr>
        <p:spPr>
          <a:xfrm>
            <a:off x="6430192" y="773788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D7AA54A-A622-4417-9154-5D3B87972555}"/>
              </a:ext>
            </a:extLst>
          </p:cNvPr>
          <p:cNvSpPr/>
          <p:nvPr/>
        </p:nvSpPr>
        <p:spPr>
          <a:xfrm>
            <a:off x="6436292" y="810490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613D46-7027-4642-9055-52F18FC2CAFE}"/>
              </a:ext>
            </a:extLst>
          </p:cNvPr>
          <p:cNvSpPr/>
          <p:nvPr/>
        </p:nvSpPr>
        <p:spPr>
          <a:xfrm>
            <a:off x="6442391" y="847192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20F9BA-03B9-49F3-88B6-5E00A610AA46}"/>
              </a:ext>
            </a:extLst>
          </p:cNvPr>
          <p:cNvSpPr/>
          <p:nvPr/>
        </p:nvSpPr>
        <p:spPr>
          <a:xfrm>
            <a:off x="6443263" y="883894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28790F-E48A-455C-883C-A28235E7C0D5}"/>
              </a:ext>
            </a:extLst>
          </p:cNvPr>
          <p:cNvSpPr/>
          <p:nvPr/>
        </p:nvSpPr>
        <p:spPr>
          <a:xfrm>
            <a:off x="6449361" y="9205964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432262-99A2-4E73-BAC6-797396DAB507}"/>
              </a:ext>
            </a:extLst>
          </p:cNvPr>
          <p:cNvSpPr/>
          <p:nvPr/>
        </p:nvSpPr>
        <p:spPr>
          <a:xfrm>
            <a:off x="6450233" y="9572986"/>
            <a:ext cx="1553493" cy="24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429</Words>
  <Application>Microsoft Office PowerPoint</Application>
  <PresentationFormat>Custom</PresentationFormat>
  <Paragraphs>260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Rai</dc:creator>
  <cp:lastModifiedBy>Shivam Rai</cp:lastModifiedBy>
  <cp:revision>22</cp:revision>
  <dcterms:created xsi:type="dcterms:W3CDTF">2019-02-05T13:38:33Z</dcterms:created>
  <dcterms:modified xsi:type="dcterms:W3CDTF">2019-02-05T15:17:41Z</dcterms:modified>
</cp:coreProperties>
</file>