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584" r:id="rId7"/>
    <p:sldId id="5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6" d="100"/>
          <a:sy n="106" d="100"/>
        </p:scale>
        <p:origin x="78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4CBB-0065-426A-979E-2EC1B190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8227E-D81A-4DE9-9427-EC5FDC77D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56167-64B5-46F4-8734-3B5F7DC9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16AD-3802-4426-859C-72CE5F50D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D1BB5-0A17-4098-901A-59C55ACE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8F776-8A2B-4F1B-8CE6-8D296E0C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ABC9-8E30-47C3-BC3E-8C6A4E169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2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BDBD-EFC1-44E3-BFF6-1CCB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1B118-23BC-4071-9BF2-79D764526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E866-F256-4F2E-8D82-5F1EF13D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16AD-3802-4426-859C-72CE5F50D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29AE5-27F4-4D22-805F-627C2C86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B26B-E252-4ACF-8A84-6077BDC8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ABC9-8E30-47C3-BC3E-8C6A4E169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8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3EF69-D7CB-4DAD-9B3A-9A002C785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5A688-A703-4678-B8AE-3A21932B2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6A95-5114-484A-AC81-F2E314AB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16AD-3802-4426-859C-72CE5F50D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1B4E5-FC5C-464A-BACC-3540C90C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A01A5-3D56-4D98-A6A9-EC0751B4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ABC9-8E30-47C3-BC3E-8C6A4E169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66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005" y="98247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871" y="5945229"/>
            <a:ext cx="1103191" cy="127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738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E7E7-F573-4AAD-9A83-B3CE310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8979-D892-454F-A6B3-98BDB7CE1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22F4F-C04E-49BE-8D7E-611B6594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16AD-3802-4426-859C-72CE5F50D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92DA-D020-47D5-B444-6720D134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BBE6-6FF6-40BC-B227-7B07C1F7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ABC9-8E30-47C3-BC3E-8C6A4E169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DB03-659D-44E6-9CB0-60DA3A3A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E6E7C-AA84-4E60-A7FB-37E9960D9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FC1B-652C-47C7-94EB-14E0C97E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16AD-3802-4426-859C-72CE5F50D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2725-7AEE-47D9-84CC-51ECE29D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A3108-C620-4600-B588-C775DDE3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ABC9-8E30-47C3-BC3E-8C6A4E169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71F7-E7E7-4612-8B25-2CA2F5A2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E4BE-5DEB-4F28-8D9A-7318224D4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833A4-9E5C-48F1-8D0C-60A54326B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14985-1609-4D02-8946-A9F4153C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16AD-3802-4426-859C-72CE5F50D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77A54-09D2-4C85-AD24-3CB52DF0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68540-FD55-4FD2-81D1-52C1FCDE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ABC9-8E30-47C3-BC3E-8C6A4E169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FBAA-8B17-4323-9EBA-440D61F1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415C6-141C-4FA3-B103-FFEC7505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37D69-2B78-4DFA-9850-815805F9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7223C-BA25-472B-9DF0-2F5A21125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AD6F9-BCB8-4262-8DAD-8A7A1D2D5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7A62F-99E0-48EE-A42C-FCD15895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16AD-3802-4426-859C-72CE5F50D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C5E1A-D427-42C3-9BA8-24B59568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FE1B2-0AFF-4178-BBB0-AB533254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ABC9-8E30-47C3-BC3E-8C6A4E169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2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E079-E4D2-411D-9A86-253E0551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C5DAD-3105-4A74-A0AB-6447EA9F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16AD-3802-4426-859C-72CE5F50D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E0260-CFEC-4ECF-8D4F-E67F4B6D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B9573-B838-4998-8AA7-C0DCC84E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ABC9-8E30-47C3-BC3E-8C6A4E169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17C25-FE87-48DE-8E3E-8FC1098B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16AD-3802-4426-859C-72CE5F50D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3E7B5-4BBB-49B4-BE6E-E56B7B66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2D211-11FD-4361-AB70-CAAB4C07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ABC9-8E30-47C3-BC3E-8C6A4E169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5881-20F2-4C47-9480-5382E304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894C-7190-4D66-BE95-1258EEE6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390F2-6D52-44AE-95D2-51DD719C6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30C47-798B-413C-A3FE-2DD1A442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16AD-3802-4426-859C-72CE5F50D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F1460-2D59-48B8-9241-CB1334B5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08CD-22AA-44AC-A845-227534D4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ABC9-8E30-47C3-BC3E-8C6A4E169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66A7-7EE9-4F98-8C57-E6BF00CE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AAD20-041F-4BD0-B841-53BF2B898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BEE66-1823-49F7-ADA9-66D8E91CC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2BAB6-4785-431E-88E4-42E1586C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16AD-3802-4426-859C-72CE5F50D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87719-34EC-43CF-AA29-FDD51873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C1F6C-5C06-4583-BCB7-E87E4D7E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ABC9-8E30-47C3-BC3E-8C6A4E169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8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BD73E-30D4-4F2F-A9D4-9E553BA9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76505-94D1-4C3E-BFD8-86D4FA95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494AB-C105-4E02-A7BA-457FE5D17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116AD-3802-4426-859C-72CE5F50D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CB6F-5103-4783-9BD9-0EF43A4EE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A0F0-B9C1-46E1-A5CA-1032A2D8B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ABC9-8E30-47C3-BC3E-8C6A4E169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9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skywayperspectives.org/documentation/me4s90/images/AppLayers-JSF.jpg">
            <a:extLst>
              <a:ext uri="{FF2B5EF4-FFF2-40B4-BE49-F238E27FC236}">
                <a16:creationId xmlns:a16="http://schemas.microsoft.com/office/drawing/2014/main" id="{1B11855A-AF71-405D-8AFE-ED4AE7563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633" y="643467"/>
            <a:ext cx="816273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C9870-5303-469C-A02C-691DB2D8D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869490"/>
              </p:ext>
            </p:extLst>
          </p:nvPr>
        </p:nvGraphicFramePr>
        <p:xfrm>
          <a:off x="4611687" y="1350498"/>
          <a:ext cx="3772658" cy="348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2658">
                  <a:extLst>
                    <a:ext uri="{9D8B030D-6E8A-4147-A177-3AD203B41FA5}">
                      <a16:colId xmlns:a16="http://schemas.microsoft.com/office/drawing/2014/main" val="2099024175"/>
                    </a:ext>
                  </a:extLst>
                </a:gridCol>
              </a:tblGrid>
              <a:tr h="3489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Java 1.8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05740025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Spring 5.x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7360128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Hibernate 4.X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60724797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Soap UI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9154849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Junit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30472602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Maven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86481765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Jboss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74752295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Eclipse Neon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9608660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SonarQube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4089700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SVN /GitHub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1658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6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84D30B-74D9-42CC-B116-A9E827EEE690}"/>
              </a:ext>
            </a:extLst>
          </p:cNvPr>
          <p:cNvSpPr/>
          <p:nvPr/>
        </p:nvSpPr>
        <p:spPr>
          <a:xfrm>
            <a:off x="3910817" y="295830"/>
            <a:ext cx="4514593" cy="24899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E2395B-2826-43E9-A3AB-0F6D30335B4F}"/>
              </a:ext>
            </a:extLst>
          </p:cNvPr>
          <p:cNvSpPr/>
          <p:nvPr/>
        </p:nvSpPr>
        <p:spPr>
          <a:xfrm>
            <a:off x="5380383" y="516836"/>
            <a:ext cx="1232452" cy="609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 Layer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EFAAD2-9192-472F-B5BD-D1C0A65776BF}"/>
              </a:ext>
            </a:extLst>
          </p:cNvPr>
          <p:cNvSpPr/>
          <p:nvPr/>
        </p:nvSpPr>
        <p:spPr>
          <a:xfrm>
            <a:off x="5367131" y="1256817"/>
            <a:ext cx="1232452" cy="609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Controller 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1220E9-16EC-47DF-B0EA-6CD975B8FD87}"/>
              </a:ext>
            </a:extLst>
          </p:cNvPr>
          <p:cNvSpPr/>
          <p:nvPr/>
        </p:nvSpPr>
        <p:spPr>
          <a:xfrm>
            <a:off x="5380383" y="1996798"/>
            <a:ext cx="1232452" cy="609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Frontend service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A34B0-F68F-45DD-B0D0-43BE2C1FBE76}"/>
              </a:ext>
            </a:extLst>
          </p:cNvPr>
          <p:cNvSpPr/>
          <p:nvPr/>
        </p:nvSpPr>
        <p:spPr>
          <a:xfrm>
            <a:off x="3929575" y="3090311"/>
            <a:ext cx="4514594" cy="24899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4B6F63-5DAF-4D82-A04F-DE26BD2280CE}"/>
              </a:ext>
            </a:extLst>
          </p:cNvPr>
          <p:cNvSpPr/>
          <p:nvPr/>
        </p:nvSpPr>
        <p:spPr>
          <a:xfrm>
            <a:off x="5367131" y="3305608"/>
            <a:ext cx="1232452" cy="609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 Layer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BA941-32D5-4E92-B730-5B944BEBB408}"/>
              </a:ext>
            </a:extLst>
          </p:cNvPr>
          <p:cNvSpPr/>
          <p:nvPr/>
        </p:nvSpPr>
        <p:spPr>
          <a:xfrm>
            <a:off x="5369956" y="4831035"/>
            <a:ext cx="1232452" cy="609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5B640-C7EA-4B63-B38A-8837001AE358}"/>
              </a:ext>
            </a:extLst>
          </p:cNvPr>
          <p:cNvSpPr txBox="1"/>
          <p:nvPr/>
        </p:nvSpPr>
        <p:spPr>
          <a:xfrm>
            <a:off x="3929575" y="332170"/>
            <a:ext cx="7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UI Layer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FF680F-04FF-408D-9885-478EE728047E}"/>
              </a:ext>
            </a:extLst>
          </p:cNvPr>
          <p:cNvSpPr/>
          <p:nvPr/>
        </p:nvSpPr>
        <p:spPr>
          <a:xfrm>
            <a:off x="5367131" y="4068321"/>
            <a:ext cx="1232452" cy="609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Business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EB0BF-0A9E-4F59-9653-ECA48A54BCBA}"/>
              </a:ext>
            </a:extLst>
          </p:cNvPr>
          <p:cNvSpPr txBox="1"/>
          <p:nvPr/>
        </p:nvSpPr>
        <p:spPr>
          <a:xfrm>
            <a:off x="3864942" y="3096516"/>
            <a:ext cx="1268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Integration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8369E-7EAF-4BED-BEC6-3A03CDF457F4}"/>
              </a:ext>
            </a:extLst>
          </p:cNvPr>
          <p:cNvSpPr txBox="1"/>
          <p:nvPr/>
        </p:nvSpPr>
        <p:spPr>
          <a:xfrm>
            <a:off x="6945551" y="516836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Angular 6</a:t>
            </a:r>
            <a:r>
              <a:rPr lang="en-US" sz="14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81EAB-FD29-4440-BDC5-07A41769509C}"/>
              </a:ext>
            </a:extLst>
          </p:cNvPr>
          <p:cNvSpPr txBox="1"/>
          <p:nvPr/>
        </p:nvSpPr>
        <p:spPr>
          <a:xfrm>
            <a:off x="6786471" y="3723814"/>
            <a:ext cx="16576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Spring 5</a:t>
            </a:r>
          </a:p>
          <a:p>
            <a:r>
              <a:rPr lang="en-US" sz="1400" dirty="0"/>
              <a:t>Spring Web Services</a:t>
            </a:r>
          </a:p>
          <a:p>
            <a:r>
              <a:rPr lang="en-US" sz="1400" dirty="0"/>
              <a:t>Spring Batch</a:t>
            </a:r>
          </a:p>
          <a:p>
            <a:r>
              <a:rPr lang="en-US" sz="1400" dirty="0"/>
              <a:t>Spring Security</a:t>
            </a:r>
          </a:p>
          <a:p>
            <a:r>
              <a:rPr lang="en-US" sz="1400" dirty="0"/>
              <a:t>Spring DATA  JPA 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0BF8EDF1-32A0-437E-A9C3-F546826DD33A}"/>
              </a:ext>
            </a:extLst>
          </p:cNvPr>
          <p:cNvSpPr/>
          <p:nvPr/>
        </p:nvSpPr>
        <p:spPr>
          <a:xfrm>
            <a:off x="5621860" y="5849634"/>
            <a:ext cx="948280" cy="822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SQL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110868-0D2E-4377-91F1-D1CD2A0286D1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6168114" y="2785812"/>
            <a:ext cx="18758" cy="304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6E7D44-5992-494E-8B3D-BC700E8501A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96000" y="5601183"/>
            <a:ext cx="0" cy="2484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470AAB8-D11C-4CF1-942B-38B87B10FAA0}"/>
              </a:ext>
            </a:extLst>
          </p:cNvPr>
          <p:cNvSpPr txBox="1"/>
          <p:nvPr/>
        </p:nvSpPr>
        <p:spPr>
          <a:xfrm>
            <a:off x="3972151" y="4656586"/>
            <a:ext cx="1254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JAVA 1.8</a:t>
            </a:r>
          </a:p>
          <a:p>
            <a:r>
              <a:rPr lang="en-US" sz="1200" dirty="0"/>
              <a:t>JUNIT 5</a:t>
            </a:r>
          </a:p>
          <a:p>
            <a:r>
              <a:rPr lang="en-US" sz="1200" dirty="0"/>
              <a:t>SonarQube 7.6</a:t>
            </a:r>
          </a:p>
          <a:p>
            <a:r>
              <a:rPr lang="en-US" sz="1200" dirty="0"/>
              <a:t>Elastic search 6.6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02850B-BD70-4EB5-86E0-4E6ADB1C2EE8}"/>
              </a:ext>
            </a:extLst>
          </p:cNvPr>
          <p:cNvSpPr txBox="1"/>
          <p:nvPr/>
        </p:nvSpPr>
        <p:spPr>
          <a:xfrm>
            <a:off x="3944002" y="3610408"/>
            <a:ext cx="1350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Application server </a:t>
            </a:r>
          </a:p>
          <a:p>
            <a:endParaRPr lang="en-US" sz="1200" dirty="0"/>
          </a:p>
          <a:p>
            <a:r>
              <a:rPr lang="en-US" sz="1200" dirty="0"/>
              <a:t>Tomcat 9</a:t>
            </a:r>
          </a:p>
        </p:txBody>
      </p:sp>
    </p:spTree>
    <p:extLst>
      <p:ext uri="{BB962C8B-B14F-4D97-AF65-F5344CB8AC3E}">
        <p14:creationId xmlns:p14="http://schemas.microsoft.com/office/powerpoint/2010/main" val="308645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AB4AA6-B94F-4C1B-98A0-2176F56B6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53" y="651142"/>
            <a:ext cx="11410290" cy="584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0B4BCC-138A-4D0C-AD3D-650162E10E3B}"/>
              </a:ext>
            </a:extLst>
          </p:cNvPr>
          <p:cNvSpPr/>
          <p:nvPr/>
        </p:nvSpPr>
        <p:spPr>
          <a:xfrm>
            <a:off x="3819525" y="752475"/>
            <a:ext cx="6467475" cy="415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9190D9-4F2E-4B24-8C3B-ABBD45E1C07B}"/>
              </a:ext>
            </a:extLst>
          </p:cNvPr>
          <p:cNvSpPr/>
          <p:nvPr/>
        </p:nvSpPr>
        <p:spPr>
          <a:xfrm>
            <a:off x="4229100" y="2200275"/>
            <a:ext cx="5819775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FBA2F-EAFF-4322-BE8C-DE8CF9F80FAF}"/>
              </a:ext>
            </a:extLst>
          </p:cNvPr>
          <p:cNvSpPr/>
          <p:nvPr/>
        </p:nvSpPr>
        <p:spPr>
          <a:xfrm>
            <a:off x="4591050" y="2733675"/>
            <a:ext cx="1238250" cy="581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Gateway API / Eureka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706C7B-5AD3-4AE9-B443-1F471161FBFA}"/>
              </a:ext>
            </a:extLst>
          </p:cNvPr>
          <p:cNvSpPr/>
          <p:nvPr/>
        </p:nvSpPr>
        <p:spPr>
          <a:xfrm>
            <a:off x="6700837" y="2747962"/>
            <a:ext cx="1238250" cy="581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Kubernetes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76B595-C019-40EC-AE15-4FFE7D6F373B}"/>
              </a:ext>
            </a:extLst>
          </p:cNvPr>
          <p:cNvSpPr/>
          <p:nvPr/>
        </p:nvSpPr>
        <p:spPr>
          <a:xfrm>
            <a:off x="8505825" y="2747962"/>
            <a:ext cx="1238250" cy="581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Gateway API / Eureka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6EB09C-61E6-4EC3-B1BF-48AF0E9BA3E0}"/>
              </a:ext>
            </a:extLst>
          </p:cNvPr>
          <p:cNvSpPr/>
          <p:nvPr/>
        </p:nvSpPr>
        <p:spPr>
          <a:xfrm>
            <a:off x="4229100" y="1295400"/>
            <a:ext cx="5648325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4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09EE3B-75C8-41B8-BC35-31F51591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0" y="238046"/>
            <a:ext cx="11790560" cy="512961"/>
          </a:xfrm>
        </p:spPr>
        <p:txBody>
          <a:bodyPr>
            <a:normAutofit/>
          </a:bodyPr>
          <a:lstStyle/>
          <a:p>
            <a:r>
              <a:rPr lang="en-IN" sz="2800" b="1" dirty="0"/>
              <a:t>Bulk Upload Service</a:t>
            </a: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B82CD93D-336D-4994-9B96-C221BF66508C}"/>
              </a:ext>
            </a:extLst>
          </p:cNvPr>
          <p:cNvSpPr/>
          <p:nvPr/>
        </p:nvSpPr>
        <p:spPr bwMode="auto">
          <a:xfrm>
            <a:off x="630128" y="1448501"/>
            <a:ext cx="5490665" cy="7831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IN" sz="1867" dirty="0">
              <a:latin typeface="Arial" pitchFamily="34" charset="0"/>
              <a:ea typeface="+mj-ea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C016E6B-2CB8-492D-8775-E869F98A7364}"/>
              </a:ext>
            </a:extLst>
          </p:cNvPr>
          <p:cNvSpPr txBox="1"/>
          <p:nvPr/>
        </p:nvSpPr>
        <p:spPr>
          <a:xfrm>
            <a:off x="581391" y="1526630"/>
            <a:ext cx="109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API Gateway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DAEC6603-EC66-4D8C-AE3E-D55B2167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877" y="1493279"/>
            <a:ext cx="518016" cy="535890"/>
          </a:xfrm>
          <a:prstGeom prst="rect">
            <a:avLst/>
          </a:prstGeom>
        </p:spPr>
      </p:pic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5DAFBA79-3CA6-491B-85C3-8FF8D067AFF1}"/>
              </a:ext>
            </a:extLst>
          </p:cNvPr>
          <p:cNvCxnSpPr>
            <a:cxnSpLocks/>
          </p:cNvCxnSpPr>
          <p:nvPr/>
        </p:nvCxnSpPr>
        <p:spPr bwMode="auto">
          <a:xfrm>
            <a:off x="3010689" y="2194546"/>
            <a:ext cx="0" cy="282841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47B560ED-FD85-4776-9F34-AECC1414E21E}"/>
              </a:ext>
            </a:extLst>
          </p:cNvPr>
          <p:cNvSpPr/>
          <p:nvPr/>
        </p:nvSpPr>
        <p:spPr bwMode="auto">
          <a:xfrm>
            <a:off x="285703" y="1284355"/>
            <a:ext cx="6684931" cy="4831194"/>
          </a:xfrm>
          <a:prstGeom prst="roundRect">
            <a:avLst/>
          </a:prstGeom>
          <a:noFill/>
          <a:ln w="2540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IN" sz="1867" dirty="0">
              <a:latin typeface="Arial" pitchFamily="34" charset="0"/>
              <a:ea typeface="+mj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82E9127-3DF7-4943-B950-80C48D9AB61E}"/>
              </a:ext>
            </a:extLst>
          </p:cNvPr>
          <p:cNvSpPr txBox="1"/>
          <p:nvPr/>
        </p:nvSpPr>
        <p:spPr>
          <a:xfrm>
            <a:off x="2210671" y="1992885"/>
            <a:ext cx="173487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Bulk Upload API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A73F0C-BB79-4009-8EA6-8136D78855B4}"/>
              </a:ext>
            </a:extLst>
          </p:cNvPr>
          <p:cNvSpPr/>
          <p:nvPr/>
        </p:nvSpPr>
        <p:spPr>
          <a:xfrm>
            <a:off x="7071484" y="682923"/>
            <a:ext cx="5095768" cy="440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User Selects Bulk Upload from UI which calls Bulk Upload API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Bulk Upload API calls Bulk Upload Service  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Bulk Upload Service  retrieve configure details and orchestrate system services calls in sequence configured for this use case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Business rules are performed on the message and if any failure will be logged and notified as configured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US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Validate the Uploaded file based on business rules</a:t>
            </a:r>
            <a:endParaRPr lang="en-GB" sz="1333" dirty="0">
              <a:solidFill>
                <a:srgbClr val="1F1F1F"/>
              </a:solidFill>
              <a:latin typeface="Calibri Light" panose="020F0302020204030204" pitchFamily="34" charset="0"/>
              <a:ea typeface="ＭＳ Ｐゴシック" pitchFamily="34" charset="-128"/>
              <a:cs typeface="Calibri Light" panose="020F0302020204030204" pitchFamily="34" charset="0"/>
            </a:endParaRP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US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File process </a:t>
            </a:r>
            <a:endParaRPr lang="en-GB" sz="1333" dirty="0">
              <a:solidFill>
                <a:srgbClr val="1F1F1F"/>
              </a:solidFill>
              <a:latin typeface="Calibri Light" panose="020F0302020204030204" pitchFamily="34" charset="0"/>
              <a:ea typeface="ＭＳ Ｐゴシック" pitchFamily="34" charset="-128"/>
              <a:cs typeface="Calibri Light" panose="020F0302020204030204" pitchFamily="34" charset="0"/>
            </a:endParaRP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Generate CSV file 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Raise ticket for each CSV file and get the Remedy ID 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Insert work list entry for each CSV file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Insert Audit Logs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Send Notification </a:t>
            </a:r>
          </a:p>
        </p:txBody>
      </p:sp>
      <p:sp>
        <p:nvSpPr>
          <p:cNvPr id="88" name="Rectangle: Rounded Corners 302">
            <a:extLst>
              <a:ext uri="{FF2B5EF4-FFF2-40B4-BE49-F238E27FC236}">
                <a16:creationId xmlns:a16="http://schemas.microsoft.com/office/drawing/2014/main" id="{5E84B91C-E0AD-4225-B594-DE3AD5F05683}"/>
              </a:ext>
            </a:extLst>
          </p:cNvPr>
          <p:cNvSpPr/>
          <p:nvPr/>
        </p:nvSpPr>
        <p:spPr>
          <a:xfrm>
            <a:off x="261649" y="706397"/>
            <a:ext cx="6684931" cy="381184"/>
          </a:xfrm>
          <a:prstGeom prst="round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74820" tIns="87412" rIns="174820" bIns="87412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9" name="Rounded Rectangle 33">
            <a:extLst>
              <a:ext uri="{FF2B5EF4-FFF2-40B4-BE49-F238E27FC236}">
                <a16:creationId xmlns:a16="http://schemas.microsoft.com/office/drawing/2014/main" id="{00B5E073-E9BE-4BF4-9F09-F58295A45A57}"/>
              </a:ext>
            </a:extLst>
          </p:cNvPr>
          <p:cNvSpPr/>
          <p:nvPr/>
        </p:nvSpPr>
        <p:spPr>
          <a:xfrm>
            <a:off x="1011891" y="742451"/>
            <a:ext cx="4223077" cy="323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0537" tIns="80268" rIns="160537" bIns="80268" numCol="1" rtlCol="0" anchor="ctr" anchorCtr="0" compatLnSpc="1">
            <a:prstTxWarp prst="textNoShape">
              <a:avLst/>
            </a:prstTxWarp>
          </a:bodyPr>
          <a:lstStyle/>
          <a:p>
            <a:pPr algn="ctr" defTabSz="1831061" fontAlgn="base">
              <a:spcBef>
                <a:spcPct val="40000"/>
              </a:spcBef>
              <a:spcAft>
                <a:spcPct val="40000"/>
              </a:spcAft>
            </a:pPr>
            <a:r>
              <a:rPr lang="en-GB" sz="1333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UI Angular 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DAFBA79-3CA6-491B-85C3-8FF8D067AFF1}"/>
              </a:ext>
            </a:extLst>
          </p:cNvPr>
          <p:cNvCxnSpPr/>
          <p:nvPr/>
        </p:nvCxnSpPr>
        <p:spPr bwMode="auto">
          <a:xfrm flipH="1">
            <a:off x="3040725" y="1065673"/>
            <a:ext cx="4028" cy="427281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86"/>
          <p:cNvSpPr txBox="1"/>
          <p:nvPr/>
        </p:nvSpPr>
        <p:spPr>
          <a:xfrm>
            <a:off x="7082598" y="291045"/>
            <a:ext cx="246650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Flow execution steps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F9377A0-4DEA-4CA4-89B3-D566B91131F3}"/>
              </a:ext>
            </a:extLst>
          </p:cNvPr>
          <p:cNvSpPr/>
          <p:nvPr/>
        </p:nvSpPr>
        <p:spPr bwMode="auto">
          <a:xfrm>
            <a:off x="580240" y="2433908"/>
            <a:ext cx="5863761" cy="34809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0183FB5-E435-4504-979A-CF0F0F917F00}"/>
              </a:ext>
            </a:extLst>
          </p:cNvPr>
          <p:cNvSpPr txBox="1"/>
          <p:nvPr/>
        </p:nvSpPr>
        <p:spPr>
          <a:xfrm>
            <a:off x="723610" y="2663278"/>
            <a:ext cx="1125323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1F1F1F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Process</a:t>
            </a:r>
          </a:p>
          <a:p>
            <a:r>
              <a:rPr lang="en-US" sz="1067" b="1" dirty="0">
                <a:solidFill>
                  <a:srgbClr val="1F1F1F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Microservices</a:t>
            </a:r>
          </a:p>
        </p:txBody>
      </p:sp>
      <p:sp>
        <p:nvSpPr>
          <p:cNvPr id="107" name="Rectangle: Single Corner Snipped 106">
            <a:extLst>
              <a:ext uri="{FF2B5EF4-FFF2-40B4-BE49-F238E27FC236}">
                <a16:creationId xmlns:a16="http://schemas.microsoft.com/office/drawing/2014/main" id="{7CA1EAB7-A9CA-4D2B-8D68-F483FE9EFC87}"/>
              </a:ext>
            </a:extLst>
          </p:cNvPr>
          <p:cNvSpPr/>
          <p:nvPr/>
        </p:nvSpPr>
        <p:spPr bwMode="auto">
          <a:xfrm>
            <a:off x="2317176" y="2591312"/>
            <a:ext cx="1495865" cy="413079"/>
          </a:xfrm>
          <a:prstGeom prst="snip1Rect">
            <a:avLst>
              <a:gd name="adj" fmla="val 7281"/>
            </a:avLst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IN" sz="1067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Bulk Upload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IN" sz="1067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Services</a:t>
            </a:r>
            <a:endParaRPr lang="en-IN" sz="2133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sp>
        <p:nvSpPr>
          <p:cNvPr id="108" name="Half Frame 107">
            <a:extLst>
              <a:ext uri="{FF2B5EF4-FFF2-40B4-BE49-F238E27FC236}">
                <a16:creationId xmlns:a16="http://schemas.microsoft.com/office/drawing/2014/main" id="{02A4CC9B-4A06-4BF4-98E7-45D4AA84DF2D}"/>
              </a:ext>
            </a:extLst>
          </p:cNvPr>
          <p:cNvSpPr/>
          <p:nvPr/>
        </p:nvSpPr>
        <p:spPr bwMode="auto">
          <a:xfrm>
            <a:off x="2271649" y="2550835"/>
            <a:ext cx="350043" cy="452555"/>
          </a:xfrm>
          <a:prstGeom prst="halfFrame">
            <a:avLst/>
          </a:prstGeom>
          <a:solidFill>
            <a:srgbClr val="0070C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IN" sz="1867" dirty="0">
              <a:latin typeface="Arial" pitchFamily="34" charset="0"/>
              <a:ea typeface="+mj-ea"/>
            </a:endParaRPr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7509615B-B0E2-4BB9-94D3-5666F6681CFB}"/>
              </a:ext>
            </a:extLst>
          </p:cNvPr>
          <p:cNvSpPr/>
          <p:nvPr/>
        </p:nvSpPr>
        <p:spPr bwMode="auto">
          <a:xfrm>
            <a:off x="1474134" y="3920692"/>
            <a:ext cx="1202989" cy="472537"/>
          </a:xfrm>
          <a:prstGeom prst="hexagon">
            <a:avLst/>
          </a:prstGeom>
          <a:solidFill>
            <a:srgbClr val="00B0F0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62560" tIns="81280" rIns="162560" bIns="81280" numCol="1" rtlCol="0" anchor="ctr" anchorCtr="0" compatLnSpc="1">
            <a:prstTxWarp prst="textNoShape">
              <a:avLst/>
            </a:prstTxWarp>
          </a:bodyPr>
          <a:lstStyle/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Notification Service</a:t>
            </a: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16743DAD-E8AF-4082-9EBB-C1ECDDB2B957}"/>
              </a:ext>
            </a:extLst>
          </p:cNvPr>
          <p:cNvSpPr/>
          <p:nvPr/>
        </p:nvSpPr>
        <p:spPr bwMode="auto">
          <a:xfrm>
            <a:off x="1467573" y="4536628"/>
            <a:ext cx="1199415" cy="478632"/>
          </a:xfrm>
          <a:prstGeom prst="hexagon">
            <a:avLst/>
          </a:prstGeom>
          <a:solidFill>
            <a:srgbClr val="00B0F0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62560" tIns="81280" rIns="162560" bIns="81280" numCol="1" rtlCol="0" anchor="ctr" anchorCtr="0" compatLnSpc="1">
            <a:prstTxWarp prst="textNoShape">
              <a:avLst/>
            </a:prstTxWarp>
          </a:bodyPr>
          <a:lstStyle/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Audit Log Service</a:t>
            </a:r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6A7BCB8F-A599-4306-B144-E69C3368C5A5}"/>
              </a:ext>
            </a:extLst>
          </p:cNvPr>
          <p:cNvSpPr/>
          <p:nvPr/>
        </p:nvSpPr>
        <p:spPr bwMode="auto">
          <a:xfrm>
            <a:off x="3533564" y="3316436"/>
            <a:ext cx="1135127" cy="464595"/>
          </a:xfrm>
          <a:prstGeom prst="hexagon">
            <a:avLst/>
          </a:prstGeom>
          <a:solidFill>
            <a:srgbClr val="00B0F0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62560" tIns="81280" rIns="162560" bIns="81280" numCol="1" rtlCol="0" anchor="ctr" anchorCtr="0" compatLnSpc="1">
            <a:prstTxWarp prst="textNoShape">
              <a:avLst/>
            </a:prstTxWarp>
          </a:bodyPr>
          <a:lstStyle/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Business</a:t>
            </a:r>
          </a:p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Rule Service</a:t>
            </a: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431D2E89-A0B0-43E7-97A0-701BBBAEFACA}"/>
              </a:ext>
            </a:extLst>
          </p:cNvPr>
          <p:cNvSpPr/>
          <p:nvPr/>
        </p:nvSpPr>
        <p:spPr bwMode="auto">
          <a:xfrm>
            <a:off x="1467573" y="3307150"/>
            <a:ext cx="1138424" cy="483168"/>
          </a:xfrm>
          <a:prstGeom prst="hexagon">
            <a:avLst/>
          </a:prstGeom>
          <a:solidFill>
            <a:srgbClr val="00B0F0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62560" tIns="81280" rIns="162560" bIns="81280" numCol="1" rtlCol="0" anchor="ctr" anchorCtr="0" compatLnSpc="1">
            <a:prstTxWarp prst="textNoShape">
              <a:avLst/>
            </a:prstTxWarp>
          </a:bodyPr>
          <a:lstStyle/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Remedy Service</a:t>
            </a:r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F947FA1F-FF4D-4DEE-B834-208C3B1616F0}"/>
              </a:ext>
            </a:extLst>
          </p:cNvPr>
          <p:cNvSpPr/>
          <p:nvPr/>
        </p:nvSpPr>
        <p:spPr bwMode="auto">
          <a:xfrm>
            <a:off x="3528753" y="3933349"/>
            <a:ext cx="1131244" cy="447223"/>
          </a:xfrm>
          <a:prstGeom prst="hexagon">
            <a:avLst/>
          </a:prstGeom>
          <a:solidFill>
            <a:srgbClr val="00B0F0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62560" tIns="81280" rIns="162560" bIns="81280" numCol="1" rtlCol="0" anchor="ctr" anchorCtr="0" compatLnSpc="1">
            <a:prstTxWarp prst="textNoShape">
              <a:avLst/>
            </a:prstTxWarp>
          </a:bodyPr>
          <a:lstStyle/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Generate CSV Service</a:t>
            </a:r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0FAB4B86-65C3-4AC4-9C54-7F5B9990289F}"/>
              </a:ext>
            </a:extLst>
          </p:cNvPr>
          <p:cNvSpPr/>
          <p:nvPr/>
        </p:nvSpPr>
        <p:spPr bwMode="auto">
          <a:xfrm>
            <a:off x="3559253" y="4554346"/>
            <a:ext cx="1117367" cy="443199"/>
          </a:xfrm>
          <a:prstGeom prst="hexagon">
            <a:avLst/>
          </a:prstGeom>
          <a:solidFill>
            <a:srgbClr val="00B0F0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62560" tIns="81280" rIns="162560" bIns="81280" numCol="1" rtlCol="0" anchor="ctr" anchorCtr="0" compatLnSpc="1">
            <a:prstTxWarp prst="textNoShape">
              <a:avLst/>
            </a:prstTxWarp>
          </a:bodyPr>
          <a:lstStyle/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Work List Service</a:t>
            </a:r>
          </a:p>
        </p:txBody>
      </p:sp>
      <p:sp>
        <p:nvSpPr>
          <p:cNvPr id="115" name="Half Frame 114">
            <a:extLst>
              <a:ext uri="{FF2B5EF4-FFF2-40B4-BE49-F238E27FC236}">
                <a16:creationId xmlns:a16="http://schemas.microsoft.com/office/drawing/2014/main" id="{54D1D1BE-2730-4234-9243-C79BE81B74BB}"/>
              </a:ext>
            </a:extLst>
          </p:cNvPr>
          <p:cNvSpPr/>
          <p:nvPr/>
        </p:nvSpPr>
        <p:spPr bwMode="auto">
          <a:xfrm rot="10800000">
            <a:off x="3502142" y="2573506"/>
            <a:ext cx="350043" cy="452555"/>
          </a:xfrm>
          <a:prstGeom prst="halfFrame">
            <a:avLst/>
          </a:prstGeom>
          <a:solidFill>
            <a:srgbClr val="0070C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IN" sz="1867" dirty="0">
              <a:latin typeface="Arial" pitchFamily="34" charset="0"/>
              <a:ea typeface="+mj-ea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E85C59E-C61B-4049-B253-790EAE74EC9E}"/>
              </a:ext>
            </a:extLst>
          </p:cNvPr>
          <p:cNvCxnSpPr/>
          <p:nvPr/>
        </p:nvCxnSpPr>
        <p:spPr bwMode="auto">
          <a:xfrm flipH="1">
            <a:off x="3104022" y="3004390"/>
            <a:ext cx="1" cy="1771555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4659AB-63A8-46A3-A43A-D4ADA8FC1A3C}"/>
              </a:ext>
            </a:extLst>
          </p:cNvPr>
          <p:cNvCxnSpPr>
            <a:cxnSpLocks/>
            <a:stCxn id="112" idx="0"/>
          </p:cNvCxnSpPr>
          <p:nvPr/>
        </p:nvCxnSpPr>
        <p:spPr bwMode="auto">
          <a:xfrm>
            <a:off x="2605997" y="3548734"/>
            <a:ext cx="922756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3366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58F10EE-1261-47BB-8D4D-43D5334005E4}"/>
              </a:ext>
            </a:extLst>
          </p:cNvPr>
          <p:cNvCxnSpPr/>
          <p:nvPr/>
        </p:nvCxnSpPr>
        <p:spPr bwMode="auto">
          <a:xfrm>
            <a:off x="2636497" y="4156959"/>
            <a:ext cx="922756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3366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5EBE60E-F772-46D6-9DCB-86A9F833ED96}"/>
              </a:ext>
            </a:extLst>
          </p:cNvPr>
          <p:cNvCxnSpPr/>
          <p:nvPr/>
        </p:nvCxnSpPr>
        <p:spPr bwMode="auto">
          <a:xfrm>
            <a:off x="2677124" y="4775944"/>
            <a:ext cx="922756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3366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E1217F09-49AC-472A-8A11-40D2A89CF0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2" y="3393374"/>
            <a:ext cx="610200" cy="276127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AF4B3F9-B537-490D-B2E5-23383FA4E46A}"/>
              </a:ext>
            </a:extLst>
          </p:cNvPr>
          <p:cNvCxnSpPr/>
          <p:nvPr/>
        </p:nvCxnSpPr>
        <p:spPr bwMode="auto">
          <a:xfrm>
            <a:off x="1057514" y="3527956"/>
            <a:ext cx="413667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4ABCCC68-D9F4-466A-8F4D-BA9FAC3DCC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1" y="4685084"/>
            <a:ext cx="610200" cy="276127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0B1AD614-3F40-4E25-AE7E-694FB464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20" y="4637880"/>
            <a:ext cx="610200" cy="27612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00FDC8A1-38C2-495E-8B67-1C072379DD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21" y="2648638"/>
            <a:ext cx="610200" cy="276127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7064273-83E0-4A93-BA56-04946C93D5F3}"/>
              </a:ext>
            </a:extLst>
          </p:cNvPr>
          <p:cNvCxnSpPr/>
          <p:nvPr/>
        </p:nvCxnSpPr>
        <p:spPr bwMode="auto">
          <a:xfrm>
            <a:off x="1857982" y="2777112"/>
            <a:ext cx="413667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308A7B2-5981-46CC-92E3-4A97B14B5AB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36" y="4709437"/>
            <a:ext cx="332551" cy="14704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0F098B54-5CBC-4F9F-9A58-9C11CFD8B5A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87" y="4764178"/>
            <a:ext cx="332551" cy="14704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D4CCC541-DA97-42F2-9C3D-5A74C29EDB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9" y="3467194"/>
            <a:ext cx="332551" cy="14704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A4000957-7A30-43A4-9E77-42EFF9AABDD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84" y="2714007"/>
            <a:ext cx="332551" cy="147040"/>
          </a:xfrm>
          <a:prstGeom prst="rect">
            <a:avLst/>
          </a:prstGeom>
        </p:spPr>
      </p:pic>
      <p:sp>
        <p:nvSpPr>
          <p:cNvPr id="153" name="Flowchart: Multidocument 152">
            <a:extLst>
              <a:ext uri="{FF2B5EF4-FFF2-40B4-BE49-F238E27FC236}">
                <a16:creationId xmlns:a16="http://schemas.microsoft.com/office/drawing/2014/main" id="{DC331200-566A-4DA8-AD09-D26FD840D2C0}"/>
              </a:ext>
            </a:extLst>
          </p:cNvPr>
          <p:cNvSpPr/>
          <p:nvPr/>
        </p:nvSpPr>
        <p:spPr>
          <a:xfrm>
            <a:off x="4923103" y="4095802"/>
            <a:ext cx="236233" cy="132603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FD99D51-7AD9-4BE5-B3E6-E0F032F914C5}"/>
              </a:ext>
            </a:extLst>
          </p:cNvPr>
          <p:cNvCxnSpPr>
            <a:cxnSpLocks/>
          </p:cNvCxnSpPr>
          <p:nvPr/>
        </p:nvCxnSpPr>
        <p:spPr bwMode="auto">
          <a:xfrm>
            <a:off x="4659997" y="4160665"/>
            <a:ext cx="299470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76477B01-6D04-4D86-BF12-C68ACEAF89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1" y="4044764"/>
            <a:ext cx="610200" cy="276127"/>
          </a:xfrm>
          <a:prstGeom prst="rect">
            <a:avLst/>
          </a:prstGeom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2C0A5B5-A714-41DB-B860-63C418750086}"/>
              </a:ext>
            </a:extLst>
          </p:cNvPr>
          <p:cNvCxnSpPr/>
          <p:nvPr/>
        </p:nvCxnSpPr>
        <p:spPr bwMode="auto">
          <a:xfrm>
            <a:off x="1065293" y="4179346"/>
            <a:ext cx="413667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25009043-0FAB-49C4-8238-BB48A82402A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8" y="4118584"/>
            <a:ext cx="332551" cy="147040"/>
          </a:xfrm>
          <a:prstGeom prst="rect">
            <a:avLst/>
          </a:prstGeom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E7BB9CC-122F-4354-9488-D399AE3FF7CA}"/>
              </a:ext>
            </a:extLst>
          </p:cNvPr>
          <p:cNvCxnSpPr/>
          <p:nvPr/>
        </p:nvCxnSpPr>
        <p:spPr bwMode="auto">
          <a:xfrm>
            <a:off x="1057513" y="4792724"/>
            <a:ext cx="413667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59D359-CB22-4A9E-9ABD-3B80AEBC56F0}"/>
              </a:ext>
            </a:extLst>
          </p:cNvPr>
          <p:cNvCxnSpPr/>
          <p:nvPr/>
        </p:nvCxnSpPr>
        <p:spPr>
          <a:xfrm>
            <a:off x="685566" y="3171825"/>
            <a:ext cx="5500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BE227D5-239A-4A99-8EE0-70716FEF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53" y="3361451"/>
            <a:ext cx="670275" cy="303312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73BF1049-354B-4738-969E-2DC0EF70991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70" y="3445716"/>
            <a:ext cx="365290" cy="161516"/>
          </a:xfrm>
          <a:prstGeom prst="rect">
            <a:avLst/>
          </a:prstGeom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C046288-5D53-4075-A632-40D9DD41EF4C}"/>
              </a:ext>
            </a:extLst>
          </p:cNvPr>
          <p:cNvCxnSpPr>
            <a:cxnSpLocks/>
          </p:cNvCxnSpPr>
          <p:nvPr/>
        </p:nvCxnSpPr>
        <p:spPr bwMode="auto">
          <a:xfrm>
            <a:off x="4659997" y="4780168"/>
            <a:ext cx="299470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0637802-5BEC-4505-A35D-6E011D26A923}"/>
              </a:ext>
            </a:extLst>
          </p:cNvPr>
          <p:cNvCxnSpPr>
            <a:cxnSpLocks/>
          </p:cNvCxnSpPr>
          <p:nvPr/>
        </p:nvCxnSpPr>
        <p:spPr bwMode="auto">
          <a:xfrm>
            <a:off x="4623633" y="3527956"/>
            <a:ext cx="299470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" name="Hexagon 163">
            <a:extLst>
              <a:ext uri="{FF2B5EF4-FFF2-40B4-BE49-F238E27FC236}">
                <a16:creationId xmlns:a16="http://schemas.microsoft.com/office/drawing/2014/main" id="{F59A9894-BF33-4D56-8FAA-831FFEB91DA6}"/>
              </a:ext>
            </a:extLst>
          </p:cNvPr>
          <p:cNvSpPr/>
          <p:nvPr/>
        </p:nvSpPr>
        <p:spPr bwMode="auto">
          <a:xfrm>
            <a:off x="1474134" y="5200626"/>
            <a:ext cx="1117367" cy="443199"/>
          </a:xfrm>
          <a:prstGeom prst="hexagon">
            <a:avLst/>
          </a:prstGeom>
          <a:solidFill>
            <a:srgbClr val="00B0F0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62560" tIns="81280" rIns="162560" bIns="81280" numCol="1" rtlCol="0" anchor="ctr" anchorCtr="0" compatLnSpc="1">
            <a:prstTxWarp prst="textNoShape">
              <a:avLst/>
            </a:prstTxWarp>
          </a:bodyPr>
          <a:lstStyle/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File Validation</a:t>
            </a: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3771F682-BE17-452D-BF66-42BD1A084B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45" y="5308607"/>
            <a:ext cx="610200" cy="276127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EECE5E54-9B98-4880-87D8-C9D2C8ABA4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1" y="5358128"/>
            <a:ext cx="399434" cy="176613"/>
          </a:xfrm>
          <a:prstGeom prst="rect">
            <a:avLst/>
          </a:prstGeom>
        </p:spPr>
      </p:pic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FDCF81A-2A9E-4583-B76F-ADF75C059EEB}"/>
              </a:ext>
            </a:extLst>
          </p:cNvPr>
          <p:cNvCxnSpPr/>
          <p:nvPr/>
        </p:nvCxnSpPr>
        <p:spPr bwMode="auto">
          <a:xfrm>
            <a:off x="1098339" y="5421378"/>
            <a:ext cx="413667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1A9C4E-F407-4CB5-BBD3-2D040719A41C}"/>
              </a:ext>
            </a:extLst>
          </p:cNvPr>
          <p:cNvCxnSpPr>
            <a:cxnSpLocks/>
          </p:cNvCxnSpPr>
          <p:nvPr/>
        </p:nvCxnSpPr>
        <p:spPr>
          <a:xfrm>
            <a:off x="3104022" y="4775944"/>
            <a:ext cx="0" cy="86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0477FBF-EFD0-483B-A174-058E07F986FC}"/>
              </a:ext>
            </a:extLst>
          </p:cNvPr>
          <p:cNvSpPr/>
          <p:nvPr/>
        </p:nvSpPr>
        <p:spPr>
          <a:xfrm>
            <a:off x="3400566" y="5118235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314D6889-FC12-4936-8461-6F5D17AAC07F}"/>
              </a:ext>
            </a:extLst>
          </p:cNvPr>
          <p:cNvSpPr/>
          <p:nvPr/>
        </p:nvSpPr>
        <p:spPr>
          <a:xfrm>
            <a:off x="3344338" y="4400015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CA33BC85-8AFA-44B2-AEF7-32E7ABE10327}"/>
              </a:ext>
            </a:extLst>
          </p:cNvPr>
          <p:cNvSpPr/>
          <p:nvPr/>
        </p:nvSpPr>
        <p:spPr>
          <a:xfrm>
            <a:off x="3304824" y="3847800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B8A5DC0-C3B6-4338-9846-60843FC53BD8}"/>
              </a:ext>
            </a:extLst>
          </p:cNvPr>
          <p:cNvSpPr/>
          <p:nvPr/>
        </p:nvSpPr>
        <p:spPr>
          <a:xfrm>
            <a:off x="3228927" y="3255757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641E18A-36F1-434A-8BD6-5142F9F11D5E}"/>
              </a:ext>
            </a:extLst>
          </p:cNvPr>
          <p:cNvSpPr/>
          <p:nvPr/>
        </p:nvSpPr>
        <p:spPr>
          <a:xfrm>
            <a:off x="2666988" y="5116001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4296A26-E815-4559-B22F-311AFBCA7D69}"/>
              </a:ext>
            </a:extLst>
          </p:cNvPr>
          <p:cNvSpPr/>
          <p:nvPr/>
        </p:nvSpPr>
        <p:spPr>
          <a:xfrm>
            <a:off x="2648791" y="4476097"/>
            <a:ext cx="445085" cy="2571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3" name="Hexagon 172">
            <a:extLst>
              <a:ext uri="{FF2B5EF4-FFF2-40B4-BE49-F238E27FC236}">
                <a16:creationId xmlns:a16="http://schemas.microsoft.com/office/drawing/2014/main" id="{2416A742-01B7-40DC-8188-EF4E00273AEB}"/>
              </a:ext>
            </a:extLst>
          </p:cNvPr>
          <p:cNvSpPr/>
          <p:nvPr/>
        </p:nvSpPr>
        <p:spPr bwMode="auto">
          <a:xfrm>
            <a:off x="3566012" y="5251431"/>
            <a:ext cx="1117367" cy="443199"/>
          </a:xfrm>
          <a:prstGeom prst="hexagon">
            <a:avLst/>
          </a:prstGeom>
          <a:solidFill>
            <a:srgbClr val="00B0F0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62560" tIns="81280" rIns="162560" bIns="81280" numCol="1" rtlCol="0" anchor="ctr" anchorCtr="0" compatLnSpc="1">
            <a:prstTxWarp prst="textNoShape">
              <a:avLst/>
            </a:prstTxWarp>
          </a:bodyPr>
          <a:lstStyle/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File Process</a:t>
            </a: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19FA295A-0F5B-4EFA-AAB3-BF1BFD8AFC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97" y="5302596"/>
            <a:ext cx="610200" cy="276127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B13F6F6F-4D64-4D50-8430-AE199A8496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23" y="5352117"/>
            <a:ext cx="399434" cy="176613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DF0894C-0C9D-494D-84C5-79E4D2BBE33E}"/>
              </a:ext>
            </a:extLst>
          </p:cNvPr>
          <p:cNvCxnSpPr/>
          <p:nvPr/>
        </p:nvCxnSpPr>
        <p:spPr bwMode="auto">
          <a:xfrm>
            <a:off x="4676620" y="5421378"/>
            <a:ext cx="413667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1234A60F-FD45-4EC9-9ABF-D6BCD6178A72}"/>
              </a:ext>
            </a:extLst>
          </p:cNvPr>
          <p:cNvSpPr/>
          <p:nvPr/>
        </p:nvSpPr>
        <p:spPr>
          <a:xfrm>
            <a:off x="2637350" y="3872145"/>
            <a:ext cx="519626" cy="225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DBA873D-38F6-4523-ACCB-833E36637810}"/>
              </a:ext>
            </a:extLst>
          </p:cNvPr>
          <p:cNvSpPr/>
          <p:nvPr/>
        </p:nvSpPr>
        <p:spPr>
          <a:xfrm>
            <a:off x="2591372" y="3275775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80A5AB-E262-4FA7-BCA6-0C627055AB53}"/>
              </a:ext>
            </a:extLst>
          </p:cNvPr>
          <p:cNvCxnSpPr/>
          <p:nvPr/>
        </p:nvCxnSpPr>
        <p:spPr bwMode="auto">
          <a:xfrm>
            <a:off x="2603730" y="5440428"/>
            <a:ext cx="922756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3366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47930A33-48BA-4425-A73D-78601CA20C97}"/>
              </a:ext>
            </a:extLst>
          </p:cNvPr>
          <p:cNvSpPr/>
          <p:nvPr/>
        </p:nvSpPr>
        <p:spPr>
          <a:xfrm>
            <a:off x="4854054" y="798542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E013A75-9EEB-4EB9-A163-7EF8A1666307}"/>
              </a:ext>
            </a:extLst>
          </p:cNvPr>
          <p:cNvSpPr/>
          <p:nvPr/>
        </p:nvSpPr>
        <p:spPr>
          <a:xfrm>
            <a:off x="4854054" y="1523375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3E4ECAA-5AAF-4912-AA99-8F778C53A001}"/>
              </a:ext>
            </a:extLst>
          </p:cNvPr>
          <p:cNvSpPr/>
          <p:nvPr/>
        </p:nvSpPr>
        <p:spPr>
          <a:xfrm>
            <a:off x="4028605" y="2721489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975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A32CFF-3E8E-4E0D-AD92-6707A3DE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564" y="1766248"/>
            <a:ext cx="895350" cy="1066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1B7FD-AFB3-497D-8748-E52C74B953E8}"/>
              </a:ext>
            </a:extLst>
          </p:cNvPr>
          <p:cNvSpPr/>
          <p:nvPr/>
        </p:nvSpPr>
        <p:spPr>
          <a:xfrm>
            <a:off x="4107976" y="791570"/>
            <a:ext cx="5131558" cy="3125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A71ABC-8289-4BCC-A2F5-2C72B20CE9A7}"/>
              </a:ext>
            </a:extLst>
          </p:cNvPr>
          <p:cNvSpPr/>
          <p:nvPr/>
        </p:nvSpPr>
        <p:spPr>
          <a:xfrm>
            <a:off x="4517409" y="1269242"/>
            <a:ext cx="791570" cy="1651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Gateway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AD292-6DFA-4D57-A4AA-50C56ADAC5F3}"/>
              </a:ext>
            </a:extLst>
          </p:cNvPr>
          <p:cNvSpPr/>
          <p:nvPr/>
        </p:nvSpPr>
        <p:spPr>
          <a:xfrm>
            <a:off x="6737263" y="1364776"/>
            <a:ext cx="1003537" cy="7506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Micro</a:t>
            </a:r>
            <a:r>
              <a:rPr lang="en-US" dirty="0"/>
              <a:t> </a:t>
            </a:r>
            <a:r>
              <a:rPr lang="en-US" sz="1200" dirty="0"/>
              <a:t>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B38809-28F4-4D85-93FC-61F4AB57686F}"/>
              </a:ext>
            </a:extLst>
          </p:cNvPr>
          <p:cNvSpPr/>
          <p:nvPr/>
        </p:nvSpPr>
        <p:spPr>
          <a:xfrm>
            <a:off x="6772488" y="2420203"/>
            <a:ext cx="1003537" cy="7506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Micro</a:t>
            </a:r>
            <a:r>
              <a:rPr lang="en-US" dirty="0"/>
              <a:t> </a:t>
            </a:r>
            <a:r>
              <a:rPr lang="en-US" sz="1200" dirty="0"/>
              <a:t>service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7167AE-6241-4053-9FD6-67AB5E031125}"/>
              </a:ext>
            </a:extLst>
          </p:cNvPr>
          <p:cNvCxnSpPr>
            <a:cxnSpLocks/>
          </p:cNvCxnSpPr>
          <p:nvPr/>
        </p:nvCxnSpPr>
        <p:spPr>
          <a:xfrm flipV="1">
            <a:off x="2517212" y="2251881"/>
            <a:ext cx="1978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27F838-EB7B-4D99-9574-F8B7F554C6D9}"/>
              </a:ext>
            </a:extLst>
          </p:cNvPr>
          <p:cNvSpPr txBox="1"/>
          <p:nvPr/>
        </p:nvSpPr>
        <p:spPr>
          <a:xfrm>
            <a:off x="1515085" y="298616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 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6FC5BE-07DD-49BD-9DE2-9799580D93BE}"/>
              </a:ext>
            </a:extLst>
          </p:cNvPr>
          <p:cNvSpPr/>
          <p:nvPr/>
        </p:nvSpPr>
        <p:spPr>
          <a:xfrm>
            <a:off x="4155541" y="4318503"/>
            <a:ext cx="5151421" cy="750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CE20F-27B2-4288-8F04-C60EF9CE29DD}"/>
              </a:ext>
            </a:extLst>
          </p:cNvPr>
          <p:cNvSpPr/>
          <p:nvPr/>
        </p:nvSpPr>
        <p:spPr>
          <a:xfrm>
            <a:off x="5723006" y="4424150"/>
            <a:ext cx="1901498" cy="528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Identity Server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Open ID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8931EF5-F060-4866-9FA6-060B191A3087}"/>
              </a:ext>
            </a:extLst>
          </p:cNvPr>
          <p:cNvCxnSpPr/>
          <p:nvPr/>
        </p:nvCxnSpPr>
        <p:spPr>
          <a:xfrm rot="16200000" flipH="1">
            <a:off x="4785604" y="3113754"/>
            <a:ext cx="1437986" cy="11828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7428652-1975-4020-B9D1-203E50C00BCD}"/>
              </a:ext>
            </a:extLst>
          </p:cNvPr>
          <p:cNvCxnSpPr/>
          <p:nvPr/>
        </p:nvCxnSpPr>
        <p:spPr>
          <a:xfrm rot="5400000">
            <a:off x="6532357" y="3645855"/>
            <a:ext cx="1216924" cy="2668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EE2707-7354-401A-ABB8-CD0FD4DA1CB1}"/>
              </a:ext>
            </a:extLst>
          </p:cNvPr>
          <p:cNvCxnSpPr>
            <a:cxnSpLocks/>
          </p:cNvCxnSpPr>
          <p:nvPr/>
        </p:nvCxnSpPr>
        <p:spPr>
          <a:xfrm flipV="1">
            <a:off x="5319614" y="1646873"/>
            <a:ext cx="1411637" cy="44805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E9C393D-BA73-4C81-9F69-CFF32BE52C73}"/>
              </a:ext>
            </a:extLst>
          </p:cNvPr>
          <p:cNvCxnSpPr>
            <a:cxnSpLocks/>
          </p:cNvCxnSpPr>
          <p:nvPr/>
        </p:nvCxnSpPr>
        <p:spPr>
          <a:xfrm>
            <a:off x="5319614" y="2354238"/>
            <a:ext cx="1411637" cy="6319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er 29">
            <a:extLst>
              <a:ext uri="{FF2B5EF4-FFF2-40B4-BE49-F238E27FC236}">
                <a16:creationId xmlns:a16="http://schemas.microsoft.com/office/drawing/2014/main" id="{8D8B3014-B116-46DC-8483-5A2E906123D2}"/>
              </a:ext>
            </a:extLst>
          </p:cNvPr>
          <p:cNvSpPr/>
          <p:nvPr/>
        </p:nvSpPr>
        <p:spPr>
          <a:xfrm>
            <a:off x="8455936" y="1457608"/>
            <a:ext cx="479833" cy="506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DB</a:t>
            </a:r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348FEBF1-F4B8-40CF-B02A-B7F4DFEDD201}"/>
              </a:ext>
            </a:extLst>
          </p:cNvPr>
          <p:cNvSpPr/>
          <p:nvPr/>
        </p:nvSpPr>
        <p:spPr>
          <a:xfrm>
            <a:off x="8440848" y="2433760"/>
            <a:ext cx="479832" cy="506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EFCE8F-F16C-45DE-AA4F-A262939BB7FA}"/>
              </a:ext>
            </a:extLst>
          </p:cNvPr>
          <p:cNvCxnSpPr/>
          <p:nvPr/>
        </p:nvCxnSpPr>
        <p:spPr>
          <a:xfrm>
            <a:off x="7776025" y="1766248"/>
            <a:ext cx="6764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360FD1-03D9-407E-9559-B79385905B7F}"/>
              </a:ext>
            </a:extLst>
          </p:cNvPr>
          <p:cNvCxnSpPr>
            <a:stCxn id="7" idx="3"/>
          </p:cNvCxnSpPr>
          <p:nvPr/>
        </p:nvCxnSpPr>
        <p:spPr>
          <a:xfrm flipV="1">
            <a:off x="7776025" y="2795516"/>
            <a:ext cx="6799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131E1C2-C76F-4CB2-B242-3D21CD14202D}"/>
              </a:ext>
            </a:extLst>
          </p:cNvPr>
          <p:cNvSpPr/>
          <p:nvPr/>
        </p:nvSpPr>
        <p:spPr>
          <a:xfrm>
            <a:off x="5439499" y="1868085"/>
            <a:ext cx="496725" cy="122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Https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2A2C0D-73A3-435E-8F1B-5C8C4E71074D}"/>
              </a:ext>
            </a:extLst>
          </p:cNvPr>
          <p:cNvSpPr/>
          <p:nvPr/>
        </p:nvSpPr>
        <p:spPr>
          <a:xfrm>
            <a:off x="7330337" y="3548731"/>
            <a:ext cx="496725" cy="122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Https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B6A10C-EFBA-4FC8-B3CA-1AA1140D1F7B}"/>
              </a:ext>
            </a:extLst>
          </p:cNvPr>
          <p:cNvSpPr/>
          <p:nvPr/>
        </p:nvSpPr>
        <p:spPr>
          <a:xfrm>
            <a:off x="5503312" y="2446663"/>
            <a:ext cx="496725" cy="122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Https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EE44B9-9E3A-4A0E-B7E1-9BF8953AC7F3}"/>
              </a:ext>
            </a:extLst>
          </p:cNvPr>
          <p:cNvSpPr/>
          <p:nvPr/>
        </p:nvSpPr>
        <p:spPr>
          <a:xfrm>
            <a:off x="5003651" y="3487283"/>
            <a:ext cx="496725" cy="122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Https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B79C644-9D3C-40B6-A501-C73280D78F91}"/>
              </a:ext>
            </a:extLst>
          </p:cNvPr>
          <p:cNvCxnSpPr>
            <a:endCxn id="14" idx="2"/>
          </p:cNvCxnSpPr>
          <p:nvPr/>
        </p:nvCxnSpPr>
        <p:spPr>
          <a:xfrm rot="10800000">
            <a:off x="2057062" y="3355496"/>
            <a:ext cx="2050915" cy="13327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AEE709-3002-44A8-A153-A4D80BA2ABF2}"/>
              </a:ext>
            </a:extLst>
          </p:cNvPr>
          <p:cNvSpPr/>
          <p:nvPr/>
        </p:nvSpPr>
        <p:spPr>
          <a:xfrm>
            <a:off x="2224720" y="4387754"/>
            <a:ext cx="496725" cy="122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Https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9F8502-D0D8-452D-81AC-A16947C771A9}"/>
              </a:ext>
            </a:extLst>
          </p:cNvPr>
          <p:cNvSpPr/>
          <p:nvPr/>
        </p:nvSpPr>
        <p:spPr>
          <a:xfrm>
            <a:off x="4119329" y="806197"/>
            <a:ext cx="968720" cy="162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Amazon Cloud</a:t>
            </a:r>
          </a:p>
        </p:txBody>
      </p:sp>
    </p:spTree>
    <p:extLst>
      <p:ext uri="{BB962C8B-B14F-4D97-AF65-F5344CB8AC3E}">
        <p14:creationId xmlns:p14="http://schemas.microsoft.com/office/powerpoint/2010/main" val="191753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10808</TotalTime>
  <Words>237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Bulk Upload Service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Audina</dc:creator>
  <cp:lastModifiedBy>Siva Audina</cp:lastModifiedBy>
  <cp:revision>31</cp:revision>
  <dcterms:created xsi:type="dcterms:W3CDTF">2019-02-25T11:06:03Z</dcterms:created>
  <dcterms:modified xsi:type="dcterms:W3CDTF">2019-03-07T09:00:01Z</dcterms:modified>
</cp:coreProperties>
</file>