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28646-4020-41C3-AD8D-17C0BF5F9E26}" type="datetimeFigureOut">
              <a:rPr lang="en-US" smtClean="0"/>
              <a:t>06/03/2018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44012-1FB3-4E3F-92D9-BD43D38BC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85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28646-4020-41C3-AD8D-17C0BF5F9E26}" type="datetimeFigureOut">
              <a:rPr lang="en-US" smtClean="0"/>
              <a:t>06/03/2018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44012-1FB3-4E3F-92D9-BD43D38BC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37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28646-4020-41C3-AD8D-17C0BF5F9E26}" type="datetimeFigureOut">
              <a:rPr lang="en-US" smtClean="0"/>
              <a:t>06/03/2018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44012-1FB3-4E3F-92D9-BD43D38BC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99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28646-4020-41C3-AD8D-17C0BF5F9E26}" type="datetimeFigureOut">
              <a:rPr lang="en-US" smtClean="0"/>
              <a:t>06/03/2018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44012-1FB3-4E3F-92D9-BD43D38BC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3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28646-4020-41C3-AD8D-17C0BF5F9E26}" type="datetimeFigureOut">
              <a:rPr lang="en-US" smtClean="0"/>
              <a:t>06/03/2018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44012-1FB3-4E3F-92D9-BD43D38BC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33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28646-4020-41C3-AD8D-17C0BF5F9E26}" type="datetimeFigureOut">
              <a:rPr lang="en-US" smtClean="0"/>
              <a:t>06/03/2018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44012-1FB3-4E3F-92D9-BD43D38BC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01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28646-4020-41C3-AD8D-17C0BF5F9E26}" type="datetimeFigureOut">
              <a:rPr lang="en-US" smtClean="0"/>
              <a:t>06/03/2018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44012-1FB3-4E3F-92D9-BD43D38BC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766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28646-4020-41C3-AD8D-17C0BF5F9E26}" type="datetimeFigureOut">
              <a:rPr lang="en-US" smtClean="0"/>
              <a:t>06/03/2018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44012-1FB3-4E3F-92D9-BD43D38BC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0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28646-4020-41C3-AD8D-17C0BF5F9E26}" type="datetimeFigureOut">
              <a:rPr lang="en-US" smtClean="0"/>
              <a:t>06/03/2018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44012-1FB3-4E3F-92D9-BD43D38BC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8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28646-4020-41C3-AD8D-17C0BF5F9E26}" type="datetimeFigureOut">
              <a:rPr lang="en-US" smtClean="0"/>
              <a:t>06/03/2018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44012-1FB3-4E3F-92D9-BD43D38BC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02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28646-4020-41C3-AD8D-17C0BF5F9E26}" type="datetimeFigureOut">
              <a:rPr lang="en-US" smtClean="0"/>
              <a:t>06/03/2018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44012-1FB3-4E3F-92D9-BD43D38BC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68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28646-4020-41C3-AD8D-17C0BF5F9E26}" type="datetimeFigureOut">
              <a:rPr lang="en-US" smtClean="0"/>
              <a:t>06/03/2018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44012-1FB3-4E3F-92D9-BD43D38BC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90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9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Homepage</a:t>
            </a:r>
            <a:endParaRPr lang="en-US" sz="4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90600"/>
            <a:ext cx="8534400" cy="4953000"/>
          </a:xfrm>
        </p:spPr>
      </p:pic>
      <p:sp>
        <p:nvSpPr>
          <p:cNvPr id="5" name="Rectangle 4"/>
          <p:cNvSpPr/>
          <p:nvPr/>
        </p:nvSpPr>
        <p:spPr>
          <a:xfrm>
            <a:off x="533400" y="6059269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This is Starting page of our system. This page contains the buttons that redirects to History, Keywords, Downloads, Hosts, Cookies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802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History Information</a:t>
            </a:r>
            <a:endParaRPr lang="en-US" sz="4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838200"/>
            <a:ext cx="8534400" cy="4750668"/>
          </a:xfrm>
        </p:spPr>
      </p:pic>
      <p:sp>
        <p:nvSpPr>
          <p:cNvPr id="5" name="Rectangle 4"/>
          <p:cNvSpPr/>
          <p:nvPr/>
        </p:nvSpPr>
        <p:spPr>
          <a:xfrm>
            <a:off x="381000" y="5706070"/>
            <a:ext cx="8458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This page opens after clicking on History button of </a:t>
            </a:r>
            <a:r>
              <a:rPr lang="en-US" b="1" dirty="0" smtClean="0"/>
              <a:t>Main page. </a:t>
            </a:r>
            <a:r>
              <a:rPr lang="en-US" b="1" dirty="0"/>
              <a:t>This contains various browsers names, user drop down list and export to excel button that converts the table form data into excel format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88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Search Keywords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40250"/>
            <a:ext cx="8610600" cy="4822350"/>
          </a:xfrm>
        </p:spPr>
      </p:pic>
      <p:sp>
        <p:nvSpPr>
          <p:cNvPr id="5" name="Rectangle 4"/>
          <p:cNvSpPr/>
          <p:nvPr/>
        </p:nvSpPr>
        <p:spPr>
          <a:xfrm>
            <a:off x="228600" y="5706070"/>
            <a:ext cx="853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This page opens after clicking on Keywords button of </a:t>
            </a:r>
            <a:r>
              <a:rPr lang="en-US" b="1" dirty="0" err="1"/>
              <a:t>Mainpage</a:t>
            </a:r>
            <a:r>
              <a:rPr lang="en-US" b="1" dirty="0"/>
              <a:t>. This contains various browsers names, user drop down list and export to excel button that converts the table form data into excel format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467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Host Information</a:t>
            </a:r>
            <a:endParaRPr lang="en-US" sz="4000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62000"/>
            <a:ext cx="8610600" cy="4591004"/>
          </a:xfrm>
        </p:spPr>
      </p:pic>
      <p:sp>
        <p:nvSpPr>
          <p:cNvPr id="7" name="Rectangle 6"/>
          <p:cNvSpPr/>
          <p:nvPr/>
        </p:nvSpPr>
        <p:spPr>
          <a:xfrm>
            <a:off x="304800" y="5553670"/>
            <a:ext cx="853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This page opens after clicking on Hosts button of </a:t>
            </a:r>
            <a:r>
              <a:rPr lang="en-US" b="1" dirty="0" err="1"/>
              <a:t>Mainpage</a:t>
            </a:r>
            <a:r>
              <a:rPr lang="en-US" b="1" dirty="0"/>
              <a:t>. This contains various browsers names, user drop down list and export to excel button that converts the table form data into excel format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912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Downloads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62000"/>
            <a:ext cx="8610599" cy="4685075"/>
          </a:xfrm>
        </p:spPr>
      </p:pic>
      <p:sp>
        <p:nvSpPr>
          <p:cNvPr id="5" name="Rectangle 4"/>
          <p:cNvSpPr/>
          <p:nvPr/>
        </p:nvSpPr>
        <p:spPr>
          <a:xfrm>
            <a:off x="228600" y="5706070"/>
            <a:ext cx="8610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This page opens after clicking on Downloads button of </a:t>
            </a:r>
            <a:r>
              <a:rPr lang="en-US" b="1" dirty="0" err="1"/>
              <a:t>Mainpage</a:t>
            </a:r>
            <a:r>
              <a:rPr lang="en-US" b="1" dirty="0"/>
              <a:t>. This contains various browsers names, user drop down list and export to excel button that converts the table form data into excel format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290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Cookies</a:t>
            </a:r>
            <a:endParaRPr lang="en-US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53346"/>
            <a:ext cx="8839200" cy="4809254"/>
          </a:xfrm>
        </p:spPr>
      </p:pic>
      <p:sp>
        <p:nvSpPr>
          <p:cNvPr id="9" name="Rectangle 8"/>
          <p:cNvSpPr/>
          <p:nvPr/>
        </p:nvSpPr>
        <p:spPr>
          <a:xfrm>
            <a:off x="152400" y="5706070"/>
            <a:ext cx="8763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This page opens after clicking on cookies button of </a:t>
            </a:r>
            <a:r>
              <a:rPr lang="en-US" b="1" dirty="0" err="1"/>
              <a:t>Mainpage</a:t>
            </a:r>
            <a:r>
              <a:rPr lang="en-US" b="1" dirty="0"/>
              <a:t>. This contains various browsers names, user drop down list and export to excel button that converts the table form data into excel format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849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222</Words>
  <Application>Microsoft Office PowerPoint</Application>
  <PresentationFormat>On-screen Show (4:3)</PresentationFormat>
  <Paragraphs>12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Homepage</vt:lpstr>
      <vt:lpstr>History Information</vt:lpstr>
      <vt:lpstr>Search Keywords</vt:lpstr>
      <vt:lpstr>Host Information</vt:lpstr>
      <vt:lpstr>Downloads</vt:lpstr>
      <vt:lpstr>Cookies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MAYUR</dc:creator>
  <cp:lastModifiedBy>MAYUR</cp:lastModifiedBy>
  <cp:revision>3</cp:revision>
  <dcterms:created xsi:type="dcterms:W3CDTF">2018-03-06T09:14:24Z</dcterms:created>
  <dcterms:modified xsi:type="dcterms:W3CDTF">2018-03-06T09:43:29Z</dcterms:modified>
</cp:coreProperties>
</file>