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6" r:id="rId8"/>
    <p:sldId id="262" r:id="rId9"/>
    <p:sldId id="265" r:id="rId10"/>
    <p:sldId id="266" r:id="rId11"/>
    <p:sldId id="267" r:id="rId12"/>
    <p:sldId id="268" r:id="rId13"/>
    <p:sldId id="263" r:id="rId14"/>
    <p:sldId id="270" r:id="rId15"/>
    <p:sldId id="272" r:id="rId16"/>
    <p:sldId id="264" r:id="rId17"/>
    <p:sldId id="28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5" r:id="rId30"/>
    <p:sldId id="288" r:id="rId31"/>
    <p:sldId id="283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5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7602-1D5B-4C15-8939-4C45DA50A77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DE9B-740E-42DD-8ADA-CC64B6B4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With Python- Querying </a:t>
            </a:r>
            <a:r>
              <a:rPr lang="en-US" dirty="0" err="1" smtClean="0"/>
              <a:t>Json</a:t>
            </a:r>
            <a:r>
              <a:rPr lang="en-US" dirty="0" smtClean="0"/>
              <a:t> Documents </a:t>
            </a:r>
            <a:r>
              <a:rPr lang="en-US" sz="2000" dirty="0" smtClean="0"/>
              <a:t>Contd.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903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 document using and condition</a:t>
            </a:r>
          </a:p>
          <a:p>
            <a:pPr marL="0" indent="0">
              <a:buNone/>
            </a:pPr>
            <a:r>
              <a:rPr lang="en-US" dirty="0" smtClean="0"/>
              <a:t>    for record in </a:t>
            </a:r>
            <a:r>
              <a:rPr lang="en-US" dirty="0" err="1" smtClean="0"/>
              <a:t>information.find</a:t>
            </a:r>
            <a:r>
              <a:rPr lang="en-US" dirty="0" smtClean="0"/>
              <a:t> ({‘</a:t>
            </a:r>
            <a:r>
              <a:rPr lang="en-US" dirty="0" err="1" smtClean="0"/>
              <a:t>LastName</a:t>
            </a:r>
            <a:r>
              <a:rPr lang="en-US" dirty="0" smtClean="0"/>
              <a:t>’ : ‘Gupta’}, {‘age’: {$gt:58}})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print(record)</a:t>
            </a:r>
          </a:p>
          <a:p>
            <a:r>
              <a:rPr lang="en-US" dirty="0" smtClean="0"/>
              <a:t>Query document using the and query operator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for record </a:t>
            </a:r>
            <a:r>
              <a:rPr lang="en-US" sz="2000" dirty="0"/>
              <a:t>in </a:t>
            </a:r>
            <a:r>
              <a:rPr lang="en-US" sz="2000" dirty="0" err="1" smtClean="0"/>
              <a:t>information.find</a:t>
            </a:r>
            <a:r>
              <a:rPr lang="en-US" sz="2000" dirty="0" smtClean="0"/>
              <a:t>({'$</a:t>
            </a:r>
            <a:r>
              <a:rPr lang="en-US" sz="2000" dirty="0"/>
              <a:t>and':[{'</a:t>
            </a:r>
            <a:r>
              <a:rPr lang="en-US" sz="2000" dirty="0" err="1"/>
              <a:t>qualification':'Master</a:t>
            </a:r>
            <a:r>
              <a:rPr lang="en-US" sz="2000" dirty="0"/>
              <a:t>'},{'age':{'$lt':35}}]}):</a:t>
            </a:r>
            <a:r>
              <a:rPr lang="en-US" sz="2000" dirty="0" smtClean="0"/>
              <a:t>                        )</a:t>
            </a:r>
          </a:p>
          <a:p>
            <a:pPr marL="457200" lvl="1" indent="0">
              <a:buNone/>
            </a:pPr>
            <a:r>
              <a:rPr lang="en-US" dirty="0" smtClean="0"/>
              <a:t>  print(record)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Query document using the </a:t>
            </a:r>
            <a:r>
              <a:rPr lang="en-US" dirty="0" smtClean="0"/>
              <a:t>or query operator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for record in </a:t>
            </a:r>
            <a:r>
              <a:rPr lang="en-US" sz="2000" dirty="0" err="1"/>
              <a:t>information.find</a:t>
            </a:r>
            <a:r>
              <a:rPr lang="en-US" sz="2000" dirty="0" smtClean="0"/>
              <a:t>({'$or':[{</a:t>
            </a:r>
            <a:r>
              <a:rPr lang="en-US" sz="2000" dirty="0"/>
              <a:t>'</a:t>
            </a:r>
            <a:r>
              <a:rPr lang="en-US" sz="2000" dirty="0" err="1"/>
              <a:t>qualification':'Master</a:t>
            </a:r>
            <a:r>
              <a:rPr lang="en-US" sz="2000" dirty="0"/>
              <a:t>'},{'age':{'$lt':35}}]}):                        )</a:t>
            </a:r>
          </a:p>
          <a:p>
            <a:pPr marL="457200" lvl="1" indent="0">
              <a:buNone/>
            </a:pPr>
            <a:r>
              <a:rPr lang="en-US" dirty="0"/>
              <a:t>  print(record)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With Python- Querying </a:t>
            </a:r>
            <a:r>
              <a:rPr lang="en-US" dirty="0" err="1" smtClean="0"/>
              <a:t>Json</a:t>
            </a:r>
            <a:r>
              <a:rPr lang="en-US" dirty="0" smtClean="0"/>
              <a:t> Documents </a:t>
            </a:r>
            <a:r>
              <a:rPr lang="en-US" sz="2000" dirty="0" smtClean="0"/>
              <a:t>Contd.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903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the nested document</a:t>
            </a:r>
          </a:p>
          <a:p>
            <a:r>
              <a:rPr lang="en-US" dirty="0" smtClean="0"/>
              <a:t>Create a new collection and insert nested document as follows:</a:t>
            </a:r>
          </a:p>
          <a:p>
            <a:pPr marL="0" indent="0">
              <a:buNone/>
            </a:pPr>
            <a:r>
              <a:rPr lang="en-US" dirty="0" smtClean="0"/>
              <a:t>    inventory = </a:t>
            </a:r>
            <a:r>
              <a:rPr lang="en-US" dirty="0" err="1" smtClean="0"/>
              <a:t>mydb.inventory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inventory.insert_many</a:t>
            </a:r>
            <a:r>
              <a:rPr lang="en-US" dirty="0" smtClean="0"/>
              <a:t>([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</a:t>
            </a:r>
            <a:r>
              <a:rPr lang="en-US" dirty="0"/>
              <a:t>{ 'item': "journal", '</a:t>
            </a:r>
            <a:r>
              <a:rPr lang="en-US" dirty="0" err="1"/>
              <a:t>qty</a:t>
            </a:r>
            <a:r>
              <a:rPr lang="en-US" dirty="0"/>
              <a:t>': 25, 'size': { 'h': 14, 'w': 21,'uom': "cm" }, 'status': "A" },</a:t>
            </a:r>
          </a:p>
          <a:p>
            <a:pPr marL="0" indent="0">
              <a:buNone/>
            </a:pPr>
            <a:r>
              <a:rPr lang="en-US" dirty="0"/>
              <a:t>   { 'item': "notebook", '</a:t>
            </a:r>
            <a:r>
              <a:rPr lang="en-US" dirty="0" err="1"/>
              <a:t>qty</a:t>
            </a:r>
            <a:r>
              <a:rPr lang="en-US" dirty="0"/>
              <a:t>': 50,'size': { 'h': 8.5, 'w': 11,'uom': "in" },'status': "A" },</a:t>
            </a:r>
          </a:p>
          <a:p>
            <a:pPr marL="0" indent="0">
              <a:buNone/>
            </a:pPr>
            <a:r>
              <a:rPr lang="en-US" dirty="0"/>
              <a:t>   { 'item': "paper", '</a:t>
            </a:r>
            <a:r>
              <a:rPr lang="en-US" dirty="0" err="1"/>
              <a:t>qty</a:t>
            </a:r>
            <a:r>
              <a:rPr lang="en-US" dirty="0"/>
              <a:t>': 100, 'size': { 'h': 8.5, 'w': 11,'uom': "in" },'status': "D" },</a:t>
            </a:r>
          </a:p>
          <a:p>
            <a:pPr marL="0" indent="0">
              <a:buNone/>
            </a:pPr>
            <a:r>
              <a:rPr lang="en-US" dirty="0"/>
              <a:t>   { 'item': "planner", '</a:t>
            </a:r>
            <a:r>
              <a:rPr lang="en-US" dirty="0" err="1"/>
              <a:t>qty</a:t>
            </a:r>
            <a:r>
              <a:rPr lang="en-US" dirty="0"/>
              <a:t>': 75, 'size': { 'h': 22.85,'w': 30,'uom': "cm" },'status': "D" },</a:t>
            </a:r>
          </a:p>
          <a:p>
            <a:pPr marL="0" indent="0">
              <a:buNone/>
            </a:pPr>
            <a:r>
              <a:rPr lang="en-US" dirty="0"/>
              <a:t>   { 'item': "postcard", '</a:t>
            </a:r>
            <a:r>
              <a:rPr lang="en-US" dirty="0" err="1"/>
              <a:t>qty</a:t>
            </a:r>
            <a:r>
              <a:rPr lang="en-US" dirty="0"/>
              <a:t>': 45, 'size': { 'h': 10, 'w': 15.25,'uom': "cm" },'status': "A" }</a:t>
            </a:r>
          </a:p>
          <a:p>
            <a:pPr marL="0" indent="0">
              <a:buNone/>
            </a:pPr>
            <a:r>
              <a:rPr lang="en-US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32440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With Python- Querying </a:t>
            </a:r>
            <a:r>
              <a:rPr lang="en-US" dirty="0" err="1" smtClean="0"/>
              <a:t>Json</a:t>
            </a:r>
            <a:r>
              <a:rPr lang="en-US" dirty="0" smtClean="0"/>
              <a:t> Documents </a:t>
            </a:r>
            <a:r>
              <a:rPr lang="en-US" sz="2000" dirty="0" smtClean="0"/>
              <a:t>Contd.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903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Query the document using full nested document as follows: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dirty="0"/>
              <a:t>records in </a:t>
            </a:r>
            <a:r>
              <a:rPr lang="en-US" dirty="0" err="1"/>
              <a:t>inventory.find</a:t>
            </a:r>
            <a:r>
              <a:rPr lang="en-US" dirty="0"/>
              <a:t>({'</a:t>
            </a:r>
            <a:r>
              <a:rPr lang="en-US" dirty="0" err="1"/>
              <a:t>size.h</a:t>
            </a:r>
            <a:r>
              <a:rPr lang="en-US" dirty="0"/>
              <a:t>': 14,'size.uom' : 'cm'}):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print(record)</a:t>
            </a:r>
          </a:p>
          <a:p>
            <a:pPr marL="0" indent="0">
              <a:buNone/>
            </a:pPr>
            <a:r>
              <a:rPr lang="en-US" dirty="0"/>
              <a:t># query the document using some attributes from nested documents </a:t>
            </a:r>
            <a:r>
              <a:rPr lang="en-US" dirty="0" smtClean="0"/>
              <a:t>– see how nested document fields are </a:t>
            </a:r>
            <a:r>
              <a:rPr lang="en-US" dirty="0" err="1" smtClean="0"/>
              <a:t>refered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records in </a:t>
            </a:r>
            <a:r>
              <a:rPr lang="en-US" dirty="0" err="1"/>
              <a:t>inventory.find</a:t>
            </a:r>
            <a:r>
              <a:rPr lang="en-US" dirty="0"/>
              <a:t>({'</a:t>
            </a:r>
            <a:r>
              <a:rPr lang="en-US" dirty="0" err="1"/>
              <a:t>size.h</a:t>
            </a:r>
            <a:r>
              <a:rPr lang="en-US" dirty="0"/>
              <a:t>': 14,'size.uom' : 'cm'}):</a:t>
            </a:r>
          </a:p>
          <a:p>
            <a:pPr marL="0" indent="0">
              <a:buNone/>
            </a:pPr>
            <a:r>
              <a:rPr lang="en-US" dirty="0"/>
              <a:t>    print(record)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6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With Python- Updating Records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Update by using the</a:t>
            </a:r>
          </a:p>
          <a:p>
            <a:pPr lvl="1"/>
            <a:r>
              <a:rPr lang="en-US" dirty="0" err="1" smtClean="0"/>
              <a:t>Update_one</a:t>
            </a:r>
            <a:endParaRPr lang="en-US" dirty="0" smtClean="0"/>
          </a:p>
          <a:p>
            <a:pPr lvl="1"/>
            <a:r>
              <a:rPr lang="en-US" dirty="0" err="1" smtClean="0"/>
              <a:t>Update_many</a:t>
            </a:r>
            <a:endParaRPr lang="en-US" dirty="0" smtClean="0"/>
          </a:p>
          <a:p>
            <a:pPr lvl="1"/>
            <a:r>
              <a:rPr lang="en-US" dirty="0" err="1" smtClean="0"/>
              <a:t>Replace_one</a:t>
            </a:r>
            <a:endParaRPr lang="en-US" dirty="0" smtClean="0"/>
          </a:p>
          <a:p>
            <a:r>
              <a:rPr lang="en-US" dirty="0" err="1" smtClean="0"/>
              <a:t>Update_one</a:t>
            </a:r>
            <a:r>
              <a:rPr lang="en-US" dirty="0" smtClean="0"/>
              <a:t> – update the ‘scratch pad’ item with unit of measurement as ‘m’ and status as ‘P’ and </a:t>
            </a:r>
            <a:r>
              <a:rPr lang="en-US" dirty="0" err="1" smtClean="0"/>
              <a:t>lastmodied</a:t>
            </a:r>
            <a:r>
              <a:rPr lang="en-US" dirty="0" smtClean="0"/>
              <a:t> date as current date.</a:t>
            </a:r>
          </a:p>
          <a:p>
            <a:r>
              <a:rPr lang="en-US" dirty="0" smtClean="0"/>
              <a:t>E.g. update many records with quantity less than 50 modify </a:t>
            </a:r>
            <a:r>
              <a:rPr lang="en-US" dirty="0" err="1" smtClean="0"/>
              <a:t>uom</a:t>
            </a:r>
            <a:r>
              <a:rPr lang="en-US" dirty="0" smtClean="0"/>
              <a:t> as in and status as ‘P’</a:t>
            </a:r>
          </a:p>
          <a:p>
            <a:pPr marL="457200" lvl="1" indent="0">
              <a:buNone/>
            </a:pPr>
            <a:r>
              <a:rPr lang="en-US" dirty="0" err="1" smtClean="0"/>
              <a:t>inventory.update_many</a:t>
            </a:r>
            <a:r>
              <a:rPr lang="en-US" dirty="0" smtClean="0"/>
              <a:t>( {“quantity":“$</a:t>
            </a:r>
            <a:r>
              <a:rPr lang="en-US" dirty="0" err="1" smtClean="0"/>
              <a:t>lt</a:t>
            </a:r>
            <a:r>
              <a:rPr lang="en-US" dirty="0" smtClean="0"/>
              <a:t> :50"},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{"$set" : {"</a:t>
            </a:r>
            <a:r>
              <a:rPr lang="en-US" dirty="0" err="1"/>
              <a:t>size.uom</a:t>
            </a:r>
            <a:r>
              <a:rPr lang="en-US" dirty="0"/>
              <a:t>" : </a:t>
            </a:r>
            <a:r>
              <a:rPr lang="en-US" dirty="0" smtClean="0"/>
              <a:t>“in", </a:t>
            </a:r>
            <a:r>
              <a:rPr lang="en-US" dirty="0"/>
              <a:t>"status": "P"},</a:t>
            </a:r>
          </a:p>
          <a:p>
            <a:pPr marL="457200" lvl="1" indent="0">
              <a:buNone/>
            </a:pPr>
            <a:r>
              <a:rPr lang="en-US" dirty="0"/>
              <a:t>                               "$</a:t>
            </a:r>
            <a:r>
              <a:rPr lang="en-US" dirty="0" err="1"/>
              <a:t>currentDate</a:t>
            </a:r>
            <a:r>
              <a:rPr lang="en-US" dirty="0"/>
              <a:t>":{"</a:t>
            </a:r>
            <a:r>
              <a:rPr lang="en-US" dirty="0" err="1"/>
              <a:t>lastModified</a:t>
            </a:r>
            <a:r>
              <a:rPr lang="en-US" dirty="0"/>
              <a:t>":True}})</a:t>
            </a:r>
          </a:p>
        </p:txBody>
      </p:sp>
    </p:spTree>
    <p:extLst>
      <p:ext uri="{BB962C8B-B14F-4D97-AF65-F5344CB8AC3E}">
        <p14:creationId xmlns:p14="http://schemas.microsoft.com/office/powerpoint/2010/main" val="267222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With Python- Updating Records </a:t>
            </a:r>
            <a:r>
              <a:rPr lang="en-US" sz="2000" dirty="0" smtClean="0"/>
              <a:t>Contd.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Update_many</a:t>
            </a:r>
            <a:r>
              <a:rPr lang="en-US" dirty="0" smtClean="0"/>
              <a:t> – update the many records  with </a:t>
            </a:r>
            <a:r>
              <a:rPr lang="en-US" dirty="0" err="1" smtClean="0"/>
              <a:t>quanitity</a:t>
            </a:r>
            <a:r>
              <a:rPr lang="en-US" dirty="0" smtClean="0"/>
              <a:t> less than 50 to unit of measurement as ‘m’ and status as ‘P’ and </a:t>
            </a:r>
            <a:r>
              <a:rPr lang="en-US" dirty="0" err="1" smtClean="0"/>
              <a:t>lastmodied</a:t>
            </a:r>
            <a:r>
              <a:rPr lang="en-US" dirty="0" smtClean="0"/>
              <a:t> date as current date.</a:t>
            </a:r>
          </a:p>
          <a:p>
            <a:r>
              <a:rPr lang="en-US" dirty="0" smtClean="0"/>
              <a:t>E.g. update many records with quantity less than 50 modify </a:t>
            </a:r>
            <a:r>
              <a:rPr lang="en-US" dirty="0" err="1" smtClean="0"/>
              <a:t>uom</a:t>
            </a:r>
            <a:r>
              <a:rPr lang="en-US" dirty="0" smtClean="0"/>
              <a:t> as in and status as ‘P’</a:t>
            </a:r>
          </a:p>
          <a:p>
            <a:pPr marL="457200" lvl="1" indent="0">
              <a:buNone/>
            </a:pPr>
            <a:r>
              <a:rPr lang="en-US" dirty="0" err="1" smtClean="0"/>
              <a:t>inventory.update_many</a:t>
            </a:r>
            <a:r>
              <a:rPr lang="en-US" dirty="0" smtClean="0"/>
              <a:t>( {“quantity":“$</a:t>
            </a:r>
            <a:r>
              <a:rPr lang="en-US" dirty="0" err="1" smtClean="0"/>
              <a:t>lt</a:t>
            </a:r>
            <a:r>
              <a:rPr lang="en-US" dirty="0" smtClean="0"/>
              <a:t> :50"},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{"$set" : {"</a:t>
            </a:r>
            <a:r>
              <a:rPr lang="en-US" dirty="0" err="1"/>
              <a:t>size.uom</a:t>
            </a:r>
            <a:r>
              <a:rPr lang="en-US" dirty="0"/>
              <a:t>" : </a:t>
            </a:r>
            <a:r>
              <a:rPr lang="en-US" dirty="0" smtClean="0"/>
              <a:t>“in", </a:t>
            </a:r>
            <a:r>
              <a:rPr lang="en-US" dirty="0"/>
              <a:t>"status": "P"},</a:t>
            </a:r>
          </a:p>
          <a:p>
            <a:pPr marL="457200" lvl="1" indent="0">
              <a:buNone/>
            </a:pPr>
            <a:r>
              <a:rPr lang="en-US" dirty="0"/>
              <a:t>                               "$</a:t>
            </a:r>
            <a:r>
              <a:rPr lang="en-US" dirty="0" err="1"/>
              <a:t>currentDate</a:t>
            </a:r>
            <a:r>
              <a:rPr lang="en-US" dirty="0"/>
              <a:t>":{"</a:t>
            </a:r>
            <a:r>
              <a:rPr lang="en-US" dirty="0" err="1"/>
              <a:t>lastModified</a:t>
            </a:r>
            <a:r>
              <a:rPr lang="en-US" dirty="0"/>
              <a:t>":True}})</a:t>
            </a:r>
          </a:p>
        </p:txBody>
      </p:sp>
    </p:spTree>
    <p:extLst>
      <p:ext uri="{BB962C8B-B14F-4D97-AF65-F5344CB8AC3E}">
        <p14:creationId xmlns:p14="http://schemas.microsoft.com/office/powerpoint/2010/main" val="209878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MongoDb</a:t>
            </a:r>
            <a:r>
              <a:rPr lang="en-US" dirty="0"/>
              <a:t> With Python- Updating Records </a:t>
            </a:r>
            <a:r>
              <a:rPr lang="en-US" sz="2000" dirty="0"/>
              <a:t>Contd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replcace_one</a:t>
            </a:r>
            <a:r>
              <a:rPr lang="en-US" dirty="0" smtClean="0"/>
              <a:t>– replaces the one records with item as ‘paper’ to an embedded document </a:t>
            </a:r>
            <a:r>
              <a:rPr lang="en-US" dirty="0" err="1" smtClean="0"/>
              <a:t>instock</a:t>
            </a:r>
            <a:r>
              <a:rPr lang="en-US" dirty="0" smtClean="0"/>
              <a:t> with warehouse and quantity</a:t>
            </a:r>
          </a:p>
          <a:p>
            <a:r>
              <a:rPr lang="en-US" dirty="0" smtClean="0"/>
              <a:t>E.g. replace one record with item ‘paper’, to a item ‘paper’ and embedded document </a:t>
            </a:r>
            <a:r>
              <a:rPr lang="en-US" dirty="0" err="1" smtClean="0"/>
              <a:t>instock</a:t>
            </a:r>
            <a:r>
              <a:rPr lang="en-US" dirty="0" smtClean="0"/>
              <a:t>  with warehouse and </a:t>
            </a:r>
            <a:r>
              <a:rPr lang="en-US" dirty="0" err="1" smtClean="0"/>
              <a:t>qty</a:t>
            </a:r>
            <a:r>
              <a:rPr lang="en-US" dirty="0" smtClean="0"/>
              <a:t> .</a:t>
            </a:r>
          </a:p>
          <a:p>
            <a:pPr marL="457200" lvl="1" indent="0">
              <a:buNone/>
            </a:pPr>
            <a:r>
              <a:rPr lang="en-US" dirty="0" err="1"/>
              <a:t>inventory.replace_one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  {"item": "paper"},</a:t>
            </a:r>
          </a:p>
          <a:p>
            <a:pPr marL="457200" lvl="1" indent="0">
              <a:buNone/>
            </a:pPr>
            <a:r>
              <a:rPr lang="en-US" dirty="0"/>
              <a:t>    {"item": "paper",</a:t>
            </a:r>
          </a:p>
          <a:p>
            <a:pPr marL="457200" lvl="1" indent="0">
              <a:buNone/>
            </a:pPr>
            <a:r>
              <a:rPr lang="en-US" dirty="0"/>
              <a:t>     "</a:t>
            </a:r>
            <a:r>
              <a:rPr lang="en-US" dirty="0" err="1"/>
              <a:t>instock</a:t>
            </a:r>
            <a:r>
              <a:rPr lang="en-US" dirty="0"/>
              <a:t>": [</a:t>
            </a:r>
          </a:p>
          <a:p>
            <a:pPr marL="457200" lvl="1" indent="0">
              <a:buNone/>
            </a:pPr>
            <a:r>
              <a:rPr lang="en-US" dirty="0"/>
              <a:t>         {"warehouse": "A", "</a:t>
            </a:r>
            <a:r>
              <a:rPr lang="en-US" dirty="0" err="1"/>
              <a:t>qty</a:t>
            </a:r>
            <a:r>
              <a:rPr lang="en-US" dirty="0"/>
              <a:t>": 60},</a:t>
            </a:r>
          </a:p>
          <a:p>
            <a:pPr marL="457200" lvl="1" indent="0">
              <a:buNone/>
            </a:pPr>
            <a:r>
              <a:rPr lang="en-US" dirty="0"/>
              <a:t>         {"warehouse": "B", "</a:t>
            </a:r>
            <a:r>
              <a:rPr lang="en-US" dirty="0" err="1"/>
              <a:t>qty</a:t>
            </a:r>
            <a:r>
              <a:rPr lang="en-US" dirty="0"/>
              <a:t>": 40}]})</a:t>
            </a:r>
          </a:p>
        </p:txBody>
      </p:sp>
    </p:spTree>
    <p:extLst>
      <p:ext uri="{BB962C8B-B14F-4D97-AF65-F5344CB8AC3E}">
        <p14:creationId xmlns:p14="http://schemas.microsoft.com/office/powerpoint/2010/main" val="214456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MongoDb</a:t>
            </a:r>
            <a:r>
              <a:rPr lang="en-US" dirty="0" smtClean="0"/>
              <a:t> With Python- Aggregate Functions($group,$sum,$</a:t>
            </a:r>
            <a:r>
              <a:rPr lang="en-US" dirty="0" err="1" smtClean="0"/>
              <a:t>avg</a:t>
            </a:r>
            <a:r>
              <a:rPr lang="en-US" dirty="0" smtClean="0"/>
              <a:t>,$project)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Many Records for example</a:t>
            </a:r>
          </a:p>
          <a:p>
            <a:r>
              <a:rPr lang="en-US" dirty="0" smtClean="0"/>
              <a:t>Use aggregate function sum and </a:t>
            </a:r>
            <a:r>
              <a:rPr lang="en-US" dirty="0" err="1" smtClean="0"/>
              <a:t>avg</a:t>
            </a:r>
            <a:r>
              <a:rPr lang="en-US" dirty="0" smtClean="0"/>
              <a:t> with group by</a:t>
            </a:r>
          </a:p>
          <a:p>
            <a:r>
              <a:rPr lang="en-US" dirty="0" smtClean="0"/>
              <a:t>Use date and try to use sum, </a:t>
            </a:r>
            <a:r>
              <a:rPr lang="en-US" dirty="0" err="1" smtClean="0"/>
              <a:t>avg</a:t>
            </a:r>
            <a:r>
              <a:rPr lang="en-US" dirty="0" smtClean="0"/>
              <a:t> and multiply</a:t>
            </a:r>
          </a:p>
          <a:p>
            <a:r>
              <a:rPr lang="en-US" dirty="0" smtClean="0"/>
              <a:t>Use Project to get only those features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7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MongoDb</a:t>
            </a:r>
            <a:r>
              <a:rPr lang="en-US" dirty="0" smtClean="0"/>
              <a:t> With Python- Aggregate Functions($group,$sum,$</a:t>
            </a:r>
            <a:r>
              <a:rPr lang="en-US" dirty="0" err="1" smtClean="0"/>
              <a:t>avg</a:t>
            </a:r>
            <a:r>
              <a:rPr lang="en-US" dirty="0" smtClean="0"/>
              <a:t>,$project) </a:t>
            </a:r>
            <a:r>
              <a:rPr lang="en-US" sz="1800" dirty="0" smtClean="0"/>
              <a:t>Contd.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Total subjects based on users</a:t>
            </a:r>
          </a:p>
          <a:p>
            <a:pPr marL="457200" lvl="1" indent="0">
              <a:buNone/>
            </a:pPr>
            <a:r>
              <a:rPr lang="en-US" dirty="0" err="1"/>
              <a:t>agg_results</a:t>
            </a:r>
            <a:r>
              <a:rPr lang="en-US" dirty="0"/>
              <a:t>= </a:t>
            </a:r>
            <a:r>
              <a:rPr lang="en-US" dirty="0" err="1"/>
              <a:t>collection.aggregate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b="1" dirty="0"/>
              <a:t>[{ '$group':{'_id': '$user',</a:t>
            </a:r>
          </a:p>
          <a:p>
            <a:pPr marL="457200" lvl="1" indent="0">
              <a:buNone/>
            </a:pPr>
            <a:r>
              <a:rPr lang="en-US" b="1" dirty="0"/>
              <a:t>             '</a:t>
            </a:r>
            <a:r>
              <a:rPr lang="en-US" b="1" dirty="0" err="1"/>
              <a:t>Total_subjects</a:t>
            </a:r>
            <a:r>
              <a:rPr lang="en-US" b="1" dirty="0"/>
              <a:t>':{'$sum',1}}</a:t>
            </a:r>
          </a:p>
          <a:p>
            <a:pPr marL="457200" lvl="1" indent="0">
              <a:buNone/>
            </a:pPr>
            <a:r>
              <a:rPr lang="en-US" b="1" dirty="0" smtClean="0"/>
              <a:t>}])</a:t>
            </a:r>
          </a:p>
          <a:p>
            <a:pPr marL="457200" lvl="1" indent="0">
              <a:buNone/>
            </a:pPr>
            <a:r>
              <a:rPr lang="en-US" b="1" dirty="0" err="1" smtClean="0"/>
              <a:t>Agg_results</a:t>
            </a:r>
            <a:r>
              <a:rPr lang="en-US" b="1" dirty="0" smtClean="0"/>
              <a:t> is the command cursor.</a:t>
            </a: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For record in </a:t>
            </a:r>
            <a:r>
              <a:rPr lang="en-US" dirty="0" err="1" smtClean="0"/>
              <a:t>agg_results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 smtClean="0"/>
              <a:t>Print(record)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1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MongoDb</a:t>
            </a:r>
            <a:r>
              <a:rPr lang="en-US" dirty="0" smtClean="0"/>
              <a:t> With Python- Aggregate Functions($group,$sum,$</a:t>
            </a:r>
            <a:r>
              <a:rPr lang="en-US" dirty="0" err="1" smtClean="0"/>
              <a:t>avg</a:t>
            </a:r>
            <a:r>
              <a:rPr lang="en-US" dirty="0" smtClean="0"/>
              <a:t>,$project) </a:t>
            </a:r>
            <a:r>
              <a:rPr lang="en-US" sz="1800" dirty="0" smtClean="0"/>
              <a:t>Contd.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### </a:t>
            </a:r>
            <a:r>
              <a:rPr lang="en-US" dirty="0"/>
              <a:t>Calculating the total score based on user</a:t>
            </a:r>
          </a:p>
          <a:p>
            <a:r>
              <a:rPr lang="en-US" dirty="0" err="1"/>
              <a:t>agg_result</a:t>
            </a:r>
            <a:r>
              <a:rPr lang="en-US" dirty="0"/>
              <a:t>= </a:t>
            </a:r>
            <a:r>
              <a:rPr lang="en-US" dirty="0" err="1"/>
              <a:t>collection.aggregate</a:t>
            </a:r>
            <a:r>
              <a:rPr lang="en-US" dirty="0"/>
              <a:t>( </a:t>
            </a:r>
          </a:p>
          <a:p>
            <a:r>
              <a:rPr lang="en-US" dirty="0"/>
              <a:t>    [{ </a:t>
            </a:r>
          </a:p>
          <a:p>
            <a:r>
              <a:rPr lang="en-US" dirty="0"/>
              <a:t>    "$group" :  </a:t>
            </a:r>
          </a:p>
          <a:p>
            <a:r>
              <a:rPr lang="en-US" dirty="0"/>
              <a:t>        {"_id" : "$user",  </a:t>
            </a:r>
          </a:p>
          <a:p>
            <a:r>
              <a:rPr lang="en-US" dirty="0"/>
              <a:t>         "Total Marks" : {"$sum" :"$score"} </a:t>
            </a:r>
          </a:p>
          <a:p>
            <a:r>
              <a:rPr lang="en-US" dirty="0"/>
              <a:t>         }} </a:t>
            </a:r>
          </a:p>
          <a:p>
            <a:r>
              <a:rPr lang="en-US" dirty="0"/>
              <a:t>    ])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agg_result</a:t>
            </a:r>
            <a:r>
              <a:rPr lang="en-US" dirty="0"/>
              <a:t>: 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683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MongoDb</a:t>
            </a:r>
            <a:r>
              <a:rPr lang="en-US" dirty="0" smtClean="0"/>
              <a:t> With Python- Aggregate Functions($group,$sum,$</a:t>
            </a:r>
            <a:r>
              <a:rPr lang="en-US" dirty="0" err="1" smtClean="0"/>
              <a:t>avg</a:t>
            </a:r>
            <a:r>
              <a:rPr lang="en-US" dirty="0" smtClean="0"/>
              <a:t>,$project) </a:t>
            </a:r>
            <a:r>
              <a:rPr lang="en-US" sz="1800" dirty="0" smtClean="0"/>
              <a:t>Contd.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### </a:t>
            </a:r>
            <a:r>
              <a:rPr lang="en-US" dirty="0"/>
              <a:t>Calculating the </a:t>
            </a:r>
            <a:r>
              <a:rPr lang="en-US" dirty="0" err="1" smtClean="0"/>
              <a:t>avg</a:t>
            </a:r>
            <a:r>
              <a:rPr lang="en-US" dirty="0" smtClean="0"/>
              <a:t> total </a:t>
            </a:r>
            <a:r>
              <a:rPr lang="en-US" dirty="0"/>
              <a:t>score based on user</a:t>
            </a:r>
          </a:p>
          <a:p>
            <a:r>
              <a:rPr lang="en-US" dirty="0" err="1"/>
              <a:t>agg_result</a:t>
            </a:r>
            <a:r>
              <a:rPr lang="en-US" dirty="0"/>
              <a:t>= </a:t>
            </a:r>
            <a:r>
              <a:rPr lang="en-US" dirty="0" err="1"/>
              <a:t>collection.aggregate</a:t>
            </a:r>
            <a:r>
              <a:rPr lang="en-US" dirty="0"/>
              <a:t>( </a:t>
            </a:r>
          </a:p>
          <a:p>
            <a:r>
              <a:rPr lang="en-US" dirty="0"/>
              <a:t>    [{ </a:t>
            </a:r>
          </a:p>
          <a:p>
            <a:r>
              <a:rPr lang="en-US" dirty="0"/>
              <a:t>    "$group" :  </a:t>
            </a:r>
          </a:p>
          <a:p>
            <a:r>
              <a:rPr lang="en-US" dirty="0"/>
              <a:t>        {"_id" : "$user",  </a:t>
            </a:r>
          </a:p>
          <a:p>
            <a:r>
              <a:rPr lang="en-US" dirty="0"/>
              <a:t>         "Total Marks" : </a:t>
            </a:r>
            <a:r>
              <a:rPr lang="en-US" dirty="0" smtClean="0"/>
              <a:t>{"$</a:t>
            </a:r>
            <a:r>
              <a:rPr lang="en-US" dirty="0" err="1" smtClean="0"/>
              <a:t>avg</a:t>
            </a:r>
            <a:r>
              <a:rPr lang="en-US" dirty="0" smtClean="0"/>
              <a:t>" </a:t>
            </a:r>
            <a:r>
              <a:rPr lang="en-US" dirty="0"/>
              <a:t>:"$score"} </a:t>
            </a:r>
          </a:p>
          <a:p>
            <a:r>
              <a:rPr lang="en-US" dirty="0"/>
              <a:t>         }} </a:t>
            </a:r>
          </a:p>
          <a:p>
            <a:r>
              <a:rPr lang="en-US" dirty="0"/>
              <a:t>    ])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agg_result</a:t>
            </a:r>
            <a:r>
              <a:rPr lang="en-US" dirty="0"/>
              <a:t>: 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084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Connect Python With </a:t>
            </a:r>
            <a:r>
              <a:rPr lang="en-US" dirty="0" err="1"/>
              <a:t>MongoDb</a:t>
            </a:r>
            <a:r>
              <a:rPr lang="en-US" dirty="0"/>
              <a:t>- </a:t>
            </a:r>
            <a:r>
              <a:rPr lang="en-US" dirty="0" err="1"/>
              <a:t>Pymongo</a:t>
            </a:r>
            <a:r>
              <a:rPr lang="en-US" dirty="0"/>
              <a:t> Installation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With Python- Querying </a:t>
            </a:r>
            <a:r>
              <a:rPr lang="en-US" dirty="0" err="1"/>
              <a:t>Json</a:t>
            </a:r>
            <a:r>
              <a:rPr lang="en-US" dirty="0"/>
              <a:t> Documents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With Python- Updating </a:t>
            </a:r>
            <a:r>
              <a:rPr lang="en-US" dirty="0" smtClean="0"/>
              <a:t>Records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With Python- Aggregate Functions($group,$sum,$</a:t>
            </a:r>
            <a:r>
              <a:rPr lang="en-US" dirty="0" err="1"/>
              <a:t>avg</a:t>
            </a:r>
            <a:r>
              <a:rPr lang="en-US" dirty="0"/>
              <a:t>,$project</a:t>
            </a:r>
            <a:r>
              <a:rPr lang="en-US" dirty="0" smtClean="0"/>
              <a:t>)</a:t>
            </a:r>
          </a:p>
          <a:p>
            <a:r>
              <a:rPr lang="en-US" dirty="0"/>
              <a:t>Tutorial </a:t>
            </a:r>
            <a:r>
              <a:rPr lang="en-US" dirty="0" smtClean="0"/>
              <a:t>- Database </a:t>
            </a:r>
            <a:r>
              <a:rPr lang="en-US" dirty="0"/>
              <a:t>As A Service- Setting Up MongoDB ATLAS In Cloud With Python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MongoDb</a:t>
            </a:r>
            <a:r>
              <a:rPr lang="en-US" dirty="0" smtClean="0"/>
              <a:t> With Python- Aggregate Functions($group,$sum,$</a:t>
            </a:r>
            <a:r>
              <a:rPr lang="en-US" dirty="0" err="1" smtClean="0"/>
              <a:t>avg</a:t>
            </a:r>
            <a:r>
              <a:rPr lang="en-US" dirty="0" smtClean="0"/>
              <a:t>,$project) </a:t>
            </a:r>
            <a:r>
              <a:rPr lang="en-US" sz="1800" dirty="0" smtClean="0"/>
              <a:t>Contd.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### Create a new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datatime</a:t>
            </a:r>
            <a:r>
              <a:rPr lang="en-US" dirty="0" smtClean="0"/>
              <a:t> as </a:t>
            </a:r>
            <a:r>
              <a:rPr lang="en-US" dirty="0" err="1" smtClean="0"/>
              <a:t>datetime</a:t>
            </a:r>
            <a:endParaRPr lang="en-US" dirty="0"/>
          </a:p>
          <a:p>
            <a:r>
              <a:rPr lang="en-US" dirty="0"/>
              <a:t>data=[{ "_id" : 1, "item" : "</a:t>
            </a:r>
            <a:r>
              <a:rPr lang="en-US" dirty="0" err="1"/>
              <a:t>abc</a:t>
            </a:r>
            <a:r>
              <a:rPr lang="en-US" dirty="0"/>
              <a:t>", "price" : 10, "quantity" : 2, "date" : </a:t>
            </a:r>
            <a:r>
              <a:rPr lang="en-US" dirty="0" err="1"/>
              <a:t>datetime.datetime.utcnow</a:t>
            </a:r>
            <a:r>
              <a:rPr lang="en-US" dirty="0"/>
              <a:t>()},</a:t>
            </a:r>
          </a:p>
          <a:p>
            <a:r>
              <a:rPr lang="en-US" dirty="0"/>
              <a:t>{ "_id" : 2, "item" : "</a:t>
            </a:r>
            <a:r>
              <a:rPr lang="en-US" dirty="0" err="1"/>
              <a:t>jkl</a:t>
            </a:r>
            <a:r>
              <a:rPr lang="en-US" dirty="0"/>
              <a:t>", "price" : 20, "quantity" : 1, "date" : </a:t>
            </a:r>
            <a:r>
              <a:rPr lang="en-US" dirty="0" err="1"/>
              <a:t>datetime.datetime.utcnow</a:t>
            </a:r>
            <a:r>
              <a:rPr lang="en-US" dirty="0"/>
              <a:t>() },</a:t>
            </a:r>
          </a:p>
          <a:p>
            <a:r>
              <a:rPr lang="en-US" dirty="0"/>
              <a:t>{ "_id" : 3, "item" : "xyz", "price" : 5, "quantity" : 5, "date" : </a:t>
            </a:r>
            <a:r>
              <a:rPr lang="en-US" dirty="0" err="1"/>
              <a:t>datetime.datetime.utcnow</a:t>
            </a:r>
            <a:r>
              <a:rPr lang="en-US" dirty="0"/>
              <a:t>() },</a:t>
            </a:r>
          </a:p>
          <a:p>
            <a:r>
              <a:rPr lang="en-US" dirty="0"/>
              <a:t>{ "_id" : 4, "item" : "</a:t>
            </a:r>
            <a:r>
              <a:rPr lang="en-US" dirty="0" err="1"/>
              <a:t>abc</a:t>
            </a:r>
            <a:r>
              <a:rPr lang="en-US" dirty="0"/>
              <a:t>", "price" : 10, "quantity" : 10, "date" : </a:t>
            </a:r>
            <a:r>
              <a:rPr lang="en-US" dirty="0" err="1"/>
              <a:t>datetime.datetime.utcnow</a:t>
            </a:r>
            <a:r>
              <a:rPr lang="en-US" dirty="0"/>
              <a:t>() },</a:t>
            </a:r>
          </a:p>
          <a:p>
            <a:r>
              <a:rPr lang="en-US" dirty="0"/>
              <a:t>{ "_id" : 5, "item" : "xyz", "price" : 5, "quantity" : 10, "date" :</a:t>
            </a:r>
            <a:r>
              <a:rPr lang="en-US" dirty="0" err="1"/>
              <a:t>datetime.datetime.utcnow</a:t>
            </a:r>
            <a:r>
              <a:rPr lang="en-US" dirty="0"/>
              <a:t>() }]</a:t>
            </a:r>
          </a:p>
        </p:txBody>
      </p:sp>
    </p:spTree>
    <p:extLst>
      <p:ext uri="{BB962C8B-B14F-4D97-AF65-F5344CB8AC3E}">
        <p14:creationId xmlns:p14="http://schemas.microsoft.com/office/powerpoint/2010/main" val="413858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MongoDb</a:t>
            </a:r>
            <a:r>
              <a:rPr lang="en-US" dirty="0" smtClean="0"/>
              <a:t> With Python- Aggregate Functions($group,$sum,$</a:t>
            </a:r>
            <a:r>
              <a:rPr lang="en-US" dirty="0" err="1" smtClean="0"/>
              <a:t>avg</a:t>
            </a:r>
            <a:r>
              <a:rPr lang="en-US" dirty="0" smtClean="0"/>
              <a:t>,$project) </a:t>
            </a:r>
            <a:r>
              <a:rPr lang="en-US" sz="1800" dirty="0" smtClean="0"/>
              <a:t>Contd.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/>
              <a:t>### Calculating the average quantity And Average Price</a:t>
            </a:r>
          </a:p>
          <a:p>
            <a:r>
              <a:rPr lang="en-US" dirty="0" err="1"/>
              <a:t>agg_result</a:t>
            </a:r>
            <a:r>
              <a:rPr lang="en-US" dirty="0"/>
              <a:t>=</a:t>
            </a:r>
            <a:r>
              <a:rPr lang="en-US" dirty="0" err="1"/>
              <a:t>mycollection.aggregate</a:t>
            </a:r>
            <a:r>
              <a:rPr lang="en-US" dirty="0"/>
              <a:t>([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"$group": {</a:t>
            </a:r>
          </a:p>
          <a:p>
            <a:r>
              <a:rPr lang="en-US" dirty="0"/>
              <a:t>         "_id": '$item',</a:t>
            </a:r>
          </a:p>
          <a:p>
            <a:r>
              <a:rPr lang="en-US" dirty="0"/>
              <a:t>         "</a:t>
            </a:r>
            <a:r>
              <a:rPr lang="en-US" dirty="0" err="1"/>
              <a:t>avgAmount</a:t>
            </a:r>
            <a:r>
              <a:rPr lang="en-US" dirty="0"/>
              <a:t>": {"$</a:t>
            </a:r>
            <a:r>
              <a:rPr lang="en-US" dirty="0" err="1"/>
              <a:t>avg</a:t>
            </a:r>
            <a:r>
              <a:rPr lang="en-US" dirty="0"/>
              <a:t>": {"$multiply": [ "$price", "$quantity" ]}},</a:t>
            </a:r>
          </a:p>
          <a:p>
            <a:r>
              <a:rPr lang="en-US" dirty="0"/>
              <a:t>          "</a:t>
            </a:r>
            <a:r>
              <a:rPr lang="en-US" dirty="0" err="1"/>
              <a:t>avgQuantity</a:t>
            </a:r>
            <a:r>
              <a:rPr lang="en-US" dirty="0"/>
              <a:t>": { "$</a:t>
            </a:r>
            <a:r>
              <a:rPr lang="en-US" dirty="0" err="1"/>
              <a:t>avg</a:t>
            </a:r>
            <a:r>
              <a:rPr lang="en-US" dirty="0"/>
              <a:t>": "$quantity"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])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agg_result</a:t>
            </a:r>
            <a:r>
              <a:rPr lang="en-US" dirty="0"/>
              <a:t>: 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8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MongoDb</a:t>
            </a:r>
            <a:r>
              <a:rPr lang="en-US" dirty="0" smtClean="0"/>
              <a:t> With Python- Aggregate Functions($group,$sum,$</a:t>
            </a:r>
            <a:r>
              <a:rPr lang="en-US" dirty="0" err="1" smtClean="0"/>
              <a:t>avg</a:t>
            </a:r>
            <a:r>
              <a:rPr lang="en-US" dirty="0" smtClean="0"/>
              <a:t>,$project) </a:t>
            </a:r>
            <a:r>
              <a:rPr lang="en-US" sz="1800" dirty="0" smtClean="0"/>
              <a:t>Contd.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</a:p>
          <a:p>
            <a:r>
              <a:rPr lang="en-US" dirty="0"/>
              <a:t>{'_id': '</a:t>
            </a:r>
            <a:r>
              <a:rPr lang="en-US" dirty="0" err="1"/>
              <a:t>jkl</a:t>
            </a:r>
            <a:r>
              <a:rPr lang="en-US" dirty="0"/>
              <a:t>', '</a:t>
            </a:r>
            <a:r>
              <a:rPr lang="en-US" dirty="0" err="1"/>
              <a:t>avgAmount</a:t>
            </a:r>
            <a:r>
              <a:rPr lang="en-US" dirty="0"/>
              <a:t>': 20.0, '</a:t>
            </a:r>
            <a:r>
              <a:rPr lang="en-US" dirty="0" err="1"/>
              <a:t>avgQuantity</a:t>
            </a:r>
            <a:r>
              <a:rPr lang="en-US" dirty="0"/>
              <a:t>': 1.0}</a:t>
            </a:r>
          </a:p>
          <a:p>
            <a:r>
              <a:rPr lang="en-US" dirty="0"/>
              <a:t>{'_id': '</a:t>
            </a:r>
            <a:r>
              <a:rPr lang="en-US" dirty="0" err="1"/>
              <a:t>abc</a:t>
            </a:r>
            <a:r>
              <a:rPr lang="en-US" dirty="0"/>
              <a:t>', '</a:t>
            </a:r>
            <a:r>
              <a:rPr lang="en-US" dirty="0" err="1"/>
              <a:t>avgAmount</a:t>
            </a:r>
            <a:r>
              <a:rPr lang="en-US" dirty="0"/>
              <a:t>': 60.0, '</a:t>
            </a:r>
            <a:r>
              <a:rPr lang="en-US" dirty="0" err="1"/>
              <a:t>avgQuantity</a:t>
            </a:r>
            <a:r>
              <a:rPr lang="en-US" dirty="0"/>
              <a:t>': 6.0}</a:t>
            </a:r>
          </a:p>
          <a:p>
            <a:r>
              <a:rPr lang="en-US" dirty="0"/>
              <a:t>{'_id': 'xyz', '</a:t>
            </a:r>
            <a:r>
              <a:rPr lang="en-US" dirty="0" err="1"/>
              <a:t>avgAmount</a:t>
            </a:r>
            <a:r>
              <a:rPr lang="en-US" dirty="0"/>
              <a:t>': 37.5, '</a:t>
            </a:r>
            <a:r>
              <a:rPr lang="en-US" dirty="0" err="1"/>
              <a:t>avgQuantity</a:t>
            </a:r>
            <a:r>
              <a:rPr lang="en-US" dirty="0"/>
              <a:t>': 7.5}</a:t>
            </a:r>
          </a:p>
        </p:txBody>
      </p:sp>
    </p:spTree>
    <p:extLst>
      <p:ext uri="{BB962C8B-B14F-4D97-AF65-F5344CB8AC3E}">
        <p14:creationId xmlns:p14="http://schemas.microsoft.com/office/powerpoint/2010/main" val="128080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MongoDb</a:t>
            </a:r>
            <a:r>
              <a:rPr lang="en-US" dirty="0" smtClean="0"/>
              <a:t> With Python- Aggregate Functions($group,$sum,$</a:t>
            </a:r>
            <a:r>
              <a:rPr lang="en-US" dirty="0" err="1" smtClean="0"/>
              <a:t>avg</a:t>
            </a:r>
            <a:r>
              <a:rPr lang="en-US" dirty="0" smtClean="0"/>
              <a:t>,$project) </a:t>
            </a:r>
            <a:r>
              <a:rPr lang="en-US" sz="1800" dirty="0" smtClean="0"/>
              <a:t>Contd.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#### $Project</a:t>
            </a:r>
          </a:p>
          <a:p>
            <a:endParaRPr lang="en-US" dirty="0"/>
          </a:p>
          <a:p>
            <a:r>
              <a:rPr lang="en-US" dirty="0"/>
              <a:t>data=[{</a:t>
            </a:r>
          </a:p>
          <a:p>
            <a:r>
              <a:rPr lang="en-US" dirty="0"/>
              <a:t>  "_id" : 1,</a:t>
            </a:r>
          </a:p>
          <a:p>
            <a:r>
              <a:rPr lang="en-US" dirty="0"/>
              <a:t>  "title": "abc123",</a:t>
            </a:r>
          </a:p>
          <a:p>
            <a:r>
              <a:rPr lang="en-US" dirty="0"/>
              <a:t>  "</a:t>
            </a:r>
            <a:r>
              <a:rPr lang="en-US" dirty="0" err="1"/>
              <a:t>isbn</a:t>
            </a:r>
            <a:r>
              <a:rPr lang="en-US" dirty="0"/>
              <a:t>": "0001122223334",</a:t>
            </a:r>
          </a:p>
          <a:p>
            <a:r>
              <a:rPr lang="en-US" dirty="0"/>
              <a:t>  "author": { "last": "</a:t>
            </a:r>
            <a:r>
              <a:rPr lang="en-US" dirty="0" err="1"/>
              <a:t>zzz</a:t>
            </a:r>
            <a:r>
              <a:rPr lang="en-US" dirty="0"/>
              <a:t>", "first": "</a:t>
            </a:r>
            <a:r>
              <a:rPr lang="en-US" dirty="0" err="1"/>
              <a:t>aaa</a:t>
            </a:r>
            <a:r>
              <a:rPr lang="en-US" dirty="0"/>
              <a:t>" },</a:t>
            </a:r>
          </a:p>
          <a:p>
            <a:r>
              <a:rPr lang="en-US" dirty="0"/>
              <a:t>  "copies": 5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"_id" : 2,</a:t>
            </a:r>
          </a:p>
          <a:p>
            <a:r>
              <a:rPr lang="en-US" dirty="0"/>
              <a:t>  "title": "Baked Goods",</a:t>
            </a:r>
          </a:p>
          <a:p>
            <a:r>
              <a:rPr lang="en-US" dirty="0"/>
              <a:t>  "</a:t>
            </a:r>
            <a:r>
              <a:rPr lang="en-US" dirty="0" err="1"/>
              <a:t>isbn</a:t>
            </a:r>
            <a:r>
              <a:rPr lang="en-US" dirty="0"/>
              <a:t>": "9999999999999",</a:t>
            </a:r>
          </a:p>
          <a:p>
            <a:r>
              <a:rPr lang="en-US" dirty="0"/>
              <a:t>  "author": { "last": "xyz", "first": "</a:t>
            </a:r>
            <a:r>
              <a:rPr lang="en-US" dirty="0" err="1"/>
              <a:t>abc</a:t>
            </a:r>
            <a:r>
              <a:rPr lang="en-US" dirty="0"/>
              <a:t>", "middle": "" },</a:t>
            </a:r>
          </a:p>
          <a:p>
            <a:r>
              <a:rPr lang="en-US" dirty="0"/>
              <a:t>  "copies": 2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11858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MongoDb</a:t>
            </a:r>
            <a:r>
              <a:rPr lang="en-US" dirty="0" smtClean="0"/>
              <a:t> With Python- Aggregate Functions($group,$sum,$</a:t>
            </a:r>
            <a:r>
              <a:rPr lang="en-US" dirty="0" err="1" smtClean="0"/>
              <a:t>avg</a:t>
            </a:r>
            <a:r>
              <a:rPr lang="en-US" dirty="0" smtClean="0"/>
              <a:t>,$project) </a:t>
            </a:r>
            <a:r>
              <a:rPr lang="en-US" sz="1800" dirty="0" smtClean="0"/>
              <a:t>Contd.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Access collection of the database  </a:t>
            </a:r>
          </a:p>
          <a:p>
            <a:pPr marL="0" indent="0">
              <a:buNone/>
            </a:pPr>
            <a:r>
              <a:rPr lang="en-US" dirty="0"/>
              <a:t>collection=</a:t>
            </a:r>
            <a:r>
              <a:rPr lang="en-US" dirty="0" err="1"/>
              <a:t>mydatabase</a:t>
            </a:r>
            <a:r>
              <a:rPr lang="en-US" dirty="0"/>
              <a:t>['Books']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collection.insert_many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for row in </a:t>
            </a:r>
            <a:r>
              <a:rPr lang="en-US" dirty="0" err="1"/>
              <a:t>collection.aggregate</a:t>
            </a:r>
            <a:r>
              <a:rPr lang="en-US" dirty="0"/>
              <a:t>( [ { "$project": { "title": 1,"isbn":1 } } ] ):</a:t>
            </a:r>
          </a:p>
          <a:p>
            <a:pPr marL="0" indent="0">
              <a:buNone/>
            </a:pPr>
            <a:r>
              <a:rPr lang="en-US" dirty="0"/>
              <a:t>    print(row)</a:t>
            </a:r>
          </a:p>
        </p:txBody>
      </p:sp>
    </p:spTree>
    <p:extLst>
      <p:ext uri="{BB962C8B-B14F-4D97-AF65-F5344CB8AC3E}">
        <p14:creationId xmlns:p14="http://schemas.microsoft.com/office/powerpoint/2010/main" val="386306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 </a:t>
            </a:r>
            <a:r>
              <a:rPr lang="en-US" dirty="0"/>
              <a:t>As A Service- Setting Up MongoDB ATLAS In Cloud With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as a Service – MongoDB Atlas:</a:t>
            </a:r>
          </a:p>
          <a:p>
            <a:r>
              <a:rPr lang="en-US" dirty="0" smtClean="0"/>
              <a:t>Data base in Premises.</a:t>
            </a:r>
          </a:p>
          <a:p>
            <a:pPr lvl="1"/>
            <a:r>
              <a:rPr lang="en-US" dirty="0" smtClean="0"/>
              <a:t>Community Edition</a:t>
            </a:r>
          </a:p>
          <a:p>
            <a:pPr lvl="1"/>
            <a:r>
              <a:rPr lang="en-US" dirty="0" smtClean="0"/>
              <a:t>MongoDB enterprise Edition</a:t>
            </a:r>
          </a:p>
          <a:p>
            <a:r>
              <a:rPr lang="en-US" dirty="0" err="1" smtClean="0"/>
              <a:t>DataBase</a:t>
            </a:r>
            <a:r>
              <a:rPr lang="en-US" dirty="0" smtClean="0"/>
              <a:t>  in cloud(</a:t>
            </a:r>
            <a:r>
              <a:rPr lang="en-US" dirty="0" err="1" smtClean="0"/>
              <a:t>MicroDB</a:t>
            </a:r>
            <a:r>
              <a:rPr lang="en-US" dirty="0" smtClean="0"/>
              <a:t> Atlas)</a:t>
            </a:r>
          </a:p>
          <a:p>
            <a:pPr lvl="1"/>
            <a:r>
              <a:rPr lang="en-US" dirty="0" smtClean="0"/>
              <a:t>Amazon Web Services(AWS)</a:t>
            </a:r>
          </a:p>
          <a:p>
            <a:pPr lvl="1"/>
            <a:r>
              <a:rPr lang="en-US" dirty="0" smtClean="0"/>
              <a:t>Microsoft Cloud</a:t>
            </a:r>
          </a:p>
          <a:p>
            <a:pPr lvl="1"/>
            <a:r>
              <a:rPr lang="en-US" dirty="0" smtClean="0"/>
              <a:t>Google Cloud Platform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7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Database As A Service- Setting Up MongoDB ATLAS In Cloud With </a:t>
            </a:r>
            <a:r>
              <a:rPr lang="en-US" dirty="0" smtClean="0"/>
              <a:t>Python </a:t>
            </a:r>
            <a:r>
              <a:rPr lang="en-US" sz="2000" dirty="0" smtClean="0"/>
              <a:t>Contd.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are at the core of most business, and cloud bases </a:t>
            </a:r>
            <a:r>
              <a:rPr lang="en-US" dirty="0" err="1" smtClean="0"/>
              <a:t>DBaaS</a:t>
            </a:r>
            <a:r>
              <a:rPr lang="en-US" dirty="0" smtClean="0"/>
              <a:t>  services, offers users as a flexible, scalable and on demand Platform that eliminates the need to set up costly physical </a:t>
            </a:r>
            <a:r>
              <a:rPr lang="en-US" dirty="0" err="1" smtClean="0"/>
              <a:t>hardware,install</a:t>
            </a:r>
            <a:r>
              <a:rPr lang="en-US" dirty="0" smtClean="0"/>
              <a:t>  software and configure for performance, upgrade time to time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8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Platform as a Service example is HEROKU. </a:t>
            </a:r>
          </a:p>
          <a:p>
            <a:r>
              <a:rPr lang="en-US" dirty="0" smtClean="0"/>
              <a:t>We have to provide a text file which is requirement.txt, it will take care of every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2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Atlas is as cloud based Database Service for modern application. </a:t>
            </a:r>
          </a:p>
          <a:p>
            <a:r>
              <a:rPr lang="en-US" dirty="0" smtClean="0"/>
              <a:t>Deploy fully managed MongoDB across AWS, Azure and GCP.</a:t>
            </a:r>
          </a:p>
          <a:p>
            <a:r>
              <a:rPr lang="en-US" dirty="0" smtClean="0"/>
              <a:t>Best-in-class Automation and proven practice availability, scalability, and compliance with most demanding security and privacy.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ATLAS also provides the dual benefit of flexibility and scalability</a:t>
            </a:r>
          </a:p>
          <a:p>
            <a:r>
              <a:rPr lang="en-US" dirty="0" smtClean="0"/>
              <a:t>Dynamic schemas allows users to change the schema of their data without modifying it, providing flexibility.</a:t>
            </a:r>
          </a:p>
          <a:p>
            <a:r>
              <a:rPr lang="en-US" dirty="0" smtClean="0"/>
              <a:t>While its ‘automatic </a:t>
            </a:r>
            <a:r>
              <a:rPr lang="en-US" dirty="0" err="1" smtClean="0"/>
              <a:t>sharding</a:t>
            </a:r>
            <a:r>
              <a:rPr lang="en-US" dirty="0" smtClean="0"/>
              <a:t> ‘ feature allows user to scale up or out to many instances , with zero downtime.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18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Atlas </a:t>
            </a:r>
            <a:r>
              <a:rPr lang="en-US" sz="1800" dirty="0" smtClean="0"/>
              <a:t>Contd.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Signin</a:t>
            </a:r>
            <a:r>
              <a:rPr lang="en-US" dirty="0" smtClean="0"/>
              <a:t> MongoDB Atlas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Signin</a:t>
            </a:r>
            <a:r>
              <a:rPr lang="en-US" dirty="0" smtClean="0"/>
              <a:t>  you can work in:</a:t>
            </a:r>
          </a:p>
          <a:p>
            <a:pPr lvl="1"/>
            <a:r>
              <a:rPr lang="en-US" dirty="0" smtClean="0"/>
              <a:t>Share Cluster – which is free </a:t>
            </a:r>
          </a:p>
          <a:p>
            <a:pPr lvl="1"/>
            <a:r>
              <a:rPr lang="en-US" dirty="0" smtClean="0"/>
              <a:t>Dedicated Cluster  -</a:t>
            </a:r>
          </a:p>
          <a:p>
            <a:pPr lvl="1"/>
            <a:r>
              <a:rPr lang="en-US" dirty="0" smtClean="0"/>
              <a:t>Dedicated </a:t>
            </a:r>
            <a:r>
              <a:rPr lang="en-US" dirty="0" err="1" smtClean="0"/>
              <a:t>Multiregion</a:t>
            </a:r>
            <a:r>
              <a:rPr lang="en-US" dirty="0" smtClean="0"/>
              <a:t> Cluster </a:t>
            </a:r>
          </a:p>
          <a:p>
            <a:r>
              <a:rPr lang="en-US" dirty="0" smtClean="0"/>
              <a:t>You can use share Cluster – which is free</a:t>
            </a:r>
          </a:p>
          <a:p>
            <a:r>
              <a:rPr lang="en-US" dirty="0" smtClean="0"/>
              <a:t>Use AWS and select only MO </a:t>
            </a:r>
            <a:r>
              <a:rPr lang="en-US" dirty="0" err="1" smtClean="0"/>
              <a:t>sendbox</a:t>
            </a:r>
            <a:r>
              <a:rPr lang="en-US" dirty="0" smtClean="0"/>
              <a:t> which is completely free –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upto</a:t>
            </a:r>
            <a:r>
              <a:rPr lang="en-US" dirty="0"/>
              <a:t> </a:t>
            </a:r>
            <a:r>
              <a:rPr lang="en-US" dirty="0" smtClean="0"/>
              <a:t>512 MB Storage free</a:t>
            </a:r>
          </a:p>
          <a:p>
            <a:pPr lvl="1"/>
            <a:r>
              <a:rPr lang="en-US" dirty="0" smtClean="0"/>
              <a:t>Create a cluster such as cluster0</a:t>
            </a:r>
          </a:p>
          <a:p>
            <a:pPr lvl="1"/>
            <a:r>
              <a:rPr lang="en-US" dirty="0" smtClean="0"/>
              <a:t>Connect with </a:t>
            </a:r>
            <a:r>
              <a:rPr lang="en-US" dirty="0" err="1" smtClean="0"/>
              <a:t>MONgodb</a:t>
            </a:r>
            <a:r>
              <a:rPr lang="en-US" dirty="0" smtClean="0"/>
              <a:t>  Compass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Connect Python With </a:t>
            </a:r>
            <a:r>
              <a:rPr lang="en-US" dirty="0" err="1" smtClean="0"/>
              <a:t>MongoDb</a:t>
            </a:r>
            <a:r>
              <a:rPr lang="en-US" dirty="0" smtClean="0"/>
              <a:t>- </a:t>
            </a:r>
            <a:r>
              <a:rPr lang="en-US" dirty="0" err="1" smtClean="0"/>
              <a:t>Pymongo</a:t>
            </a:r>
            <a:r>
              <a:rPr lang="en-US" dirty="0" smtClean="0"/>
              <a:t> Installation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pymongo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pip install </a:t>
            </a:r>
            <a:r>
              <a:rPr lang="en-US" dirty="0" err="1" smtClean="0"/>
              <a:t>pymongo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Make a connection to Mongo DB Database</a:t>
            </a:r>
          </a:p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pymongo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client </a:t>
            </a:r>
            <a:r>
              <a:rPr lang="en-US" dirty="0" smtClean="0"/>
              <a:t>= </a:t>
            </a:r>
            <a:r>
              <a:rPr lang="en-US" dirty="0" err="1" smtClean="0"/>
              <a:t>pymongo.MongoClient</a:t>
            </a:r>
            <a:r>
              <a:rPr lang="en-US" dirty="0" smtClean="0"/>
              <a:t>(‘mongo://127.0.0.1:27017</a:t>
            </a:r>
            <a:r>
              <a:rPr lang="en-US" dirty="0" smtClean="0"/>
              <a:t>/’)</a:t>
            </a:r>
          </a:p>
          <a:p>
            <a:pPr marL="0" indent="0">
              <a:buNone/>
            </a:pPr>
            <a:r>
              <a:rPr lang="en-US" dirty="0" smtClean="0"/>
              <a:t>     or </a:t>
            </a:r>
          </a:p>
          <a:p>
            <a:pPr marL="0" indent="0">
              <a:buNone/>
            </a:pPr>
            <a:r>
              <a:rPr lang="en-US" dirty="0" smtClean="0"/>
              <a:t>   client </a:t>
            </a:r>
            <a:r>
              <a:rPr lang="en-US" dirty="0"/>
              <a:t>= </a:t>
            </a:r>
            <a:r>
              <a:rPr lang="en-US" dirty="0" err="1"/>
              <a:t>pymongo.MongoClient</a:t>
            </a:r>
            <a:r>
              <a:rPr lang="en-US" dirty="0"/>
              <a:t>(‘</a:t>
            </a:r>
            <a:r>
              <a:rPr lang="en-US" dirty="0" err="1" smtClean="0"/>
              <a:t>mongodb</a:t>
            </a:r>
            <a:r>
              <a:rPr lang="en-US" dirty="0" smtClean="0"/>
              <a:t>://</a:t>
            </a:r>
            <a:r>
              <a:rPr lang="en-US" dirty="0"/>
              <a:t>127.0.0.1:27017/’)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</a:t>
            </a:r>
            <a:r>
              <a:rPr lang="en-US" dirty="0" smtClean="0"/>
              <a:t>a database and Collection </a:t>
            </a:r>
          </a:p>
          <a:p>
            <a:pPr marL="457200" lvl="1" indent="0">
              <a:buNone/>
            </a:pPr>
            <a:r>
              <a:rPr lang="en-US" dirty="0" err="1" smtClean="0"/>
              <a:t>mydb</a:t>
            </a:r>
            <a:r>
              <a:rPr lang="en-US" dirty="0" smtClean="0"/>
              <a:t> = client['</a:t>
            </a:r>
            <a:r>
              <a:rPr lang="en-US" dirty="0" err="1" smtClean="0"/>
              <a:t>EmployeeRas</a:t>
            </a:r>
            <a:r>
              <a:rPr lang="en-US" dirty="0" smtClean="0"/>
              <a:t>'] or </a:t>
            </a:r>
            <a:r>
              <a:rPr lang="en-US" dirty="0" err="1" smtClean="0"/>
              <a:t>client.EmploeeRas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information= </a:t>
            </a:r>
            <a:r>
              <a:rPr lang="en-US" dirty="0" err="1" smtClean="0"/>
              <a:t>mydb.employeeInformation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8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Atlas </a:t>
            </a:r>
            <a:r>
              <a:rPr lang="en-US" sz="1800" dirty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70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an account or use google a/c etc.</a:t>
            </a:r>
          </a:p>
          <a:p>
            <a:r>
              <a:rPr lang="en-US" dirty="0" smtClean="0"/>
              <a:t>Create a cluster in AWS </a:t>
            </a:r>
          </a:p>
          <a:p>
            <a:pPr lvl="1"/>
            <a:r>
              <a:rPr lang="en-US" dirty="0" smtClean="0"/>
              <a:t>Name can be cluster0(free connection)</a:t>
            </a:r>
          </a:p>
          <a:p>
            <a:pPr lvl="1"/>
            <a:r>
              <a:rPr lang="en-US" dirty="0" smtClean="0"/>
              <a:t>Create username and password – password should be alphanumeric.</a:t>
            </a:r>
          </a:p>
          <a:p>
            <a:pPr lvl="1"/>
            <a:r>
              <a:rPr lang="en-US" dirty="0" smtClean="0"/>
              <a:t>Add your IP address in the IP address list , which can be accessed from anywhere.</a:t>
            </a:r>
          </a:p>
          <a:p>
            <a:r>
              <a:rPr lang="en-US" dirty="0" smtClean="0"/>
              <a:t>After the cluster is created , take the connection string to connect to </a:t>
            </a:r>
            <a:r>
              <a:rPr lang="en-US" dirty="0" err="1" smtClean="0"/>
              <a:t>mongodb</a:t>
            </a:r>
            <a:r>
              <a:rPr lang="en-US" dirty="0" smtClean="0"/>
              <a:t> compass – then try to connect with </a:t>
            </a:r>
            <a:r>
              <a:rPr lang="en-US" dirty="0" err="1" smtClean="0"/>
              <a:t>Mongodb</a:t>
            </a:r>
            <a:r>
              <a:rPr lang="en-US" dirty="0" smtClean="0"/>
              <a:t> compass, by replacing your username and password in the connection string</a:t>
            </a:r>
          </a:p>
          <a:p>
            <a:r>
              <a:rPr lang="en-US" dirty="0" smtClean="0"/>
              <a:t>Try to connect with python , as specified in  the next slide and verify the database and collection is created .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7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Atlas </a:t>
            </a:r>
            <a:r>
              <a:rPr lang="en-US" sz="1800" dirty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7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pymongo</a:t>
            </a:r>
            <a:r>
              <a:rPr lang="en-US" dirty="0" smtClean="0"/>
              <a:t>[</a:t>
            </a:r>
            <a:r>
              <a:rPr lang="en-US" dirty="0" err="1" smtClean="0"/>
              <a:t>srv</a:t>
            </a:r>
            <a:r>
              <a:rPr lang="en-US" dirty="0" smtClean="0"/>
              <a:t>]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Mongodb+srv</a:t>
            </a:r>
            <a:r>
              <a:rPr lang="en-US" dirty="0" smtClean="0"/>
              <a:t>://&lt;username&gt;:&lt;password&gt;@cluster0.ora4d.mongodb.net/test”</a:t>
            </a:r>
          </a:p>
          <a:p>
            <a:r>
              <a:rPr lang="en-US" dirty="0" smtClean="0"/>
              <a:t>To connect from python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pymongo</a:t>
            </a:r>
            <a:endParaRPr lang="en-US" dirty="0" smtClean="0"/>
          </a:p>
          <a:p>
            <a:r>
              <a:rPr lang="en-US" dirty="0" smtClean="0"/>
              <a:t>client = </a:t>
            </a:r>
            <a:r>
              <a:rPr lang="en-US" dirty="0" err="1" smtClean="0"/>
              <a:t>MongoClient</a:t>
            </a:r>
            <a:r>
              <a:rPr lang="en-US" dirty="0" smtClean="0"/>
              <a:t>(</a:t>
            </a:r>
            <a:r>
              <a:rPr lang="en-US" dirty="0"/>
              <a:t>“</a:t>
            </a:r>
            <a:r>
              <a:rPr lang="en-US" dirty="0" err="1"/>
              <a:t>Mongodb+srv</a:t>
            </a:r>
            <a:r>
              <a:rPr lang="en-US" dirty="0"/>
              <a:t>://&lt;username&gt;:&lt;password&gt;@cluster0.ora4d.mongodb.net/test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Mydb</a:t>
            </a:r>
            <a:r>
              <a:rPr lang="en-US" dirty="0" smtClean="0"/>
              <a:t> = client[‘Students’]</a:t>
            </a:r>
          </a:p>
          <a:p>
            <a:r>
              <a:rPr lang="en-US" dirty="0" smtClean="0"/>
              <a:t>collection = client[‘</a:t>
            </a:r>
            <a:r>
              <a:rPr lang="en-US" dirty="0" err="1" smtClean="0"/>
              <a:t>StudentsDetails</a:t>
            </a:r>
            <a:r>
              <a:rPr lang="en-US" dirty="0" smtClean="0"/>
              <a:t>’]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388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Atlas – Connect Mongo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70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connect with mongo shell </a:t>
            </a:r>
          </a:p>
          <a:p>
            <a:pPr lvl="1"/>
            <a:r>
              <a:rPr lang="en-US" dirty="0" smtClean="0"/>
              <a:t>Select -  I have the Mongo Shell Installed</a:t>
            </a:r>
          </a:p>
          <a:p>
            <a:pPr lvl="1"/>
            <a:r>
              <a:rPr lang="en-US" dirty="0" smtClean="0"/>
              <a:t>Select your mongo shell version</a:t>
            </a:r>
          </a:p>
          <a:p>
            <a:pPr lvl="2"/>
            <a:r>
              <a:rPr lang="en-US" dirty="0" smtClean="0"/>
              <a:t>4.2</a:t>
            </a:r>
          </a:p>
          <a:p>
            <a:pPr lvl="1"/>
            <a:r>
              <a:rPr lang="en-US" b="1" dirty="0"/>
              <a:t>Run your connection string in your command line</a:t>
            </a:r>
            <a:r>
              <a:rPr lang="en-US" dirty="0" smtClean="0"/>
              <a:t> mongo "</a:t>
            </a:r>
            <a:r>
              <a:rPr lang="en-US" dirty="0" err="1" smtClean="0"/>
              <a:t>mongodb+srv</a:t>
            </a:r>
            <a:r>
              <a:rPr lang="en-US" dirty="0" smtClean="0"/>
              <a:t>://cluster0.38eze.mongodb.net/</a:t>
            </a:r>
            <a:r>
              <a:rPr lang="en-US" dirty="0" err="1" smtClean="0"/>
              <a:t>myFirstDatabase</a:t>
            </a:r>
            <a:r>
              <a:rPr lang="en-US" dirty="0" smtClean="0"/>
              <a:t>" --  username &lt;username&gt;</a:t>
            </a:r>
          </a:p>
          <a:p>
            <a:pPr marL="0" indent="0">
              <a:buNone/>
            </a:pPr>
            <a:r>
              <a:rPr lang="en-US" dirty="0" smtClean="0"/>
              <a:t>     ( in my Cluster0 username – </a:t>
            </a:r>
            <a:r>
              <a:rPr lang="en-US" dirty="0" err="1" smtClean="0"/>
              <a:t>dbuserras</a:t>
            </a:r>
            <a:r>
              <a:rPr lang="en-US" dirty="0" smtClean="0"/>
              <a:t> password 12345)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mongo "</a:t>
            </a:r>
            <a:r>
              <a:rPr lang="en-US" dirty="0" err="1"/>
              <a:t>mongodb+srv</a:t>
            </a:r>
            <a:r>
              <a:rPr lang="en-US" dirty="0"/>
              <a:t>://cluster0.38eze.mongodb.net/</a:t>
            </a:r>
            <a:r>
              <a:rPr lang="en-US" dirty="0" err="1"/>
              <a:t>myFirstDatabase</a:t>
            </a:r>
            <a:r>
              <a:rPr lang="en-US" dirty="0"/>
              <a:t>" --  username </a:t>
            </a:r>
            <a:r>
              <a:rPr lang="en-US" dirty="0" err="1" smtClean="0"/>
              <a:t>dbuserras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7742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Atlas – Connect Mongo shell </a:t>
            </a:r>
            <a:r>
              <a:rPr lang="en-US" sz="1800" dirty="0" smtClean="0"/>
              <a:t>Contd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70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connect with mongo compass </a:t>
            </a:r>
          </a:p>
          <a:p>
            <a:pPr lvl="1"/>
            <a:r>
              <a:rPr lang="en-US" dirty="0" smtClean="0"/>
              <a:t>Select – I had MongoDB Compass installed</a:t>
            </a:r>
          </a:p>
          <a:p>
            <a:pPr lvl="1"/>
            <a:r>
              <a:rPr lang="en-US" b="1" dirty="0"/>
              <a:t>Choose your version of Compass</a:t>
            </a:r>
            <a:r>
              <a:rPr lang="en-US" b="1" dirty="0" smtClean="0"/>
              <a:t>:</a:t>
            </a:r>
          </a:p>
          <a:p>
            <a:pPr lvl="2"/>
            <a:r>
              <a:rPr lang="en-US" b="1" dirty="0" smtClean="0"/>
              <a:t>1.12 or later</a:t>
            </a:r>
            <a:endParaRPr lang="en-US" dirty="0"/>
          </a:p>
          <a:p>
            <a:pPr lvl="1"/>
            <a:r>
              <a:rPr lang="en-US" b="1" dirty="0"/>
              <a:t>Copy the connection string, then open MongoDB Compass</a:t>
            </a:r>
            <a:r>
              <a:rPr lang="en-US" b="1" dirty="0" smtClean="0"/>
              <a:t>.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err="1"/>
              <a:t>mongodb+srv</a:t>
            </a:r>
            <a:r>
              <a:rPr lang="en-US" dirty="0"/>
              <a:t>://&lt;username&gt;:&lt;password&gt;@</a:t>
            </a:r>
            <a:r>
              <a:rPr lang="en-US" dirty="0" smtClean="0"/>
              <a:t>cluster0.38eze.mongodb.net/test</a:t>
            </a:r>
          </a:p>
          <a:p>
            <a:pPr marL="457200" lvl="1" indent="0">
              <a:buNone/>
            </a:pPr>
            <a:r>
              <a:rPr lang="en-US" dirty="0" smtClean="0"/>
              <a:t>Replace your username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73943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Connect Python With </a:t>
            </a:r>
            <a:r>
              <a:rPr lang="en-US" dirty="0" err="1" smtClean="0"/>
              <a:t>MongoDb</a:t>
            </a:r>
            <a:r>
              <a:rPr lang="en-US" dirty="0" smtClean="0"/>
              <a:t>- </a:t>
            </a:r>
            <a:r>
              <a:rPr lang="en-US" dirty="0" err="1" smtClean="0"/>
              <a:t>Pymongo</a:t>
            </a:r>
            <a:r>
              <a:rPr lang="en-US" dirty="0" smtClean="0"/>
              <a:t> Installation </a:t>
            </a:r>
            <a:r>
              <a:rPr lang="en-US" sz="2000" dirty="0" smtClean="0"/>
              <a:t>Contd.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one collection </a:t>
            </a:r>
          </a:p>
          <a:p>
            <a:pPr lvl="1"/>
            <a:r>
              <a:rPr lang="en-US" dirty="0" smtClean="0"/>
              <a:t>Create a record and then use </a:t>
            </a:r>
            <a:r>
              <a:rPr lang="en-US" dirty="0" err="1" smtClean="0"/>
              <a:t>insert_one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record ={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firstname</a:t>
            </a:r>
            <a:r>
              <a:rPr lang="en-US" dirty="0" smtClean="0"/>
              <a:t>":"</a:t>
            </a:r>
            <a:r>
              <a:rPr lang="en-US" dirty="0" err="1" smtClean="0"/>
              <a:t>Rashmi</a:t>
            </a:r>
            <a:r>
              <a:rPr lang="en-US" dirty="0" smtClean="0"/>
              <a:t>",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lastname</a:t>
            </a:r>
            <a:r>
              <a:rPr lang="en-US" dirty="0" smtClean="0"/>
              <a:t>" : "Gupta",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department":"data</a:t>
            </a:r>
            <a:r>
              <a:rPr lang="en-US" dirty="0" smtClean="0"/>
              <a:t> science"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err="1" smtClean="0"/>
              <a:t>information.insert_one</a:t>
            </a:r>
            <a:r>
              <a:rPr lang="en-US" dirty="0" smtClean="0"/>
              <a:t>(record)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9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Connect Python With </a:t>
            </a:r>
            <a:r>
              <a:rPr lang="en-US" dirty="0" err="1" smtClean="0"/>
              <a:t>MongoDb</a:t>
            </a:r>
            <a:r>
              <a:rPr lang="en-US" dirty="0" smtClean="0"/>
              <a:t>- </a:t>
            </a:r>
            <a:r>
              <a:rPr lang="en-US" dirty="0" err="1" smtClean="0"/>
              <a:t>Pymongo</a:t>
            </a:r>
            <a:r>
              <a:rPr lang="en-US" dirty="0" smtClean="0"/>
              <a:t> Installation </a:t>
            </a:r>
            <a:r>
              <a:rPr lang="en-US" sz="2000" dirty="0" smtClean="0"/>
              <a:t>Contd.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Insert many collection </a:t>
            </a:r>
          </a:p>
          <a:p>
            <a:pPr lvl="1"/>
            <a:r>
              <a:rPr lang="en-US" dirty="0" smtClean="0"/>
              <a:t>Create  records and then use </a:t>
            </a:r>
            <a:r>
              <a:rPr lang="en-US" dirty="0" err="1" smtClean="0"/>
              <a:t>insert_many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records= [{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firstname</a:t>
            </a:r>
            <a:r>
              <a:rPr lang="en-US" dirty="0" smtClean="0"/>
              <a:t>":"Aditi",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lastname</a:t>
            </a:r>
            <a:r>
              <a:rPr lang="en-US" dirty="0" smtClean="0"/>
              <a:t>" : "Gupta",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department":"data</a:t>
            </a:r>
            <a:r>
              <a:rPr lang="en-US" dirty="0" smtClean="0"/>
              <a:t> science"</a:t>
            </a:r>
          </a:p>
          <a:p>
            <a:pPr marL="457200" lvl="1" indent="0">
              <a:buNone/>
            </a:pPr>
            <a:r>
              <a:rPr lang="en-US" dirty="0" smtClean="0"/>
              <a:t>},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firstname</a:t>
            </a:r>
            <a:r>
              <a:rPr lang="en-US" dirty="0" smtClean="0"/>
              <a:t>":"Santosh",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lastname</a:t>
            </a:r>
            <a:r>
              <a:rPr lang="en-US" dirty="0" smtClean="0"/>
              <a:t>" : "Gupta",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department":"data</a:t>
            </a:r>
            <a:r>
              <a:rPr lang="en-US" dirty="0" smtClean="0"/>
              <a:t> science"</a:t>
            </a:r>
          </a:p>
          <a:p>
            <a:pPr marL="457200" lvl="1" indent="0">
              <a:buNone/>
            </a:pPr>
            <a:r>
              <a:rPr lang="en-US" dirty="0" smtClean="0"/>
              <a:t>},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firstname</a:t>
            </a:r>
            <a:r>
              <a:rPr lang="en-US" dirty="0" smtClean="0"/>
              <a:t>":"Abhishek",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lastname</a:t>
            </a:r>
            <a:r>
              <a:rPr lang="en-US" dirty="0" smtClean="0"/>
              <a:t>" : "Gupta",</a:t>
            </a:r>
          </a:p>
          <a:p>
            <a:pPr marL="457200" lvl="1" indent="0">
              <a:buNone/>
            </a:pPr>
            <a:r>
              <a:rPr lang="en-US" dirty="0" smtClean="0"/>
              <a:t>    "</a:t>
            </a:r>
            <a:r>
              <a:rPr lang="en-US" dirty="0" err="1" smtClean="0"/>
              <a:t>department":"machine</a:t>
            </a:r>
            <a:r>
              <a:rPr lang="en-US" dirty="0" smtClean="0"/>
              <a:t> learning"</a:t>
            </a:r>
          </a:p>
          <a:p>
            <a:pPr marL="457200" lvl="1" indent="0">
              <a:buNone/>
            </a:pPr>
            <a:r>
              <a:rPr lang="en-US" dirty="0" smtClean="0"/>
              <a:t>}]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information.insert_many</a:t>
            </a:r>
            <a:r>
              <a:rPr lang="en-US" dirty="0" smtClean="0"/>
              <a:t>(records)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Connect Python With </a:t>
            </a:r>
            <a:r>
              <a:rPr lang="en-US" dirty="0" err="1" smtClean="0"/>
              <a:t>MongoDb</a:t>
            </a:r>
            <a:r>
              <a:rPr lang="en-US" dirty="0" smtClean="0"/>
              <a:t>- </a:t>
            </a:r>
            <a:r>
              <a:rPr lang="en-US" dirty="0" err="1" smtClean="0"/>
              <a:t>Pymongo</a:t>
            </a:r>
            <a:r>
              <a:rPr lang="en-US" dirty="0" smtClean="0"/>
              <a:t> Installation </a:t>
            </a:r>
            <a:r>
              <a:rPr lang="en-US" sz="2000" dirty="0" smtClean="0"/>
              <a:t>Contd.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many collection </a:t>
            </a:r>
          </a:p>
          <a:p>
            <a:pPr marL="457200" lvl="1" indent="0">
              <a:buNone/>
            </a:pPr>
            <a:r>
              <a:rPr lang="en-US" dirty="0" err="1" smtClean="0"/>
              <a:t>information.insert_many</a:t>
            </a:r>
            <a:r>
              <a:rPr lang="en-US" dirty="0" smtClean="0"/>
              <a:t>(records)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Confirm with Mongo Compass then database is created and collections are added</a:t>
            </a:r>
          </a:p>
        </p:txBody>
      </p:sp>
    </p:spTree>
    <p:extLst>
      <p:ext uri="{BB962C8B-B14F-4D97-AF65-F5344CB8AC3E}">
        <p14:creationId xmlns:p14="http://schemas.microsoft.com/office/powerpoint/2010/main" val="345413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With Python- Querying </a:t>
            </a:r>
            <a:r>
              <a:rPr lang="en-US" dirty="0" err="1" smtClean="0"/>
              <a:t>Json</a:t>
            </a:r>
            <a:r>
              <a:rPr lang="en-US" dirty="0" smtClean="0"/>
              <a:t> Documents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pymongo</a:t>
            </a:r>
            <a:endParaRPr lang="en-US" dirty="0" smtClean="0"/>
          </a:p>
          <a:p>
            <a:r>
              <a:rPr lang="en-US" dirty="0" smtClean="0"/>
              <a:t>Connect with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a database and collection .</a:t>
            </a:r>
          </a:p>
          <a:p>
            <a:r>
              <a:rPr lang="en-US" dirty="0" smtClean="0"/>
              <a:t>Create one Collection </a:t>
            </a:r>
            <a:endParaRPr lang="en-US" dirty="0" smtClean="0"/>
          </a:p>
          <a:p>
            <a:r>
              <a:rPr lang="en-US" dirty="0" smtClean="0"/>
              <a:t>Create one document </a:t>
            </a:r>
            <a:r>
              <a:rPr lang="en-US" dirty="0" smtClean="0"/>
              <a:t>using </a:t>
            </a:r>
            <a:r>
              <a:rPr lang="en-US" dirty="0" err="1" smtClean="0"/>
              <a:t>insert_one</a:t>
            </a:r>
            <a:endParaRPr lang="en-US" dirty="0" smtClean="0"/>
          </a:p>
          <a:p>
            <a:r>
              <a:rPr lang="en-US" dirty="0"/>
              <a:t>Create </a:t>
            </a:r>
            <a:r>
              <a:rPr lang="en-US" dirty="0" smtClean="0"/>
              <a:t>many  </a:t>
            </a:r>
            <a:r>
              <a:rPr lang="en-US" dirty="0" smtClean="0"/>
              <a:t>documents </a:t>
            </a:r>
            <a:r>
              <a:rPr lang="en-US" dirty="0"/>
              <a:t>using </a:t>
            </a:r>
            <a:r>
              <a:rPr lang="en-US" dirty="0" err="1" smtClean="0"/>
              <a:t>insert_many</a:t>
            </a:r>
            <a:endParaRPr lang="en-US" dirty="0" smtClean="0"/>
          </a:p>
          <a:p>
            <a:r>
              <a:rPr lang="en-US" dirty="0" smtClean="0"/>
              <a:t>Querying the documents:</a:t>
            </a:r>
          </a:p>
          <a:p>
            <a:pPr lvl="1"/>
            <a:r>
              <a:rPr lang="en-US" dirty="0" smtClean="0"/>
              <a:t>Find one document</a:t>
            </a:r>
          </a:p>
          <a:p>
            <a:pPr lvl="1"/>
            <a:r>
              <a:rPr lang="en-US" dirty="0" smtClean="0"/>
              <a:t>Query the documents, it will be a cursor</a:t>
            </a:r>
          </a:p>
          <a:p>
            <a:pPr lvl="1"/>
            <a:r>
              <a:rPr lang="en-US" dirty="0" smtClean="0"/>
              <a:t>You can print the document from cursor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7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With Python- Querying </a:t>
            </a:r>
            <a:r>
              <a:rPr lang="en-US" dirty="0" err="1" smtClean="0"/>
              <a:t>Json</a:t>
            </a:r>
            <a:r>
              <a:rPr lang="en-US" dirty="0" smtClean="0"/>
              <a:t> Documents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Query a Record by using </a:t>
            </a:r>
            <a:r>
              <a:rPr lang="en-US" dirty="0" err="1" smtClean="0"/>
              <a:t>Find_one</a:t>
            </a:r>
            <a:r>
              <a:rPr lang="en-US" dirty="0" smtClean="0"/>
              <a:t>() function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information.find_one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Query all the records using find() function, it will return Cursor, then print record using for loop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record in </a:t>
            </a:r>
            <a:r>
              <a:rPr lang="en-US" dirty="0" err="1" smtClean="0"/>
              <a:t>information.find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print(record)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pPr marL="0" indent="0">
              <a:buNone/>
            </a:pPr>
            <a:r>
              <a:rPr lang="en-US" dirty="0"/>
              <a:t>  for record in </a:t>
            </a:r>
            <a:r>
              <a:rPr lang="en-US" dirty="0" err="1"/>
              <a:t>information.find</a:t>
            </a:r>
            <a:r>
              <a:rPr lang="en-US" dirty="0" smtClean="0"/>
              <a:t>({}):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print(record)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With Python- Querying </a:t>
            </a:r>
            <a:r>
              <a:rPr lang="en-US" dirty="0" err="1" smtClean="0"/>
              <a:t>Json</a:t>
            </a:r>
            <a:r>
              <a:rPr lang="en-US" dirty="0" smtClean="0"/>
              <a:t> Documents </a:t>
            </a:r>
            <a:r>
              <a:rPr lang="en-US" sz="2000" dirty="0" smtClean="0"/>
              <a:t>Contd.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document using equality condition</a:t>
            </a:r>
          </a:p>
          <a:p>
            <a:pPr marL="0" indent="0">
              <a:buNone/>
            </a:pPr>
            <a:r>
              <a:rPr lang="en-US" dirty="0" smtClean="0"/>
              <a:t>    for record in </a:t>
            </a:r>
            <a:r>
              <a:rPr lang="en-US" dirty="0" err="1" smtClean="0"/>
              <a:t>information.find</a:t>
            </a:r>
            <a:r>
              <a:rPr lang="en-US" dirty="0" smtClean="0"/>
              <a:t> ({‘</a:t>
            </a:r>
            <a:r>
              <a:rPr lang="en-US" dirty="0" err="1" smtClean="0"/>
              <a:t>LastName</a:t>
            </a:r>
            <a:r>
              <a:rPr lang="en-US" dirty="0" smtClean="0"/>
              <a:t>’ : ‘Gupta’}):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print(record)</a:t>
            </a:r>
          </a:p>
          <a:p>
            <a:r>
              <a:rPr lang="en-US" dirty="0" smtClean="0"/>
              <a:t>Query document using the query operator like $in, $</a:t>
            </a:r>
            <a:r>
              <a:rPr lang="en-US" dirty="0" err="1" smtClean="0"/>
              <a:t>lt</a:t>
            </a:r>
            <a:r>
              <a:rPr lang="en-US" dirty="0" smtClean="0"/>
              <a:t>,$</a:t>
            </a:r>
            <a:r>
              <a:rPr lang="en-US" dirty="0" err="1" smtClean="0"/>
              <a:t>lte</a:t>
            </a:r>
            <a:r>
              <a:rPr lang="en-US" dirty="0" smtClean="0"/>
              <a:t>,$</a:t>
            </a:r>
            <a:r>
              <a:rPr lang="en-US" dirty="0" err="1" smtClean="0"/>
              <a:t>gt</a:t>
            </a:r>
            <a:r>
              <a:rPr lang="en-US" dirty="0" smtClean="0"/>
              <a:t>,$</a:t>
            </a:r>
            <a:r>
              <a:rPr lang="en-US" dirty="0" err="1" smtClean="0"/>
              <a:t>gte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for record in </a:t>
            </a:r>
            <a:r>
              <a:rPr lang="en-US" dirty="0" err="1" smtClean="0"/>
              <a:t>information.find</a:t>
            </a:r>
            <a:r>
              <a:rPr lang="en-US" dirty="0" smtClean="0"/>
              <a:t>({‘qualification’: {$in:[‘</a:t>
            </a:r>
            <a:r>
              <a:rPr lang="en-US" dirty="0" err="1" smtClean="0"/>
              <a:t>BE’,’Master</a:t>
            </a:r>
            <a:r>
              <a:rPr lang="en-US" dirty="0" smtClean="0"/>
              <a:t>’} 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print(record)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5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2136</Words>
  <Application>Microsoft Office PowerPoint</Application>
  <PresentationFormat>Widescreen</PresentationFormat>
  <Paragraphs>292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MongoDB with Python</vt:lpstr>
      <vt:lpstr>MongoDB with Python</vt:lpstr>
      <vt:lpstr> How To Connect Python With MongoDb- Pymongo Installation </vt:lpstr>
      <vt:lpstr> How To Connect Python With MongoDb- Pymongo Installation Contd. </vt:lpstr>
      <vt:lpstr> How To Connect Python With MongoDb- Pymongo Installation Contd. </vt:lpstr>
      <vt:lpstr> How To Connect Python With MongoDb- Pymongo Installation Contd. </vt:lpstr>
      <vt:lpstr> MongoDb With Python- Querying Json Documents </vt:lpstr>
      <vt:lpstr> MongoDb With Python- Querying Json Documents </vt:lpstr>
      <vt:lpstr> MongoDb With Python- Querying Json Documents Contd. </vt:lpstr>
      <vt:lpstr> MongoDb With Python- Querying Json Documents Contd. </vt:lpstr>
      <vt:lpstr> MongoDb With Python- Querying Json Documents Contd. </vt:lpstr>
      <vt:lpstr> MongoDb With Python- Querying Json Documents Contd. </vt:lpstr>
      <vt:lpstr> MongoDb With Python- Updating Records </vt:lpstr>
      <vt:lpstr> MongoDb With Python- Updating Records Contd.</vt:lpstr>
      <vt:lpstr> MongoDb With Python- Updating Records Contd. </vt:lpstr>
      <vt:lpstr> MongoDb With Python- Aggregate Functions($group,$sum,$avg,$project)</vt:lpstr>
      <vt:lpstr> MongoDb With Python- Aggregate Functions($group,$sum,$avg,$project) Contd.</vt:lpstr>
      <vt:lpstr> MongoDb With Python- Aggregate Functions($group,$sum,$avg,$project) Contd.</vt:lpstr>
      <vt:lpstr> MongoDb With Python- Aggregate Functions($group,$sum,$avg,$project) Contd.</vt:lpstr>
      <vt:lpstr> MongoDb With Python- Aggregate Functions($group,$sum,$avg,$project) Contd.</vt:lpstr>
      <vt:lpstr> MongoDb With Python- Aggregate Functions($group,$sum,$avg,$project) Contd.</vt:lpstr>
      <vt:lpstr> MongoDb With Python- Aggregate Functions($group,$sum,$avg,$project) Contd.</vt:lpstr>
      <vt:lpstr> MongoDb With Python- Aggregate Functions($group,$sum,$avg,$project) Contd.</vt:lpstr>
      <vt:lpstr> MongoDb With Python- Aggregate Functions($group,$sum,$avg,$project) Contd.</vt:lpstr>
      <vt:lpstr> Database As A Service- Setting Up MongoDB ATLAS In Cloud With Python </vt:lpstr>
      <vt:lpstr>  Database As A Service- Setting Up MongoDB ATLAS In Cloud With Python Contd. </vt:lpstr>
      <vt:lpstr>Platform as a service</vt:lpstr>
      <vt:lpstr>MongoDB Atlas</vt:lpstr>
      <vt:lpstr>MongoDB Atlas Contd.</vt:lpstr>
      <vt:lpstr>MongoDB Atlas Contd.</vt:lpstr>
      <vt:lpstr>MongoDB Atlas Contd.</vt:lpstr>
      <vt:lpstr>MongoDB Atlas – Connect Mongo shell</vt:lpstr>
      <vt:lpstr>MongoDB Atlas – Connect Mongo shell Contd.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with Python</dc:title>
  <dc:creator>abhis</dc:creator>
  <cp:lastModifiedBy>abhis</cp:lastModifiedBy>
  <cp:revision>58</cp:revision>
  <dcterms:created xsi:type="dcterms:W3CDTF">2021-10-23T18:42:16Z</dcterms:created>
  <dcterms:modified xsi:type="dcterms:W3CDTF">2022-12-01T09:23:09Z</dcterms:modified>
</cp:coreProperties>
</file>