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4" r:id="rId8"/>
    <p:sldId id="265" r:id="rId9"/>
    <p:sldId id="260" r:id="rId10"/>
    <p:sldId id="261" r:id="rId11"/>
    <p:sldId id="266" r:id="rId12"/>
    <p:sldId id="267" r:id="rId13"/>
    <p:sldId id="26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441" autoAdjust="0"/>
  </p:normalViewPr>
  <p:slideViewPr>
    <p:cSldViewPr>
      <p:cViewPr varScale="1">
        <p:scale>
          <a:sx n="69" d="100"/>
          <a:sy n="69" d="100"/>
        </p:scale>
        <p:origin x="-19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6" y="14688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92FA0A-8D00-4C33-B228-A38DD5074956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07A94-4A3B-4FDD-A5C7-BE9E5E9CFF2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5.png" TargetMode="External"/><Relationship Id="rId2" Type="http://schemas.openxmlformats.org/officeDocument/2006/relationships/hyperlink" Target="../6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7.png" TargetMode="External"/><Relationship Id="rId5" Type="http://schemas.openxmlformats.org/officeDocument/2006/relationships/hyperlink" Target="../../Documents/Presentation6.pptx" TargetMode="External"/><Relationship Id="rId4" Type="http://schemas.openxmlformats.org/officeDocument/2006/relationships/hyperlink" Target="../../Documents/Presentation5.ppt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2.png" TargetMode="External"/><Relationship Id="rId2" Type="http://schemas.openxmlformats.org/officeDocument/2006/relationships/hyperlink" Target="../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3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media.com/" TargetMode="External"/><Relationship Id="rId2" Type="http://schemas.openxmlformats.org/officeDocument/2006/relationships/hyperlink" Target="http://www.pointbas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aris.cise.ufl.edu/" TargetMode="External"/><Relationship Id="rId4" Type="http://schemas.openxmlformats.org/officeDocument/2006/relationships/hyperlink" Target="http://www.bamboowe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57200" y="0"/>
            <a:ext cx="8229600" cy="1905000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Mobile Based secure File Access System</a:t>
            </a:r>
            <a:endParaRPr lang="en-US" sz="5400" b="1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85786" y="2286001"/>
            <a:ext cx="73581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Under the guidance of:</a:t>
            </a:r>
          </a:p>
          <a:p>
            <a:pPr algn="ctr"/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Prof.VIJAYKUMAR.S.MALAGITTI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Assitant.Professor &amp; HOD</a:t>
            </a: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SANTOSH.H.A	2TG09IS027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MAYUR.R.V		2TG09IS015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SANDIP.V.D		2TG08IS011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UMESH.D		2TG09IS035</a:t>
            </a:r>
          </a:p>
          <a:p>
            <a:r>
              <a:rPr lang="en-US" dirty="0" smtClean="0"/>
              <a:t>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ARCHITECTURE</a:t>
            </a:r>
            <a:endParaRPr lang="en-US" dirty="0"/>
          </a:p>
        </p:txBody>
      </p:sp>
      <p:pic>
        <p:nvPicPr>
          <p:cNvPr id="4" name="Picture 2" descr="C:\Users\santosh\Desktop\aaa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83470" y="1935163"/>
            <a:ext cx="5377060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u="sng" dirty="0" smtClean="0"/>
              <a:t>Admin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>
                <a:hlinkClick r:id="rId2" action="ppaction://hlinkfile"/>
              </a:rPr>
              <a:t>Add new user</a:t>
            </a:r>
            <a:r>
              <a:rPr lang="en-US" sz="2800" dirty="0" smtClean="0">
                <a:hlinkClick r:id="rId3" action="ppaction://hlinkfile"/>
              </a:rPr>
              <a:t>	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r>
              <a:rPr lang="en-US" sz="2800" dirty="0" smtClean="0">
                <a:hlinkClick r:id="rId4" action="ppaction://hlinkpres?slideindex=1&amp;slidetitle="/>
              </a:rPr>
              <a:t> </a:t>
            </a:r>
            <a:r>
              <a:rPr lang="en-US" sz="2800" dirty="0" smtClean="0">
                <a:hlinkClick r:id="rId3" action="ppaction://hlinkfile"/>
              </a:rPr>
              <a:t>File upload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    </a:t>
            </a:r>
            <a:endParaRPr lang="en-US" sz="2800" dirty="0" smtClean="0">
              <a:hlinkClick r:id="rId5" action="ppaction://hlinkpres?slideindex=1&amp;slidetitle="/>
            </a:endParaRPr>
          </a:p>
          <a:p>
            <a:r>
              <a:rPr lang="en-US" sz="2800" dirty="0" smtClean="0">
                <a:hlinkClick r:id="rId5" action="ppaction://hlinkpres?slideindex=1&amp;slidetitle="/>
              </a:rPr>
              <a:t> </a:t>
            </a:r>
            <a:r>
              <a:rPr lang="en-US" sz="2800" dirty="0" smtClean="0">
                <a:hlinkClick r:id="rId6" action="ppaction://hlinkfile"/>
              </a:rPr>
              <a:t>check for valid user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algn="ctr">
              <a:buNone/>
            </a:pPr>
            <a:endParaRPr lang="en-US" sz="2800" b="1" u="sng" dirty="0" smtClean="0"/>
          </a:p>
          <a:p>
            <a:pPr algn="ctr">
              <a:buNone/>
            </a:pPr>
            <a:endParaRPr lang="en-US" sz="2800" b="1" u="sng" dirty="0" smtClean="0"/>
          </a:p>
          <a:p>
            <a:pPr algn="ctr">
              <a:buNone/>
            </a:pPr>
            <a:r>
              <a:rPr lang="en-US" sz="2800" b="1" u="sng" dirty="0" smtClean="0"/>
              <a:t>General</a:t>
            </a:r>
            <a:r>
              <a:rPr lang="en-US" sz="2800" b="1" dirty="0" smtClean="0"/>
              <a:t> </a:t>
            </a:r>
            <a:r>
              <a:rPr lang="en-US" sz="2800" b="1" u="sng" dirty="0" smtClean="0"/>
              <a:t>user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hlinkClick r:id="rId2" action="ppaction://hlinkfile"/>
              </a:rPr>
              <a:t>login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hlinkClick r:id="rId3" action="ppaction://hlinkfile"/>
              </a:rPr>
              <a:t>Send mail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hlinkClick r:id="rId4" action="ppaction://hlinkfile"/>
              </a:rPr>
              <a:t>Change password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>
            <a:noAutofit/>
          </a:bodyPr>
          <a:lstStyle/>
          <a:p>
            <a:pPr marL="0" lvl="0" indent="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marL="0" lvl="0" indent="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lvl="0" indent="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improves security on cloud for web retrieval.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prevents Un-authorized access.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Enable a group of registered users to communicate through mails.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User can download files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just by sending SMS irrespective of his </a:t>
            </a:r>
            <a:r>
              <a:rPr lang="en-US" sz="240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system location.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project ensure the security of cloud storage, we proposed an effective and secured system with explicit dynamic data support, including registration, login &amp; password checking. Through detailed security and performance analysis, we show that our scheme is highly efficient and resilient to, malicious data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modification attack.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lvl="0" algn="just">
              <a:lnSpc>
                <a:spcPct val="120000"/>
              </a:lnSpc>
            </a:pP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Times Connection. Introduction to Web Application:</a:t>
            </a:r>
          </a:p>
          <a:p>
            <a:pPr lvl="0" algn="just">
              <a:lnSpc>
                <a:spcPct val="120000"/>
              </a:lnSpc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http://cs.now.cn/html/FAQ/VHost/2008 10/10-3088.html </a:t>
            </a:r>
          </a:p>
          <a:p>
            <a:pPr lvl="0" algn="just">
              <a:lnSpc>
                <a:spcPct val="120000"/>
              </a:lnSpc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Thomas Riisgaard Hansen, J. Mikael Eklund, Jonthan Sprinkle, Ruzena Bajcsy, and Shankar Sastry.</a:t>
            </a:r>
          </a:p>
          <a:p>
            <a:pPr lvl="0" algn="just">
              <a:lnSpc>
                <a:spcPct val="120000"/>
              </a:lnSpc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Liberatori.M. Otero.F., Bonadero.J.C. and Castineira.J. “AES-128 Cipher. High Speed, Low Cost FPGA Implementation”, IEEE Conf. Southern Programmable Logic(SPL),vol.04,issue.07,pp.195-198,Jun. 2007</a:t>
            </a:r>
          </a:p>
          <a:p>
            <a:pPr lvl="0" algn="just">
              <a:lnSpc>
                <a:spcPct val="120000"/>
              </a:lnSpc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Shibu K V, “Introduction to Embedded Systems”, Tata McGraw Hill.</a:t>
            </a:r>
          </a:p>
          <a:p>
            <a:pPr lvl="0" algn="just">
              <a:lnSpc>
                <a:spcPct val="120000"/>
              </a:lnSpc>
            </a:pPr>
            <a:r>
              <a:rPr lang="en-US" sz="33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http://www.pointbase.com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33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http://www.KeepMedia.com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33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http://www.BambooWeb.com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3300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http://www.haris.cise.ufl.edu</a:t>
            </a:r>
            <a:r>
              <a:rPr lang="en-US" sz="33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3300" u="sng" dirty="0" smtClean="0">
                <a:latin typeface="Times New Roman" pitchFamily="18" charset="0"/>
                <a:cs typeface="Times New Roman" pitchFamily="18" charset="0"/>
              </a:rPr>
              <a:t>http://www.pcmag.com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724400"/>
          </a:xfrm>
        </p:spPr>
        <p:txBody>
          <a:bodyPr>
            <a:normAutofit fontScale="70000" lnSpcReduction="20000"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CHALLENGES  WITH EXISTING TECHNOLOGY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PROPOSED  SOLUTION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PROJECT SPECIFICATION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BENEFITS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/>
          <a:lstStyle/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Mobile based secure file access system is a technique for web retrieval using security keys on cloud only for registered users.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87880"/>
            <a:ext cx="8229600" cy="4389120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MBSFAS uses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 Entities Admin and General Users.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Admin has privileges to upload the files, each file is assigned security keys, add new user.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General user must register first to the admin. If he is registered, he has privileges to download &amp; view the file from the cloud.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download the file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 cloud Only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 has to send filename &amp; security key associated with the file assigned by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admin through SMS.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The admin will check whether he is registered user, If he is registered user than file is downloaded to location specified by the general user.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CHALLENGES  WITH EXISTING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87880"/>
            <a:ext cx="8229600" cy="438912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retrieval is open without any authentication or checking for valid users.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Hacker’s can easily upload the false document  &amp; keep the users in blind.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delay is more when requests are more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document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Internet.</a:t>
            </a:r>
          </a:p>
          <a:p>
            <a:pPr lvl="0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MBSFAS 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will create a part of separate cloud from entire cloud where file access is allowed for only authorized users using security keys.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order to provide security on cloud for web retrieval, security keys must be assigned to files uploaded.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can be achieved by having 2 entities: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Admin: He has privileges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upload file, assign security keys to each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 uploaded.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General user: He has privileges to download &amp; view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if he knows the security key.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59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</a:t>
            </a: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prevents Un-authorized user from accessing the data on cloud &amp; by providing security keys  to files on cloud will ensure enhanced security.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76250" algn="l"/>
              </a:tabLst>
            </a:pPr>
            <a:r>
              <a:rPr kumimoji="0" lang="en-CA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HARDWARE REQUIREMENTS: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762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Intel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processor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with minimum of 2 gb ram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762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server should have a static IP address.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762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GSM modem or a GSM enabled mobile.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762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System with static IP address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76250" algn="l"/>
              </a:tabLs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SOFTWARE REQUIREMENTS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762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Windows 7/XP as operating system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762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Jdk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1.3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762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Netbeans 6.0.1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76250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429</TotalTime>
  <Words>462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Slide 1</vt:lpstr>
      <vt:lpstr>CONTENTS</vt:lpstr>
      <vt:lpstr>ABSTRACT</vt:lpstr>
      <vt:lpstr>INTRODUCTION</vt:lpstr>
      <vt:lpstr>Continued…</vt:lpstr>
      <vt:lpstr>CHALLENGES  WITH EXISTING TECHNOLOGY</vt:lpstr>
      <vt:lpstr>PROPOSED SOLUTION</vt:lpstr>
      <vt:lpstr>Continued…</vt:lpstr>
      <vt:lpstr>PROJECT SPECIFICATION</vt:lpstr>
      <vt:lpstr>CLOUD ARCHITECTURE</vt:lpstr>
      <vt:lpstr>MODULES</vt:lpstr>
      <vt:lpstr>continued</vt:lpstr>
      <vt:lpstr>BENEFITS</vt:lpstr>
      <vt:lpstr>CONCLUSION</vt:lpstr>
      <vt:lpstr>REFRENCES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santosh</dc:creator>
  <cp:lastModifiedBy>santosh</cp:lastModifiedBy>
  <cp:revision>70</cp:revision>
  <dcterms:created xsi:type="dcterms:W3CDTF">2013-03-27T01:46:45Z</dcterms:created>
  <dcterms:modified xsi:type="dcterms:W3CDTF">2013-06-10T12:11:21Z</dcterms:modified>
</cp:coreProperties>
</file>