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79" r:id="rId5"/>
    <p:sldId id="259" r:id="rId6"/>
    <p:sldId id="260" r:id="rId7"/>
    <p:sldId id="262" r:id="rId8"/>
    <p:sldId id="263" r:id="rId9"/>
    <p:sldId id="264" r:id="rId10"/>
    <p:sldId id="276" r:id="rId11"/>
    <p:sldId id="274" r:id="rId12"/>
    <p:sldId id="277" r:id="rId13"/>
    <p:sldId id="265" r:id="rId14"/>
    <p:sldId id="272" r:id="rId15"/>
    <p:sldId id="266" r:id="rId16"/>
    <p:sldId id="267" r:id="rId17"/>
    <p:sldId id="268" r:id="rId18"/>
    <p:sldId id="269" r:id="rId19"/>
    <p:sldId id="273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790D-1D63-4ACB-8A4E-A340272A5E13}" type="datetimeFigureOut">
              <a:rPr lang="en-US" smtClean="0"/>
              <a:pPr/>
              <a:t>18-Mar-13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93DE-8789-450E-AE20-10F2CBB96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93DE-8789-450E-AE20-10F2CBB967C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A76E-09F3-4878-937D-21370B92EEC9}" type="datetimeFigureOut">
              <a:rPr lang="en-US" smtClean="0"/>
              <a:pPr/>
              <a:t>18-Mar-13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59AB0C-84D9-4675-8A2B-E66339185A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A76E-09F3-4878-937D-21370B92EEC9}" type="datetimeFigureOut">
              <a:rPr lang="en-US" smtClean="0"/>
              <a:pPr/>
              <a:t>18-Mar-13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59AB0C-84D9-4675-8A2B-E66339185A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A76E-09F3-4878-937D-21370B92EEC9}" type="datetimeFigureOut">
              <a:rPr lang="en-US" smtClean="0"/>
              <a:pPr/>
              <a:t>18-Mar-13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59AB0C-84D9-4675-8A2B-E66339185A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A76E-09F3-4878-937D-21370B92EEC9}" type="datetimeFigureOut">
              <a:rPr lang="en-US" smtClean="0"/>
              <a:pPr/>
              <a:t>18-Mar-13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59AB0C-84D9-4675-8A2B-E66339185A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A76E-09F3-4878-937D-21370B92EEC9}" type="datetimeFigureOut">
              <a:rPr lang="en-US" smtClean="0"/>
              <a:pPr/>
              <a:t>18-Mar-13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59AB0C-84D9-4675-8A2B-E66339185A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A76E-09F3-4878-937D-21370B92EEC9}" type="datetimeFigureOut">
              <a:rPr lang="en-US" smtClean="0"/>
              <a:pPr/>
              <a:t>18-Mar-13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59AB0C-84D9-4675-8A2B-E66339185A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A76E-09F3-4878-937D-21370B92EEC9}" type="datetimeFigureOut">
              <a:rPr lang="en-US" smtClean="0"/>
              <a:pPr/>
              <a:t>18-Mar-13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59AB0C-84D9-4675-8A2B-E66339185A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A76E-09F3-4878-937D-21370B92EEC9}" type="datetimeFigureOut">
              <a:rPr lang="en-US" smtClean="0"/>
              <a:pPr/>
              <a:t>18-Mar-13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59AB0C-84D9-4675-8A2B-E66339185A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A76E-09F3-4878-937D-21370B92EEC9}" type="datetimeFigureOut">
              <a:rPr lang="en-US" smtClean="0"/>
              <a:pPr/>
              <a:t>18-Mar-13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59AB0C-84D9-4675-8A2B-E66339185A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A76E-09F3-4878-937D-21370B92EEC9}" type="datetimeFigureOut">
              <a:rPr lang="en-US" smtClean="0"/>
              <a:pPr/>
              <a:t>18-Mar-13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59AB0C-84D9-4675-8A2B-E66339185A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A76E-09F3-4878-937D-21370B92EEC9}" type="datetimeFigureOut">
              <a:rPr lang="en-US" smtClean="0"/>
              <a:pPr/>
              <a:t>18-Mar-13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59AB0C-84D9-4675-8A2B-E66339185A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A76E-09F3-4878-937D-21370B92EEC9}" type="datetimeFigureOut">
              <a:rPr lang="en-US" smtClean="0"/>
              <a:pPr/>
              <a:t>18-Mar-13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59AB0C-84D9-4675-8A2B-E66339185A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Multimodal Biometric Payment System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43200"/>
            <a:ext cx="8382000" cy="2514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Guidance of:</a:t>
            </a:r>
          </a:p>
          <a:p>
            <a:pPr algn="l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Sadanand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P.                            </a:t>
            </a:r>
          </a:p>
          <a:p>
            <a:pPr algn="l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   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      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Mayur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Vekariya</a:t>
            </a:r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          USN : 2TG09IS015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Fingerprint Matching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Fingerprint matching techniques can be done by using algorithm. this algorithm software measures 40 or more data points for each fingerprint.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667000"/>
            <a:ext cx="1752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52800" y="2667000"/>
            <a:ext cx="1930823" cy="133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667000"/>
            <a:ext cx="1752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4191000"/>
            <a:ext cx="4747743" cy="14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Fingerprint Image Enhancement</a:t>
            </a:r>
            <a:r>
              <a:rPr lang="en-US" sz="2400" dirty="0" smtClean="0"/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In order to ensure that the performance of an automatic fingerprint identification/verification system will be robust with respect to the quality of the fingerprint images.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Five classes of fingerprints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14600"/>
            <a:ext cx="1378310" cy="127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514600"/>
            <a:ext cx="1379855" cy="128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514600"/>
            <a:ext cx="137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3962400"/>
            <a:ext cx="137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3962400"/>
            <a:ext cx="1371337" cy="127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6172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Fingerprint readers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Optical fingerprint readers are the most common at present. They are based on reflection changes at the spots where the finger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papilar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lines touch the readers surface.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Biometric fingerprint reader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Mayur\Desktop\biometric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505200"/>
            <a:ext cx="5943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Biometric systems can seem complicated, but they all use the same three steps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1.Enrollment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2.Storage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3.Comparison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But how Fingerprint Scanners Work?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Biometrics Works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983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of enrolling and identifying the user.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the figure print using algorithm.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 fingerprint  using  database.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 the record and get confirmation.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of verifying user.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all it’s done.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Fingerprint Scanners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 security - Provide a convenient and low-cost additional tier of security. 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Replace hard-to-remember passwords which may be shared or observed. 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it possible, automatically, to know WHO did WHAT, WHERE and WHEN!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need to carry in ID card, or payment card for verification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Biometrics is an expensive security solution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finger print of those people working in Chemical industries are often affected. 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people affected with diabetes, the eyes get affected resulting in differences.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people who are physically handicapped they can’t use these system.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 ATM Uses Fingerprints Instead of a PIN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 In Retail Industry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 By Touch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of Biometric payment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 payment technology has become a mature technology and can actually support applications in the real world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near future there will be more and more impact on the finance and banking sector in relation to biometric technologies.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challenges, in particular the huge investment in the IT infrastructure at ATMs.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http://www.paybytouch.com/portal/site/main.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Isobe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Y.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Kataoka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“Development of Personal Authentication System using Fingerprint with Digital Signature Technologies”, 34th Annual Hawaii International Conference on System Sciences (HICSS-34)-Vol. 9, 2001.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A. Ross, K.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Nandakumar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A. K. Jain, Handbook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Multibiometrics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Springer-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Verlag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New York, Inc., Secaucus, NJ, USA, 2006.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A.K. Jain, K.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Nandakumar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A. Ross, “Score Normalization in Multimodal Biometric Systems”, Pattern Recognition, 2005.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Ratha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K.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shaoyun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A. Jain, “A real-time matching system for large fingerprint databases”. IEEE Trans. On Pattern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Anal.And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Machine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18(8), pp 799-813, Aug. 1996.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C. Powell “UK Co-op offers biometric payment” in Biometric Technology Today 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Lockie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Ed. March 2006.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105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Types of Biometrics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Fingerprint Payment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Fingerprint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Identification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Biometrics Works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Advantages and Disadvantages  of Biometrics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Application of Biometric payment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4770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sz="45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endParaRPr 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01E-51D0-41A4-9F15-9C6DD13F52C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Queries?</a:t>
            </a:r>
            <a:endParaRPr 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01E-51D0-41A4-9F15-9C6DD13F52C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typically payment system for the transfer of money, which employs cash-substitutes. such as drafts (e.g., checks), credit cards and other charge cards, documentary credit and electronic funds transfers.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payment systems suffer the shortcomings that the tokens or passwords to ensure the security of the systems are easily lost, forgotten, copied, shared or distributed.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010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788091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Biometrics payment is a kind of technology that allows people to pay at shops or markets with just touch of their fingers.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won’t need tokens or passwords except their own biometrics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Biometrics has the characteristics such as difficulty to be lost or forgotten, extremely difficult to copy, share, and distribution.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authentication of the enrolled data is the key part of the payment system.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72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Fingerprints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Hand and Finger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Geometry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Retinal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Voice Recognition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Types of Biometrics</a:t>
            </a:r>
            <a:r>
              <a:rPr lang="en-US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02040" y="6477000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71189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 payment technology allows the consumer to pay with the touch of a finger on a fingerprint scanner linked to a payment file.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 payment providers (e.g., Pay-by-Touch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BioPay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require completion of a pre-enrollment process in which index fingers are scanned and driver’s license and banking information is recorded in an account database.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Fingerprint Payment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Rapid Transactions and Reduced Fees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Fingerprint template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Fingerprint Recognition through Circular Sampling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Fingerprint Uniqueness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 of Fingerprint Payment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562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major fingerprint classifiers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495800"/>
            <a:ext cx="5410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Fingerprint Classification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Fingerprint Matching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Fingerprint Image Enhancement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Fingerprint readers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600" b="1" dirty="0" smtClean="0">
                <a:latin typeface="Times New Roman" pitchFamily="18" charset="0"/>
                <a:cs typeface="Times New Roman" pitchFamily="18" charset="0"/>
              </a:rPr>
              <a:t>Fingerprint Identification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52801E-51D0-41A4-9F15-9C6DD13F52C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303</TotalTime>
  <Words>741</Words>
  <Application>Microsoft Office PowerPoint</Application>
  <PresentationFormat>On-screen Show (4:3)</PresentationFormat>
  <Paragraphs>134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Multimodal Biometric Payment System</vt:lpstr>
      <vt:lpstr>Contents</vt:lpstr>
      <vt:lpstr>Introduction</vt:lpstr>
      <vt:lpstr>Continued…</vt:lpstr>
      <vt:lpstr>Types of Biometrics </vt:lpstr>
      <vt:lpstr>Fingerprint Payment System </vt:lpstr>
      <vt:lpstr>Features of Fingerprint Payment system</vt:lpstr>
      <vt:lpstr>Three major fingerprint classifiers</vt:lpstr>
      <vt:lpstr>Fingerprint Identification </vt:lpstr>
      <vt:lpstr>Slide 10</vt:lpstr>
      <vt:lpstr>Slide 11</vt:lpstr>
      <vt:lpstr>Slide 12</vt:lpstr>
      <vt:lpstr>How Biometrics Works </vt:lpstr>
      <vt:lpstr>How Fingerprint Scanners Work</vt:lpstr>
      <vt:lpstr>Advantages </vt:lpstr>
      <vt:lpstr>Disadvantages</vt:lpstr>
      <vt:lpstr>Application of Biometric payment</vt:lpstr>
      <vt:lpstr>CONCLUSION</vt:lpstr>
      <vt:lpstr>References</vt:lpstr>
      <vt:lpstr> Thank You</vt:lpstr>
      <vt:lpstr>Queries?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Biometric Payment System</dc:title>
  <dc:creator>Mayur</dc:creator>
  <cp:lastModifiedBy>Mayur</cp:lastModifiedBy>
  <cp:revision>40</cp:revision>
  <dcterms:created xsi:type="dcterms:W3CDTF">2013-03-17T09:08:33Z</dcterms:created>
  <dcterms:modified xsi:type="dcterms:W3CDTF">2013-03-18T07:56:30Z</dcterms:modified>
</cp:coreProperties>
</file>