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71" r:id="rId6"/>
    <p:sldId id="261" r:id="rId7"/>
    <p:sldId id="272" r:id="rId8"/>
    <p:sldId id="262" r:id="rId9"/>
    <p:sldId id="274" r:id="rId10"/>
    <p:sldId id="273" r:id="rId11"/>
    <p:sldId id="263" r:id="rId12"/>
    <p:sldId id="264" r:id="rId13"/>
    <p:sldId id="265" r:id="rId14"/>
    <p:sldId id="277" r:id="rId15"/>
    <p:sldId id="267" r:id="rId16"/>
    <p:sldId id="268" r:id="rId17"/>
    <p:sldId id="269"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ank K [MUBC]" userId="a41e75e5-151b-429f-ac5e-0533cabcb5dc" providerId="ADAL" clId="{607E390D-227E-4192-A4D7-9F8A981907BE}"/>
    <pc:docChg chg="undo custSel modSld">
      <pc:chgData name="Shashank K [MUBC]" userId="a41e75e5-151b-429f-ac5e-0533cabcb5dc" providerId="ADAL" clId="{607E390D-227E-4192-A4D7-9F8A981907BE}" dt="2023-04-15T11:50:23.506" v="186" actId="108"/>
      <pc:docMkLst>
        <pc:docMk/>
      </pc:docMkLst>
      <pc:sldChg chg="modSp mod">
        <pc:chgData name="Shashank K [MUBC]" userId="a41e75e5-151b-429f-ac5e-0533cabcb5dc" providerId="ADAL" clId="{607E390D-227E-4192-A4D7-9F8A981907BE}" dt="2023-04-15T11:50:23.506" v="186" actId="108"/>
        <pc:sldMkLst>
          <pc:docMk/>
          <pc:sldMk cId="155810246" sldId="256"/>
        </pc:sldMkLst>
        <pc:spChg chg="mod">
          <ac:chgData name="Shashank K [MUBC]" userId="a41e75e5-151b-429f-ac5e-0533cabcb5dc" providerId="ADAL" clId="{607E390D-227E-4192-A4D7-9F8A981907BE}" dt="2023-04-15T11:49:49.646" v="134" actId="20577"/>
          <ac:spMkLst>
            <pc:docMk/>
            <pc:sldMk cId="155810246" sldId="256"/>
            <ac:spMk id="3" creationId="{F2F1ADF4-B0C7-C7C2-8B63-8895D3F81EBA}"/>
          </ac:spMkLst>
        </pc:spChg>
        <pc:spChg chg="mod">
          <ac:chgData name="Shashank K [MUBC]" userId="a41e75e5-151b-429f-ac5e-0533cabcb5dc" providerId="ADAL" clId="{607E390D-227E-4192-A4D7-9F8A981907BE}" dt="2023-04-15T11:50:23.506" v="186" actId="108"/>
          <ac:spMkLst>
            <pc:docMk/>
            <pc:sldMk cId="155810246" sldId="256"/>
            <ac:spMk id="9" creationId="{4E67A2AC-00F6-985A-C661-784C2AA22DB5}"/>
          </ac:spMkLst>
        </pc:spChg>
        <pc:picChg chg="mod">
          <ac:chgData name="Shashank K [MUBC]" userId="a41e75e5-151b-429f-ac5e-0533cabcb5dc" providerId="ADAL" clId="{607E390D-227E-4192-A4D7-9F8A981907BE}" dt="2023-04-15T11:46:46.702" v="36" actId="34135"/>
          <ac:picMkLst>
            <pc:docMk/>
            <pc:sldMk cId="155810246" sldId="256"/>
            <ac:picMk id="4" creationId="{43CCA37C-43E3-060E-4CAD-1BD4C14A9EC7}"/>
          </ac:picMkLst>
        </pc:picChg>
        <pc:picChg chg="mod">
          <ac:chgData name="Shashank K [MUBC]" userId="a41e75e5-151b-429f-ac5e-0533cabcb5dc" providerId="ADAL" clId="{607E390D-227E-4192-A4D7-9F8A981907BE}" dt="2023-04-15T11:45:24.334" v="19" actId="34135"/>
          <ac:picMkLst>
            <pc:docMk/>
            <pc:sldMk cId="155810246" sldId="256"/>
            <ac:picMk id="5" creationId="{513506B1-3967-6BD4-A69D-6500BA86F120}"/>
          </ac:picMkLst>
        </pc:picChg>
      </pc:sldChg>
      <pc:sldChg chg="modSp mod">
        <pc:chgData name="Shashank K [MUBC]" userId="a41e75e5-151b-429f-ac5e-0533cabcb5dc" providerId="ADAL" clId="{607E390D-227E-4192-A4D7-9F8A981907BE}" dt="2023-04-15T11:47:18.234" v="39" actId="34135"/>
        <pc:sldMkLst>
          <pc:docMk/>
          <pc:sldMk cId="2907023693" sldId="257"/>
        </pc:sldMkLst>
        <pc:spChg chg="mod">
          <ac:chgData name="Shashank K [MUBC]" userId="a41e75e5-151b-429f-ac5e-0533cabcb5dc" providerId="ADAL" clId="{607E390D-227E-4192-A4D7-9F8A981907BE}" dt="2023-04-15T11:47:08.685" v="38" actId="34135"/>
          <ac:spMkLst>
            <pc:docMk/>
            <pc:sldMk cId="2907023693" sldId="257"/>
            <ac:spMk id="3" creationId="{C7DDF28F-771F-D180-B602-4C9BA1896597}"/>
          </ac:spMkLst>
        </pc:spChg>
        <pc:picChg chg="mod">
          <ac:chgData name="Shashank K [MUBC]" userId="a41e75e5-151b-429f-ac5e-0533cabcb5dc" providerId="ADAL" clId="{607E390D-227E-4192-A4D7-9F8A981907BE}" dt="2023-04-15T11:47:18.234" v="39" actId="34135"/>
          <ac:picMkLst>
            <pc:docMk/>
            <pc:sldMk cId="2907023693" sldId="257"/>
            <ac:picMk id="4" creationId="{3893C3C6-E6B4-0EAA-6168-B66B664B265B}"/>
          </ac:picMkLst>
        </pc:picChg>
        <pc:picChg chg="mod">
          <ac:chgData name="Shashank K [MUBC]" userId="a41e75e5-151b-429f-ac5e-0533cabcb5dc" providerId="ADAL" clId="{607E390D-227E-4192-A4D7-9F8A981907BE}" dt="2023-04-15T11:45:20.622" v="18" actId="34135"/>
          <ac:picMkLst>
            <pc:docMk/>
            <pc:sldMk cId="2907023693" sldId="257"/>
            <ac:picMk id="6" creationId="{4C8E9BB0-02EA-460A-EDCE-9CB013DFF909}"/>
          </ac:picMkLst>
        </pc:picChg>
      </pc:sldChg>
      <pc:sldChg chg="modSp mod">
        <pc:chgData name="Shashank K [MUBC]" userId="a41e75e5-151b-429f-ac5e-0533cabcb5dc" providerId="ADAL" clId="{607E390D-227E-4192-A4D7-9F8A981907BE}" dt="2023-04-15T11:47:22.868" v="40" actId="34135"/>
        <pc:sldMkLst>
          <pc:docMk/>
          <pc:sldMk cId="3066299370" sldId="258"/>
        </pc:sldMkLst>
        <pc:spChg chg="mod">
          <ac:chgData name="Shashank K [MUBC]" userId="a41e75e5-151b-429f-ac5e-0533cabcb5dc" providerId="ADAL" clId="{607E390D-227E-4192-A4D7-9F8A981907BE}" dt="2023-04-15T11:45:12.918" v="17" actId="34135"/>
          <ac:spMkLst>
            <pc:docMk/>
            <pc:sldMk cId="3066299370" sldId="258"/>
            <ac:spMk id="8" creationId="{83A5D50A-7BF5-47B2-27E6-96AA33171B2B}"/>
          </ac:spMkLst>
        </pc:spChg>
        <pc:picChg chg="mod">
          <ac:chgData name="Shashank K [MUBC]" userId="a41e75e5-151b-429f-ac5e-0533cabcb5dc" providerId="ADAL" clId="{607E390D-227E-4192-A4D7-9F8A981907BE}" dt="2023-04-15T11:47:22.868" v="40" actId="34135"/>
          <ac:picMkLst>
            <pc:docMk/>
            <pc:sldMk cId="3066299370" sldId="258"/>
            <ac:picMk id="4" creationId="{3893C3C6-E6B4-0EAA-6168-B66B664B265B}"/>
          </ac:picMkLst>
        </pc:picChg>
        <pc:picChg chg="mod">
          <ac:chgData name="Shashank K [MUBC]" userId="a41e75e5-151b-429f-ac5e-0533cabcb5dc" providerId="ADAL" clId="{607E390D-227E-4192-A4D7-9F8A981907BE}" dt="2023-04-15T11:45:02.973" v="16" actId="34135"/>
          <ac:picMkLst>
            <pc:docMk/>
            <pc:sldMk cId="3066299370" sldId="258"/>
            <ac:picMk id="6" creationId="{4C8E9BB0-02EA-460A-EDCE-9CB013DFF909}"/>
          </ac:picMkLst>
        </pc:picChg>
      </pc:sldChg>
      <pc:sldChg chg="modSp mod">
        <pc:chgData name="Shashank K [MUBC]" userId="a41e75e5-151b-429f-ac5e-0533cabcb5dc" providerId="ADAL" clId="{607E390D-227E-4192-A4D7-9F8A981907BE}" dt="2023-04-15T11:47:32.915" v="41" actId="34135"/>
        <pc:sldMkLst>
          <pc:docMk/>
          <pc:sldMk cId="4078025115" sldId="260"/>
        </pc:sldMkLst>
        <pc:spChg chg="mod">
          <ac:chgData name="Shashank K [MUBC]" userId="a41e75e5-151b-429f-ac5e-0533cabcb5dc" providerId="ADAL" clId="{607E390D-227E-4192-A4D7-9F8A981907BE}" dt="2023-04-15T11:45:34.490" v="21" actId="34135"/>
          <ac:spMkLst>
            <pc:docMk/>
            <pc:sldMk cId="4078025115" sldId="260"/>
            <ac:spMk id="8" creationId="{83A5D50A-7BF5-47B2-27E6-96AA33171B2B}"/>
          </ac:spMkLst>
        </pc:spChg>
        <pc:picChg chg="mod">
          <ac:chgData name="Shashank K [MUBC]" userId="a41e75e5-151b-429f-ac5e-0533cabcb5dc" providerId="ADAL" clId="{607E390D-227E-4192-A4D7-9F8A981907BE}" dt="2023-04-15T11:47:32.915" v="41" actId="34135"/>
          <ac:picMkLst>
            <pc:docMk/>
            <pc:sldMk cId="4078025115" sldId="260"/>
            <ac:picMk id="4" creationId="{3893C3C6-E6B4-0EAA-6168-B66B664B265B}"/>
          </ac:picMkLst>
        </pc:picChg>
        <pc:picChg chg="mod">
          <ac:chgData name="Shashank K [MUBC]" userId="a41e75e5-151b-429f-ac5e-0533cabcb5dc" providerId="ADAL" clId="{607E390D-227E-4192-A4D7-9F8A981907BE}" dt="2023-04-15T11:45:31.616" v="20" actId="34135"/>
          <ac:picMkLst>
            <pc:docMk/>
            <pc:sldMk cId="4078025115" sldId="260"/>
            <ac:picMk id="6" creationId="{4C8E9BB0-02EA-460A-EDCE-9CB013DFF909}"/>
          </ac:picMkLst>
        </pc:picChg>
      </pc:sldChg>
      <pc:sldChg chg="modSp mod">
        <pc:chgData name="Shashank K [MUBC]" userId="a41e75e5-151b-429f-ac5e-0533cabcb5dc" providerId="ADAL" clId="{607E390D-227E-4192-A4D7-9F8A981907BE}" dt="2023-04-15T11:47:39.381" v="42" actId="34135"/>
        <pc:sldMkLst>
          <pc:docMk/>
          <pc:sldMk cId="503207019" sldId="261"/>
        </pc:sldMkLst>
        <pc:spChg chg="mod">
          <ac:chgData name="Shashank K [MUBC]" userId="a41e75e5-151b-429f-ac5e-0533cabcb5dc" providerId="ADAL" clId="{607E390D-227E-4192-A4D7-9F8A981907BE}" dt="2023-04-15T11:45:49.730" v="23" actId="34135"/>
          <ac:spMkLst>
            <pc:docMk/>
            <pc:sldMk cId="503207019" sldId="261"/>
            <ac:spMk id="8" creationId="{83A5D50A-7BF5-47B2-27E6-96AA33171B2B}"/>
          </ac:spMkLst>
        </pc:spChg>
        <pc:picChg chg="mod">
          <ac:chgData name="Shashank K [MUBC]" userId="a41e75e5-151b-429f-ac5e-0533cabcb5dc" providerId="ADAL" clId="{607E390D-227E-4192-A4D7-9F8A981907BE}" dt="2023-04-15T11:47:39.381" v="42" actId="34135"/>
          <ac:picMkLst>
            <pc:docMk/>
            <pc:sldMk cId="503207019" sldId="261"/>
            <ac:picMk id="4" creationId="{3893C3C6-E6B4-0EAA-6168-B66B664B265B}"/>
          </ac:picMkLst>
        </pc:picChg>
        <pc:picChg chg="mod">
          <ac:chgData name="Shashank K [MUBC]" userId="a41e75e5-151b-429f-ac5e-0533cabcb5dc" providerId="ADAL" clId="{607E390D-227E-4192-A4D7-9F8A981907BE}" dt="2023-04-15T11:45:47.252" v="22" actId="34135"/>
          <ac:picMkLst>
            <pc:docMk/>
            <pc:sldMk cId="503207019" sldId="261"/>
            <ac:picMk id="6" creationId="{4C8E9BB0-02EA-460A-EDCE-9CB013DFF909}"/>
          </ac:picMkLst>
        </pc:picChg>
      </pc:sldChg>
      <pc:sldChg chg="modSp mod">
        <pc:chgData name="Shashank K [MUBC]" userId="a41e75e5-151b-429f-ac5e-0533cabcb5dc" providerId="ADAL" clId="{607E390D-227E-4192-A4D7-9F8A981907BE}" dt="2023-04-15T11:47:44.994" v="43" actId="34135"/>
        <pc:sldMkLst>
          <pc:docMk/>
          <pc:sldMk cId="1207346346" sldId="262"/>
        </pc:sldMkLst>
        <pc:spChg chg="mod">
          <ac:chgData name="Shashank K [MUBC]" userId="a41e75e5-151b-429f-ac5e-0533cabcb5dc" providerId="ADAL" clId="{607E390D-227E-4192-A4D7-9F8A981907BE}" dt="2023-04-15T11:45:55.691" v="24" actId="34135"/>
          <ac:spMkLst>
            <pc:docMk/>
            <pc:sldMk cId="1207346346" sldId="262"/>
            <ac:spMk id="8" creationId="{83A5D50A-7BF5-47B2-27E6-96AA33171B2B}"/>
          </ac:spMkLst>
        </pc:spChg>
        <pc:picChg chg="mod">
          <ac:chgData name="Shashank K [MUBC]" userId="a41e75e5-151b-429f-ac5e-0533cabcb5dc" providerId="ADAL" clId="{607E390D-227E-4192-A4D7-9F8A981907BE}" dt="2023-04-15T11:47:44.994" v="43" actId="34135"/>
          <ac:picMkLst>
            <pc:docMk/>
            <pc:sldMk cId="1207346346" sldId="262"/>
            <ac:picMk id="4" creationId="{3893C3C6-E6B4-0EAA-6168-B66B664B265B}"/>
          </ac:picMkLst>
        </pc:picChg>
        <pc:picChg chg="mod">
          <ac:chgData name="Shashank K [MUBC]" userId="a41e75e5-151b-429f-ac5e-0533cabcb5dc" providerId="ADAL" clId="{607E390D-227E-4192-A4D7-9F8A981907BE}" dt="2023-04-15T11:45:58.011" v="25" actId="34135"/>
          <ac:picMkLst>
            <pc:docMk/>
            <pc:sldMk cId="1207346346" sldId="262"/>
            <ac:picMk id="6" creationId="{4C8E9BB0-02EA-460A-EDCE-9CB013DFF909}"/>
          </ac:picMkLst>
        </pc:picChg>
      </pc:sldChg>
      <pc:sldChg chg="modSp mod">
        <pc:chgData name="Shashank K [MUBC]" userId="a41e75e5-151b-429f-ac5e-0533cabcb5dc" providerId="ADAL" clId="{607E390D-227E-4192-A4D7-9F8A981907BE}" dt="2023-04-15T11:47:53.639" v="45" actId="34135"/>
        <pc:sldMkLst>
          <pc:docMk/>
          <pc:sldMk cId="41928864" sldId="263"/>
        </pc:sldMkLst>
        <pc:spChg chg="mod">
          <ac:chgData name="Shashank K [MUBC]" userId="a41e75e5-151b-429f-ac5e-0533cabcb5dc" providerId="ADAL" clId="{607E390D-227E-4192-A4D7-9F8A981907BE}" dt="2023-04-15T11:46:04.891" v="26" actId="34135"/>
          <ac:spMkLst>
            <pc:docMk/>
            <pc:sldMk cId="41928864" sldId="263"/>
            <ac:spMk id="8" creationId="{83A5D50A-7BF5-47B2-27E6-96AA33171B2B}"/>
          </ac:spMkLst>
        </pc:spChg>
        <pc:picChg chg="mod">
          <ac:chgData name="Shashank K [MUBC]" userId="a41e75e5-151b-429f-ac5e-0533cabcb5dc" providerId="ADAL" clId="{607E390D-227E-4192-A4D7-9F8A981907BE}" dt="2023-04-15T11:47:53.639" v="45" actId="34135"/>
          <ac:picMkLst>
            <pc:docMk/>
            <pc:sldMk cId="41928864" sldId="263"/>
            <ac:picMk id="4" creationId="{3893C3C6-E6B4-0EAA-6168-B66B664B265B}"/>
          </ac:picMkLst>
        </pc:picChg>
        <pc:picChg chg="mod">
          <ac:chgData name="Shashank K [MUBC]" userId="a41e75e5-151b-429f-ac5e-0533cabcb5dc" providerId="ADAL" clId="{607E390D-227E-4192-A4D7-9F8A981907BE}" dt="2023-04-15T11:46:06.765" v="27" actId="34135"/>
          <ac:picMkLst>
            <pc:docMk/>
            <pc:sldMk cId="41928864" sldId="263"/>
            <ac:picMk id="6" creationId="{4C8E9BB0-02EA-460A-EDCE-9CB013DFF909}"/>
          </ac:picMkLst>
        </pc:picChg>
      </pc:sldChg>
      <pc:sldChg chg="modSp mod">
        <pc:chgData name="Shashank K [MUBC]" userId="a41e75e5-151b-429f-ac5e-0533cabcb5dc" providerId="ADAL" clId="{607E390D-227E-4192-A4D7-9F8A981907BE}" dt="2023-04-15T11:47:58.155" v="46" actId="34135"/>
        <pc:sldMkLst>
          <pc:docMk/>
          <pc:sldMk cId="3755091390" sldId="264"/>
        </pc:sldMkLst>
        <pc:spChg chg="mod">
          <ac:chgData name="Shashank K [MUBC]" userId="a41e75e5-151b-429f-ac5e-0533cabcb5dc" providerId="ADAL" clId="{607E390D-227E-4192-A4D7-9F8A981907BE}" dt="2023-04-15T11:46:12.172" v="28" actId="34135"/>
          <ac:spMkLst>
            <pc:docMk/>
            <pc:sldMk cId="3755091390" sldId="264"/>
            <ac:spMk id="8" creationId="{83A5D50A-7BF5-47B2-27E6-96AA33171B2B}"/>
          </ac:spMkLst>
        </pc:spChg>
        <pc:picChg chg="mod">
          <ac:chgData name="Shashank K [MUBC]" userId="a41e75e5-151b-429f-ac5e-0533cabcb5dc" providerId="ADAL" clId="{607E390D-227E-4192-A4D7-9F8A981907BE}" dt="2023-04-15T11:47:58.155" v="46" actId="34135"/>
          <ac:picMkLst>
            <pc:docMk/>
            <pc:sldMk cId="3755091390" sldId="264"/>
            <ac:picMk id="4" creationId="{3893C3C6-E6B4-0EAA-6168-B66B664B265B}"/>
          </ac:picMkLst>
        </pc:picChg>
        <pc:picChg chg="mod">
          <ac:chgData name="Shashank K [MUBC]" userId="a41e75e5-151b-429f-ac5e-0533cabcb5dc" providerId="ADAL" clId="{607E390D-227E-4192-A4D7-9F8A981907BE}" dt="2023-04-15T11:46:14.687" v="29" actId="34135"/>
          <ac:picMkLst>
            <pc:docMk/>
            <pc:sldMk cId="3755091390" sldId="264"/>
            <ac:picMk id="6" creationId="{4C8E9BB0-02EA-460A-EDCE-9CB013DFF909}"/>
          </ac:picMkLst>
        </pc:picChg>
      </pc:sldChg>
      <pc:sldChg chg="modSp mod">
        <pc:chgData name="Shashank K [MUBC]" userId="a41e75e5-151b-429f-ac5e-0533cabcb5dc" providerId="ADAL" clId="{607E390D-227E-4192-A4D7-9F8A981907BE}" dt="2023-04-15T11:46:27.888" v="34" actId="34135"/>
        <pc:sldMkLst>
          <pc:docMk/>
          <pc:sldMk cId="3984528251" sldId="265"/>
        </pc:sldMkLst>
        <pc:spChg chg="mod">
          <ac:chgData name="Shashank K [MUBC]" userId="a41e75e5-151b-429f-ac5e-0533cabcb5dc" providerId="ADAL" clId="{607E390D-227E-4192-A4D7-9F8A981907BE}" dt="2023-04-15T11:46:27.888" v="34" actId="34135"/>
          <ac:spMkLst>
            <pc:docMk/>
            <pc:sldMk cId="3984528251" sldId="265"/>
            <ac:spMk id="8" creationId="{83A5D50A-7BF5-47B2-27E6-96AA33171B2B}"/>
          </ac:spMkLst>
        </pc:spChg>
        <pc:picChg chg="mod">
          <ac:chgData name="Shashank K [MUBC]" userId="a41e75e5-151b-429f-ac5e-0533cabcb5dc" providerId="ADAL" clId="{607E390D-227E-4192-A4D7-9F8A981907BE}" dt="2023-04-15T11:46:20.434" v="31" actId="34135"/>
          <ac:picMkLst>
            <pc:docMk/>
            <pc:sldMk cId="3984528251" sldId="265"/>
            <ac:picMk id="4" creationId="{3893C3C6-E6B4-0EAA-6168-B66B664B265B}"/>
          </ac:picMkLst>
        </pc:picChg>
        <pc:picChg chg="mod">
          <ac:chgData name="Shashank K [MUBC]" userId="a41e75e5-151b-429f-ac5e-0533cabcb5dc" providerId="ADAL" clId="{607E390D-227E-4192-A4D7-9F8A981907BE}" dt="2023-04-15T11:46:17.867" v="30" actId="34135"/>
          <ac:picMkLst>
            <pc:docMk/>
            <pc:sldMk cId="3984528251" sldId="265"/>
            <ac:picMk id="6" creationId="{4C8E9BB0-02EA-460A-EDCE-9CB013DFF909}"/>
          </ac:picMkLst>
        </pc:picChg>
      </pc:sldChg>
      <pc:sldChg chg="modSp mod">
        <pc:chgData name="Shashank K [MUBC]" userId="a41e75e5-151b-429f-ac5e-0533cabcb5dc" providerId="ADAL" clId="{607E390D-227E-4192-A4D7-9F8A981907BE}" dt="2023-04-15T11:48:18.729" v="51" actId="20577"/>
        <pc:sldMkLst>
          <pc:docMk/>
          <pc:sldMk cId="294745817" sldId="266"/>
        </pc:sldMkLst>
        <pc:spChg chg="mod">
          <ac:chgData name="Shashank K [MUBC]" userId="a41e75e5-151b-429f-ac5e-0533cabcb5dc" providerId="ADAL" clId="{607E390D-227E-4192-A4D7-9F8A981907BE}" dt="2023-04-15T11:48:18.729" v="51" actId="20577"/>
          <ac:spMkLst>
            <pc:docMk/>
            <pc:sldMk cId="294745817" sldId="266"/>
            <ac:spMk id="8" creationId="{83A5D50A-7BF5-47B2-27E6-96AA33171B2B}"/>
          </ac:spMkLst>
        </pc:spChg>
        <pc:picChg chg="mod">
          <ac:chgData name="Shashank K [MUBC]" userId="a41e75e5-151b-429f-ac5e-0533cabcb5dc" providerId="ADAL" clId="{607E390D-227E-4192-A4D7-9F8A981907BE}" dt="2023-04-15T11:46:39.575" v="35" actId="34135"/>
          <ac:picMkLst>
            <pc:docMk/>
            <pc:sldMk cId="294745817" sldId="266"/>
            <ac:picMk id="4" creationId="{3893C3C6-E6B4-0EAA-6168-B66B664B265B}"/>
          </ac:picMkLst>
        </pc:picChg>
        <pc:picChg chg="mod">
          <ac:chgData name="Shashank K [MUBC]" userId="a41e75e5-151b-429f-ac5e-0533cabcb5dc" providerId="ADAL" clId="{607E390D-227E-4192-A4D7-9F8A981907BE}" dt="2023-04-15T11:48:12.573" v="47" actId="34135"/>
          <ac:picMkLst>
            <pc:docMk/>
            <pc:sldMk cId="294745817" sldId="266"/>
            <ac:picMk id="6" creationId="{4C8E9BB0-02EA-460A-EDCE-9CB013DFF909}"/>
          </ac:picMkLst>
        </pc:picChg>
      </pc:sldChg>
      <pc:sldChg chg="modSp mod">
        <pc:chgData name="Shashank K [MUBC]" userId="a41e75e5-151b-429f-ac5e-0533cabcb5dc" providerId="ADAL" clId="{607E390D-227E-4192-A4D7-9F8A981907BE}" dt="2023-04-15T11:48:31.123" v="54" actId="34135"/>
        <pc:sldMkLst>
          <pc:docMk/>
          <pc:sldMk cId="984102935" sldId="267"/>
        </pc:sldMkLst>
        <pc:spChg chg="mod">
          <ac:chgData name="Shashank K [MUBC]" userId="a41e75e5-151b-429f-ac5e-0533cabcb5dc" providerId="ADAL" clId="{607E390D-227E-4192-A4D7-9F8A981907BE}" dt="2023-04-15T11:48:31.123" v="54" actId="34135"/>
          <ac:spMkLst>
            <pc:docMk/>
            <pc:sldMk cId="984102935" sldId="267"/>
            <ac:spMk id="8" creationId="{83A5D50A-7BF5-47B2-27E6-96AA33171B2B}"/>
          </ac:spMkLst>
        </pc:spChg>
        <pc:picChg chg="mod">
          <ac:chgData name="Shashank K [MUBC]" userId="a41e75e5-151b-429f-ac5e-0533cabcb5dc" providerId="ADAL" clId="{607E390D-227E-4192-A4D7-9F8A981907BE}" dt="2023-04-15T11:48:25.487" v="52" actId="34135"/>
          <ac:picMkLst>
            <pc:docMk/>
            <pc:sldMk cId="984102935" sldId="267"/>
            <ac:picMk id="4" creationId="{3893C3C6-E6B4-0EAA-6168-B66B664B265B}"/>
          </ac:picMkLst>
        </pc:picChg>
        <pc:picChg chg="mod">
          <ac:chgData name="Shashank K [MUBC]" userId="a41e75e5-151b-429f-ac5e-0533cabcb5dc" providerId="ADAL" clId="{607E390D-227E-4192-A4D7-9F8A981907BE}" dt="2023-04-15T11:48:31.123" v="54" actId="34135"/>
          <ac:picMkLst>
            <pc:docMk/>
            <pc:sldMk cId="984102935" sldId="267"/>
            <ac:picMk id="6" creationId="{4C8E9BB0-02EA-460A-EDCE-9CB013DFF909}"/>
          </ac:picMkLst>
        </pc:picChg>
      </pc:sldChg>
      <pc:sldChg chg="modSp mod">
        <pc:chgData name="Shashank K [MUBC]" userId="a41e75e5-151b-429f-ac5e-0533cabcb5dc" providerId="ADAL" clId="{607E390D-227E-4192-A4D7-9F8A981907BE}" dt="2023-04-15T11:48:39.908" v="55" actId="34135"/>
        <pc:sldMkLst>
          <pc:docMk/>
          <pc:sldMk cId="2343796108" sldId="268"/>
        </pc:sldMkLst>
        <pc:spChg chg="mod">
          <ac:chgData name="Shashank K [MUBC]" userId="a41e75e5-151b-429f-ac5e-0533cabcb5dc" providerId="ADAL" clId="{607E390D-227E-4192-A4D7-9F8A981907BE}" dt="2023-04-15T11:48:39.908" v="55" actId="34135"/>
          <ac:spMkLst>
            <pc:docMk/>
            <pc:sldMk cId="2343796108" sldId="268"/>
            <ac:spMk id="8" creationId="{83A5D50A-7BF5-47B2-27E6-96AA33171B2B}"/>
          </ac:spMkLst>
        </pc:spChg>
        <pc:picChg chg="mod">
          <ac:chgData name="Shashank K [MUBC]" userId="a41e75e5-151b-429f-ac5e-0533cabcb5dc" providerId="ADAL" clId="{607E390D-227E-4192-A4D7-9F8A981907BE}" dt="2023-04-15T11:48:39.908" v="55" actId="34135"/>
          <ac:picMkLst>
            <pc:docMk/>
            <pc:sldMk cId="2343796108" sldId="268"/>
            <ac:picMk id="4" creationId="{3893C3C6-E6B4-0EAA-6168-B66B664B265B}"/>
          </ac:picMkLst>
        </pc:picChg>
        <pc:picChg chg="mod">
          <ac:chgData name="Shashank K [MUBC]" userId="a41e75e5-151b-429f-ac5e-0533cabcb5dc" providerId="ADAL" clId="{607E390D-227E-4192-A4D7-9F8A981907BE}" dt="2023-04-15T11:48:39.908" v="55" actId="34135"/>
          <ac:picMkLst>
            <pc:docMk/>
            <pc:sldMk cId="2343796108" sldId="268"/>
            <ac:picMk id="6" creationId="{4C8E9BB0-02EA-460A-EDCE-9CB013DFF909}"/>
          </ac:picMkLst>
        </pc:picChg>
      </pc:sldChg>
      <pc:sldChg chg="modSp mod">
        <pc:chgData name="Shashank K [MUBC]" userId="a41e75e5-151b-429f-ac5e-0533cabcb5dc" providerId="ADAL" clId="{607E390D-227E-4192-A4D7-9F8A981907BE}" dt="2023-04-15T11:48:48.060" v="56" actId="34135"/>
        <pc:sldMkLst>
          <pc:docMk/>
          <pc:sldMk cId="1694362061" sldId="269"/>
        </pc:sldMkLst>
        <pc:spChg chg="mod">
          <ac:chgData name="Shashank K [MUBC]" userId="a41e75e5-151b-429f-ac5e-0533cabcb5dc" providerId="ADAL" clId="{607E390D-227E-4192-A4D7-9F8A981907BE}" dt="2023-04-15T11:48:48.060" v="56" actId="34135"/>
          <ac:spMkLst>
            <pc:docMk/>
            <pc:sldMk cId="1694362061" sldId="269"/>
            <ac:spMk id="8" creationId="{83A5D50A-7BF5-47B2-27E6-96AA33171B2B}"/>
          </ac:spMkLst>
        </pc:spChg>
        <pc:picChg chg="mod">
          <ac:chgData name="Shashank K [MUBC]" userId="a41e75e5-151b-429f-ac5e-0533cabcb5dc" providerId="ADAL" clId="{607E390D-227E-4192-A4D7-9F8A981907BE}" dt="2023-04-15T11:48:48.060" v="56" actId="34135"/>
          <ac:picMkLst>
            <pc:docMk/>
            <pc:sldMk cId="1694362061" sldId="269"/>
            <ac:picMk id="4" creationId="{3893C3C6-E6B4-0EAA-6168-B66B664B265B}"/>
          </ac:picMkLst>
        </pc:picChg>
        <pc:picChg chg="mod">
          <ac:chgData name="Shashank K [MUBC]" userId="a41e75e5-151b-429f-ac5e-0533cabcb5dc" providerId="ADAL" clId="{607E390D-227E-4192-A4D7-9F8A981907BE}" dt="2023-04-15T11:48:48.060" v="56" actId="34135"/>
          <ac:picMkLst>
            <pc:docMk/>
            <pc:sldMk cId="1694362061" sldId="269"/>
            <ac:picMk id="6" creationId="{4C8E9BB0-02EA-460A-EDCE-9CB013DFF909}"/>
          </ac:picMkLst>
        </pc:picChg>
      </pc:sldChg>
      <pc:sldChg chg="modSp mod">
        <pc:chgData name="Shashank K [MUBC]" userId="a41e75e5-151b-429f-ac5e-0533cabcb5dc" providerId="ADAL" clId="{607E390D-227E-4192-A4D7-9F8A981907BE}" dt="2023-04-15T11:48:52.811" v="57" actId="34135"/>
        <pc:sldMkLst>
          <pc:docMk/>
          <pc:sldMk cId="2714149063" sldId="270"/>
        </pc:sldMkLst>
        <pc:spChg chg="mod">
          <ac:chgData name="Shashank K [MUBC]" userId="a41e75e5-151b-429f-ac5e-0533cabcb5dc" providerId="ADAL" clId="{607E390D-227E-4192-A4D7-9F8A981907BE}" dt="2023-04-15T11:48:52.811" v="57" actId="34135"/>
          <ac:spMkLst>
            <pc:docMk/>
            <pc:sldMk cId="2714149063" sldId="270"/>
            <ac:spMk id="8" creationId="{83A5D50A-7BF5-47B2-27E6-96AA33171B2B}"/>
          </ac:spMkLst>
        </pc:spChg>
        <pc:picChg chg="mod">
          <ac:chgData name="Shashank K [MUBC]" userId="a41e75e5-151b-429f-ac5e-0533cabcb5dc" providerId="ADAL" clId="{607E390D-227E-4192-A4D7-9F8A981907BE}" dt="2023-04-15T11:48:52.811" v="57" actId="34135"/>
          <ac:picMkLst>
            <pc:docMk/>
            <pc:sldMk cId="2714149063" sldId="270"/>
            <ac:picMk id="4" creationId="{3893C3C6-E6B4-0EAA-6168-B66B664B265B}"/>
          </ac:picMkLst>
        </pc:picChg>
        <pc:picChg chg="mod">
          <ac:chgData name="Shashank K [MUBC]" userId="a41e75e5-151b-429f-ac5e-0533cabcb5dc" providerId="ADAL" clId="{607E390D-227E-4192-A4D7-9F8A981907BE}" dt="2023-04-15T11:48:52.811" v="57" actId="34135"/>
          <ac:picMkLst>
            <pc:docMk/>
            <pc:sldMk cId="2714149063" sldId="270"/>
            <ac:picMk id="6" creationId="{4C8E9BB0-02EA-460A-EDCE-9CB013DFF90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3052E0-193B-4471-BAD0-B156ECCE0645}"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0286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052E0-193B-4471-BAD0-B156ECCE0645}"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4852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052E0-193B-4471-BAD0-B156ECCE0645}"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81620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052E0-193B-4471-BAD0-B156ECCE0645}"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016138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052E0-193B-4471-BAD0-B156ECCE0645}"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8878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052E0-193B-4471-BAD0-B156ECCE0645}"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786758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052E0-193B-4471-BAD0-B156ECCE0645}"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039083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052E0-193B-4471-BAD0-B156ECCE0645}"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7735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3052E0-193B-4471-BAD0-B156ECCE0645}"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08288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052E0-193B-4471-BAD0-B156ECCE0645}"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78569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3052E0-193B-4471-BAD0-B156ECCE0645}" type="datetimeFigureOut">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51514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3052E0-193B-4471-BAD0-B156ECCE0645}" type="datetimeFigureOut">
              <a:rPr lang="en-IN" smtClean="0"/>
              <a:t>25-07-2023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81145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3052E0-193B-4471-BAD0-B156ECCE0645}" type="datetimeFigureOut">
              <a:rPr lang="en-IN" smtClean="0"/>
              <a:t>25-07-2023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7737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052E0-193B-4471-BAD0-B156ECCE0645}" type="datetimeFigureOut">
              <a:rPr lang="en-IN" smtClean="0"/>
              <a:t>25-07-2023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44740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3052E0-193B-4471-BAD0-B156ECCE0645}" type="datetimeFigureOut">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0620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3052E0-193B-4471-BAD0-B156ECCE0645}" type="datetimeFigureOut">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55085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3052E0-193B-4471-BAD0-B156ECCE0645}" type="datetimeFigureOut">
              <a:rPr lang="en-IN" smtClean="0"/>
              <a:t>25-07-2023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35377669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drive.google.com/drive/folders/19H9sFQaz3HJv1cSFwC4uU7Ck-15pRXaN?usp=sharing" TargetMode="External"/><Relationship Id="rId4" Type="http://schemas.openxmlformats.org/officeDocument/2006/relationships/hyperlink" Target="https://github.com/Vihar1179/LAMS_1"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8" Type="http://schemas.openxmlformats.org/officeDocument/2006/relationships/hyperlink" Target="https://docs.spring.io/spring-boot/docs/current/reference/html/" TargetMode="External"/><Relationship Id="rId13" Type="http://schemas.openxmlformats.org/officeDocument/2006/relationships/image" Target="../media/image25.jpg"/><Relationship Id="rId3" Type="http://schemas.openxmlformats.org/officeDocument/2006/relationships/image" Target="../media/image3.png"/><Relationship Id="rId7" Type="http://schemas.openxmlformats.org/officeDocument/2006/relationships/hyperlink" Target="https://reactjs.org/docs/hooks-intro.html" TargetMode="External"/><Relationship Id="rId12" Type="http://schemas.openxmlformats.org/officeDocument/2006/relationships/image" Target="../media/image24.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reactrouter.com/web/guides/quick-start" TargetMode="External"/><Relationship Id="rId11" Type="http://schemas.openxmlformats.org/officeDocument/2006/relationships/hyperlink" Target="https://www.guru99.com/mysql-tutorial.html" TargetMode="External"/><Relationship Id="rId5" Type="http://schemas.openxmlformats.org/officeDocument/2006/relationships/hyperlink" Target="https://reactjs.org/tutorial/tutorial.html" TargetMode="External"/><Relationship Id="rId10" Type="http://schemas.openxmlformats.org/officeDocument/2006/relationships/hyperlink" Target="https://dev.mysql.com/doc/" TargetMode="External"/><Relationship Id="rId4" Type="http://schemas.openxmlformats.org/officeDocument/2006/relationships/hyperlink" Target="https://reactjs.org/docs" TargetMode="External"/><Relationship Id="rId9" Type="http://schemas.openxmlformats.org/officeDocument/2006/relationships/hyperlink" Target="https://www.baeldung.com/spring-boot" TargetMode="External"/><Relationship Id="rId14" Type="http://schemas.openxmlformats.org/officeDocument/2006/relationships/image" Target="../media/image26.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1043171"/>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latin typeface="Times New Roman" panose="02020603050405020304" pitchFamily="18" charset="0"/>
              </a:rPr>
              <a:t>Capstone</a:t>
            </a:r>
            <a:r>
              <a:rPr lang="en-IN" sz="2800" dirty="0">
                <a:effectLst/>
                <a:latin typeface="Times New Roman" panose="02020603050405020304" pitchFamily="18" charset="0"/>
                <a:ea typeface="Arial" panose="020B0604020202020204" pitchFamily="34" charset="0"/>
              </a:rPr>
              <a:t> </a:t>
            </a:r>
            <a:r>
              <a:rPr lang="en-IN" sz="2800" b="1" dirty="0">
                <a:effectLst/>
                <a:latin typeface="Times New Roman" panose="02020603050405020304" pitchFamily="18" charset="0"/>
                <a:ea typeface="Arial" panose="020B0604020202020204" pitchFamily="34" charset="0"/>
              </a:rPr>
              <a:t>Project – Attendance and Leave Management System </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492221"/>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Bammidi Vihar, Mayur, Arshad</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Group 6</a:t>
            </a:r>
          </a:p>
          <a:p>
            <a:pPr>
              <a:lnSpc>
                <a:spcPct val="115000"/>
              </a:lnSpc>
            </a:pPr>
            <a:r>
              <a:rPr lang="en-IN" sz="1800" b="1" dirty="0">
                <a:effectLst/>
                <a:latin typeface="Times New Roman" panose="02020603050405020304" pitchFamily="18" charset="0"/>
                <a:ea typeface="Arial" panose="020B0604020202020204" pitchFamily="34" charset="0"/>
              </a:rPr>
              <a:t>Name’s: Bammidi Vihar, Mayur, Arshad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12</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viharbammidi@gmail.com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 Axis Fintech</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latin typeface="Times New Roman" panose="02020603050405020304" pitchFamily="18" charset="0"/>
                <a:ea typeface="Arial" panose="020B0604020202020204" pitchFamily="34" charset="0"/>
              </a:rPr>
              <a:t>13</a:t>
            </a:r>
            <a:r>
              <a:rPr lang="en-IN" sz="1800" b="1" dirty="0">
                <a:effectLst/>
                <a:latin typeface="Times New Roman" panose="02020603050405020304" pitchFamily="18" charset="0"/>
                <a:ea typeface="Arial" panose="020B0604020202020204" pitchFamily="34" charset="0"/>
              </a:rPr>
              <a:t>/</a:t>
            </a:r>
            <a:r>
              <a:rPr lang="en-IN" b="1" dirty="0">
                <a:latin typeface="Times New Roman" panose="02020603050405020304" pitchFamily="18" charset="0"/>
                <a:ea typeface="Arial" panose="020B0604020202020204" pitchFamily="34" charset="0"/>
              </a:rPr>
              <a:t>07</a:t>
            </a:r>
            <a:r>
              <a:rPr lang="en-IN" sz="1800" b="1" dirty="0">
                <a:effectLst/>
                <a:latin typeface="Times New Roman" panose="02020603050405020304" pitchFamily="18" charset="0"/>
                <a:ea typeface="Arial" panose="020B0604020202020204" pitchFamily="34" charset="0"/>
              </a:rPr>
              <a:t>/</a:t>
            </a:r>
            <a:r>
              <a:rPr lang="en-IN" b="1" dirty="0">
                <a:latin typeface="Times New Roman" panose="02020603050405020304" pitchFamily="18" charset="0"/>
                <a:ea typeface="Arial" panose="020B0604020202020204" pitchFamily="34" charset="0"/>
              </a:rPr>
              <a:t>2023</a:t>
            </a:r>
          </a:p>
          <a:p>
            <a:pPr>
              <a:lnSpc>
                <a:spcPct val="115000"/>
              </a:lnSpc>
            </a:pPr>
            <a:endParaRPr lang="en-IN" sz="1050" dirty="0">
              <a:effectLst/>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18CF91F8-B746-60A5-B808-4928AF972967}"/>
              </a:ext>
            </a:extLst>
          </p:cNvPr>
          <p:cNvSpPr txBox="1"/>
          <p:nvPr/>
        </p:nvSpPr>
        <p:spPr>
          <a:xfrm>
            <a:off x="5647765" y="4795968"/>
            <a:ext cx="6197601" cy="2031325"/>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Git Hub Link: </a:t>
            </a:r>
            <a:endParaRPr lang="en-US" dirty="0">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https://github.com/Vihar1179/LAMS_1</a:t>
            </a:r>
            <a:endParaRPr lang="en-IN" dirty="0">
              <a:solidFill>
                <a:srgbClr val="FF0000"/>
              </a:solidFill>
              <a:latin typeface="Times New Roman" panose="02020603050405020304" pitchFamily="18" charset="0"/>
              <a:cs typeface="Times New Roman" panose="02020603050405020304" pitchFamily="18" charset="0"/>
            </a:endParaRPr>
          </a:p>
          <a:p>
            <a:endParaRPr lang="en-IN" dirty="0">
              <a:solidFill>
                <a:srgbClr val="FF0000"/>
              </a:solidFill>
              <a:latin typeface="Times New Roman" panose="02020603050405020304" pitchFamily="18" charset="0"/>
              <a:cs typeface="Times New Roman" panose="02020603050405020304" pitchFamily="18" charset="0"/>
            </a:endParaRPr>
          </a:p>
          <a:p>
            <a:r>
              <a:rPr lang="en-IN" b="1" u="sng" dirty="0">
                <a:latin typeface="Times New Roman" panose="02020603050405020304" pitchFamily="18" charset="0"/>
                <a:cs typeface="Times New Roman" panose="02020603050405020304" pitchFamily="18" charset="0"/>
              </a:rPr>
              <a:t>Drive Link:</a:t>
            </a:r>
          </a:p>
          <a:p>
            <a:r>
              <a:rPr lang="en-IN" dirty="0">
                <a:solidFill>
                  <a:srgbClr val="FF000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https://drive.google.com/drive/folders/19H9sFQaz3HJv1cSFwC4uU7Ck-15pRXaN?usp=sharing</a:t>
            </a:r>
            <a:endParaRPr lang="en-IN" dirty="0">
              <a:solidFill>
                <a:srgbClr val="FF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102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 - Employee</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74B8F0A2-4FCD-23B8-6FB3-FB4DE474FC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059" y="1197589"/>
            <a:ext cx="10444178" cy="4907376"/>
          </a:xfrm>
          <a:prstGeom prst="rect">
            <a:avLst/>
          </a:prstGeom>
        </p:spPr>
      </p:pic>
    </p:spTree>
    <p:extLst>
      <p:ext uri="{BB962C8B-B14F-4D97-AF65-F5344CB8AC3E}">
        <p14:creationId xmlns:p14="http://schemas.microsoft.com/office/powerpoint/2010/main" val="18071750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ER – Diagram </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FFC9B7E2-82EB-905F-CA69-FB130B3D84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634" y="859567"/>
            <a:ext cx="10430732" cy="5804488"/>
          </a:xfrm>
          <a:prstGeom prst="rect">
            <a:avLst/>
          </a:prstGeom>
        </p:spPr>
      </p:pic>
    </p:spTree>
    <p:extLst>
      <p:ext uri="{BB962C8B-B14F-4D97-AF65-F5344CB8AC3E}">
        <p14:creationId xmlns:p14="http://schemas.microsoft.com/office/powerpoint/2010/main" val="419288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90220" y="1349647"/>
            <a:ext cx="5026660" cy="5163593"/>
          </a:xfrm>
          <a:prstGeom prst="rect">
            <a:avLst/>
          </a:prstGeom>
          <a:noFill/>
        </p:spPr>
        <p:txBody>
          <a:bodyPr wrap="square">
            <a:spAutoFit/>
          </a:bodyPr>
          <a:lstStyle/>
          <a:p>
            <a:pPr marL="285750" indent="-285750" algn="just">
              <a:lnSpc>
                <a:spcPct val="115000"/>
              </a:lnSpc>
              <a:buFont typeface="Wingdings" panose="05000000000000000000" pitchFamily="2" charset="2"/>
              <a:buChar char="q"/>
            </a:pPr>
            <a:r>
              <a:rPr lang="en-US" b="1" dirty="0">
                <a:effectLst/>
                <a:latin typeface="Times New Roman" panose="02020603050405020304" pitchFamily="18" charset="0"/>
                <a:ea typeface="Arial" panose="020B0604020202020204" pitchFamily="34" charset="0"/>
                <a:cs typeface="Times New Roman" panose="02020603050405020304" pitchFamily="18" charset="0"/>
              </a:rPr>
              <a:t>Languages and Framework used:</a:t>
            </a:r>
          </a:p>
          <a:p>
            <a:pPr marL="285750" indent="-285750" algn="just">
              <a:lnSpc>
                <a:spcPct val="115000"/>
              </a:lnSpc>
              <a:buFont typeface="Arial" panose="020B0604020202020204" pitchFamily="34" charset="0"/>
              <a:buChar char="•"/>
            </a:pPr>
            <a:r>
              <a:rPr lang="en-US" dirty="0">
                <a:latin typeface="Times New Roman" panose="02020603050405020304" pitchFamily="18" charset="0"/>
                <a:ea typeface="Arial" panose="020B0604020202020204" pitchFamily="34" charset="0"/>
                <a:cs typeface="Times New Roman" panose="02020603050405020304" pitchFamily="18" charset="0"/>
              </a:rPr>
              <a:t>Chakra UI To make the UI page Interactive</a:t>
            </a: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Java-script and React-</a:t>
            </a:r>
            <a:r>
              <a:rPr lang="en-US" dirty="0">
                <a:latin typeface="Times New Roman" panose="02020603050405020304" pitchFamily="18" charset="0"/>
                <a:ea typeface="Arial" panose="020B0604020202020204" pitchFamily="34" charset="0"/>
                <a:cs typeface="Times New Roman" panose="02020603050405020304" pitchFamily="18" charset="0"/>
              </a:rPr>
              <a:t>JS</a:t>
            </a:r>
            <a:r>
              <a:rPr lang="en-US" dirty="0">
                <a:effectLst/>
                <a:latin typeface="Times New Roman" panose="02020603050405020304" pitchFamily="18" charset="0"/>
                <a:ea typeface="Arial" panose="020B0604020202020204" pitchFamily="34" charset="0"/>
                <a:cs typeface="Times New Roman" panose="02020603050405020304" pitchFamily="18" charset="0"/>
              </a:rPr>
              <a:t> used react-JS due to virtual Dom </a:t>
            </a:r>
          </a:p>
          <a:p>
            <a:pPr marL="285750" indent="-285750" algn="just">
              <a:lnSpc>
                <a:spcPct val="115000"/>
              </a:lnSpc>
              <a:buFont typeface="Wingdings" panose="05000000000000000000" pitchFamily="2" charset="2"/>
              <a:buChar char="q"/>
            </a:pPr>
            <a:r>
              <a:rPr lang="en-US" b="1" dirty="0">
                <a:latin typeface="Times New Roman" panose="02020603050405020304" pitchFamily="18" charset="0"/>
                <a:ea typeface="Arial" panose="020B0604020202020204" pitchFamily="34" charset="0"/>
                <a:cs typeface="Times New Roman" panose="02020603050405020304" pitchFamily="18" charset="0"/>
              </a:rPr>
              <a:t>Front-end components </a:t>
            </a:r>
          </a:p>
          <a:p>
            <a:pPr marL="285750" indent="-285750" algn="just">
              <a:lnSpc>
                <a:spcPct val="115000"/>
              </a:lnSpc>
              <a:buFont typeface="Wingdings" panose="05000000000000000000" pitchFamily="2" charset="2"/>
              <a:buChar char="§"/>
            </a:pPr>
            <a:r>
              <a:rPr lang="en-US" dirty="0">
                <a:latin typeface="Times New Roman" panose="02020603050405020304" pitchFamily="18" charset="0"/>
                <a:ea typeface="Arial" panose="020B0604020202020204" pitchFamily="34" charset="0"/>
                <a:cs typeface="Times New Roman" panose="02020603050405020304" pitchFamily="18" charset="0"/>
              </a:rPr>
              <a:t>Responsive Frontend With different resolution</a:t>
            </a:r>
          </a:p>
          <a:p>
            <a:pPr marL="285750" indent="-285750" algn="just">
              <a:lnSpc>
                <a:spcPct val="115000"/>
              </a:lnSpc>
              <a:buFont typeface="Wingdings" panose="05000000000000000000" pitchFamily="2" charset="2"/>
              <a:buChar char="§"/>
            </a:pPr>
            <a:r>
              <a:rPr lang="en-US" dirty="0">
                <a:latin typeface="Times New Roman" panose="02020603050405020304" pitchFamily="18" charset="0"/>
                <a:ea typeface="Arial" panose="020B0604020202020204" pitchFamily="34" charset="0"/>
                <a:cs typeface="Times New Roman" panose="02020603050405020304" pitchFamily="18" charset="0"/>
              </a:rPr>
              <a:t>Added Search bar for Employee list, Attendance &amp; Leave History to make it User friendly </a:t>
            </a:r>
          </a:p>
          <a:p>
            <a:pPr marL="285750" indent="-285750" algn="just">
              <a:lnSpc>
                <a:spcPct val="115000"/>
              </a:lnSpc>
              <a:buFont typeface="Wingdings" panose="05000000000000000000" pitchFamily="2" charset="2"/>
              <a:buChar char="§"/>
            </a:pPr>
            <a:r>
              <a:rPr lang="en-US" dirty="0">
                <a:latin typeface="Times New Roman" panose="02020603050405020304" pitchFamily="18" charset="0"/>
                <a:ea typeface="Arial" panose="020B0604020202020204" pitchFamily="34" charset="0"/>
                <a:cs typeface="Times New Roman" panose="02020603050405020304" pitchFamily="18" charset="0"/>
              </a:rPr>
              <a:t>And for Everything you will be having a dropdown will registering to make it User friendly </a:t>
            </a:r>
          </a:p>
          <a:p>
            <a:pPr marL="285750" indent="-285750" algn="just">
              <a:lnSpc>
                <a:spcPct val="115000"/>
              </a:lnSpc>
              <a:buFont typeface="Wingdings" panose="05000000000000000000" pitchFamily="2" charset="2"/>
              <a:buChar char="§"/>
            </a:pPr>
            <a:r>
              <a:rPr lang="en-US" dirty="0">
                <a:latin typeface="Times New Roman" panose="02020603050405020304" pitchFamily="18" charset="0"/>
                <a:ea typeface="Arial" panose="020B0604020202020204" pitchFamily="34" charset="0"/>
                <a:cs typeface="Times New Roman" panose="02020603050405020304" pitchFamily="18" charset="0"/>
              </a:rPr>
              <a:t>We kept Working people and resign people in separate tabs to make the responsive faster when we see the active people</a:t>
            </a:r>
          </a:p>
          <a:p>
            <a:pPr marL="285750" indent="-285750" algn="just">
              <a:lnSpc>
                <a:spcPct val="115000"/>
              </a:lnSpc>
              <a:buFont typeface="Wingdings" panose="05000000000000000000" pitchFamily="2" charset="2"/>
              <a:buChar char="§"/>
            </a:pPr>
            <a:r>
              <a:rPr lang="en-US" dirty="0">
                <a:latin typeface="Times New Roman" panose="02020603050405020304" pitchFamily="18" charset="0"/>
                <a:ea typeface="Arial" panose="020B0604020202020204" pitchFamily="34" charset="0"/>
                <a:cs typeface="Times New Roman" panose="02020603050405020304" pitchFamily="18" charset="0"/>
              </a:rPr>
              <a:t>Used </a:t>
            </a:r>
            <a:r>
              <a:rPr lang="en-US" dirty="0" err="1">
                <a:latin typeface="Times New Roman" panose="02020603050405020304" pitchFamily="18" charset="0"/>
                <a:ea typeface="Arial" panose="020B0604020202020204" pitchFamily="34" charset="0"/>
                <a:cs typeface="Times New Roman" panose="02020603050405020304" pitchFamily="18" charset="0"/>
              </a:rPr>
              <a:t>axios</a:t>
            </a:r>
            <a:r>
              <a:rPr lang="en-US" dirty="0">
                <a:latin typeface="Times New Roman" panose="02020603050405020304" pitchFamily="18" charset="0"/>
                <a:ea typeface="Arial" panose="020B0604020202020204" pitchFamily="34" charset="0"/>
                <a:cs typeface="Times New Roman" panose="02020603050405020304" pitchFamily="18" charset="0"/>
              </a:rPr>
              <a:t> For connecting end points</a:t>
            </a:r>
          </a:p>
          <a:p>
            <a:pPr marL="285750" indent="-285750" algn="just">
              <a:lnSpc>
                <a:spcPct val="115000"/>
              </a:lnSpc>
              <a:buFont typeface="Arial" panose="020B0604020202020204" pitchFamily="34" charset="0"/>
              <a:buChar char="•"/>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25A0F3C-D078-C012-0780-794E8AAA64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6880" y="1004887"/>
            <a:ext cx="6184900" cy="3459537"/>
          </a:xfrm>
          <a:prstGeom prst="rect">
            <a:avLst/>
          </a:prstGeom>
        </p:spPr>
      </p:pic>
      <p:pic>
        <p:nvPicPr>
          <p:cNvPr id="12" name="Picture 11">
            <a:extLst>
              <a:ext uri="{FF2B5EF4-FFF2-40B4-BE49-F238E27FC236}">
                <a16:creationId xmlns:a16="http://schemas.microsoft.com/office/drawing/2014/main" id="{A6ED8BA8-1375-4FB6-63A7-DAD63B46D2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9811" y="4446257"/>
            <a:ext cx="5143949" cy="2027895"/>
          </a:xfrm>
          <a:prstGeom prst="rect">
            <a:avLst/>
          </a:prstGeom>
        </p:spPr>
      </p:pic>
    </p:spTree>
    <p:extLst>
      <p:ext uri="{BB962C8B-B14F-4D97-AF65-F5344CB8AC3E}">
        <p14:creationId xmlns:p14="http://schemas.microsoft.com/office/powerpoint/2010/main" val="37550913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530560" y="1349647"/>
            <a:ext cx="8277259" cy="5163593"/>
          </a:xfrm>
          <a:prstGeom prst="rect">
            <a:avLst/>
          </a:prstGeom>
          <a:noFill/>
        </p:spPr>
        <p:txBody>
          <a:bodyPr wrap="square">
            <a:spAutoFit/>
          </a:bodyPr>
          <a:lstStyle/>
          <a:p>
            <a:pPr marL="285750" indent="-285750" algn="just">
              <a:lnSpc>
                <a:spcPct val="115000"/>
              </a:lnSpc>
              <a:buFont typeface="Wingdings" panose="05000000000000000000" pitchFamily="2" charset="2"/>
              <a:buChar char="q"/>
            </a:pPr>
            <a:r>
              <a:rPr lang="en-IN" b="1" dirty="0">
                <a:effectLst/>
                <a:latin typeface="Times New Roman" panose="02020603050405020304" pitchFamily="18" charset="0"/>
                <a:ea typeface="Arial" panose="020B0604020202020204" pitchFamily="34" charset="0"/>
                <a:cs typeface="Times New Roman" panose="02020603050405020304" pitchFamily="18" charset="0"/>
              </a:rPr>
              <a:t>Postman:</a:t>
            </a:r>
          </a:p>
          <a:p>
            <a:pPr marL="285750" indent="-285750" algn="just">
              <a:lnSpc>
                <a:spcPct val="115000"/>
              </a:lnSpc>
              <a:buFont typeface="Wingdings" panose="05000000000000000000" pitchFamily="2" charset="2"/>
              <a:buChar char="§"/>
            </a:pPr>
            <a:r>
              <a:rPr lang="en-IN" dirty="0">
                <a:effectLst/>
                <a:latin typeface="Times New Roman" panose="02020603050405020304" pitchFamily="18" charset="0"/>
                <a:ea typeface="Arial" panose="020B0604020202020204" pitchFamily="34" charset="0"/>
                <a:cs typeface="Times New Roman" panose="02020603050405020304" pitchFamily="18" charset="0"/>
              </a:rPr>
              <a:t>We used Postman for testing the endpoints before we used to connect it to frontend </a:t>
            </a:r>
          </a:p>
          <a:p>
            <a:pPr marL="285750" indent="-285750" algn="just">
              <a:lnSpc>
                <a:spcPct val="115000"/>
              </a:lnSpc>
              <a:buFont typeface="Wingdings" panose="05000000000000000000" pitchFamily="2" charset="2"/>
              <a:buChar char="q"/>
            </a:pPr>
            <a:r>
              <a:rPr lang="en-IN" b="1" dirty="0">
                <a:latin typeface="Times New Roman" panose="02020603050405020304" pitchFamily="18" charset="0"/>
                <a:ea typeface="Arial" panose="020B0604020202020204" pitchFamily="34" charset="0"/>
                <a:cs typeface="Times New Roman" panose="02020603050405020304" pitchFamily="18" charset="0"/>
              </a:rPr>
              <a:t>Integration</a:t>
            </a:r>
          </a:p>
          <a:p>
            <a:pPr marL="285750" indent="-285750" algn="just">
              <a:lnSpc>
                <a:spcPct val="115000"/>
              </a:lnSpc>
              <a:buFont typeface="Arial" panose="020B0604020202020204" pitchFamily="34" charset="0"/>
              <a:buChar char="•"/>
            </a:pPr>
            <a:r>
              <a:rPr lang="en-IN" b="1" i="1" dirty="0">
                <a:latin typeface="Times New Roman" panose="02020603050405020304" pitchFamily="18" charset="0"/>
                <a:ea typeface="Arial" panose="020B0604020202020204" pitchFamily="34" charset="0"/>
                <a:cs typeface="Times New Roman" panose="02020603050405020304" pitchFamily="18" charset="0"/>
              </a:rPr>
              <a:t>Token and Role </a:t>
            </a:r>
            <a:r>
              <a:rPr lang="en-IN" b="1" i="1" dirty="0" err="1">
                <a:latin typeface="Times New Roman" panose="02020603050405020304" pitchFamily="18" charset="0"/>
                <a:ea typeface="Arial" panose="020B0604020202020204" pitchFamily="34" charset="0"/>
                <a:cs typeface="Times New Roman" panose="02020603050405020304" pitchFamily="18" charset="0"/>
              </a:rPr>
              <a:t>retrival</a:t>
            </a:r>
            <a:r>
              <a:rPr lang="en-IN" b="1" i="1" dirty="0">
                <a:latin typeface="Times New Roman" panose="02020603050405020304" pitchFamily="18" charset="0"/>
                <a:ea typeface="Arial" panose="020B0604020202020204" pitchFamily="34" charset="0"/>
                <a:cs typeface="Times New Roman" panose="02020603050405020304" pitchFamily="18" charset="0"/>
              </a:rPr>
              <a:t>: </a:t>
            </a:r>
            <a:r>
              <a:rPr lang="en-US" dirty="0">
                <a:latin typeface="Times New Roman" panose="02020603050405020304" pitchFamily="18" charset="0"/>
                <a:ea typeface="Arial" panose="020B0604020202020204" pitchFamily="34" charset="0"/>
                <a:cs typeface="Times New Roman" panose="02020603050405020304" pitchFamily="18" charset="0"/>
              </a:rPr>
              <a:t>In the </a:t>
            </a:r>
            <a:r>
              <a:rPr lang="en-US" dirty="0" err="1">
                <a:latin typeface="Times New Roman" panose="02020603050405020304" pitchFamily="18" charset="0"/>
                <a:ea typeface="Arial" panose="020B0604020202020204" pitchFamily="34" charset="0"/>
                <a:cs typeface="Times New Roman" panose="02020603050405020304" pitchFamily="18" charset="0"/>
              </a:rPr>
              <a:t>getConfig</a:t>
            </a:r>
            <a:r>
              <a:rPr lang="en-US" dirty="0">
                <a:latin typeface="Times New Roman" panose="02020603050405020304" pitchFamily="18" charset="0"/>
                <a:ea typeface="Arial" panose="020B0604020202020204" pitchFamily="34" charset="0"/>
                <a:cs typeface="Times New Roman" panose="02020603050405020304" pitchFamily="18" charset="0"/>
              </a:rPr>
              <a:t> function, the token is retrieved from the </a:t>
            </a:r>
            <a:r>
              <a:rPr lang="en-US" dirty="0" err="1">
                <a:latin typeface="Times New Roman" panose="02020603050405020304" pitchFamily="18" charset="0"/>
                <a:ea typeface="Arial" panose="020B0604020202020204" pitchFamily="34" charset="0"/>
                <a:cs typeface="Times New Roman" panose="02020603050405020304" pitchFamily="18" charset="0"/>
              </a:rPr>
              <a:t>sessionStorage</a:t>
            </a:r>
            <a:r>
              <a:rPr lang="en-US" dirty="0">
                <a:latin typeface="Times New Roman" panose="02020603050405020304" pitchFamily="18" charset="0"/>
                <a:ea typeface="Arial" panose="020B0604020202020204" pitchFamily="34" charset="0"/>
                <a:cs typeface="Times New Roman" panose="02020603050405020304" pitchFamily="18" charset="0"/>
              </a:rPr>
              <a:t> using </a:t>
            </a:r>
            <a:r>
              <a:rPr lang="en-US" dirty="0" err="1">
                <a:latin typeface="Times New Roman" panose="02020603050405020304" pitchFamily="18" charset="0"/>
                <a:ea typeface="Arial" panose="020B0604020202020204" pitchFamily="34" charset="0"/>
                <a:cs typeface="Times New Roman" panose="02020603050405020304" pitchFamily="18" charset="0"/>
              </a:rPr>
              <a:t>sessionStorage.getItem</a:t>
            </a:r>
            <a:r>
              <a:rPr lang="en-US" dirty="0">
                <a:latin typeface="Times New Roman" panose="02020603050405020304" pitchFamily="18" charset="0"/>
                <a:ea typeface="Arial" panose="020B0604020202020204" pitchFamily="34" charset="0"/>
                <a:cs typeface="Times New Roman" panose="02020603050405020304" pitchFamily="18" charset="0"/>
              </a:rPr>
              <a:t>("token"). Similarly, the role is retrieved from </a:t>
            </a:r>
            <a:r>
              <a:rPr lang="en-US" dirty="0" err="1">
                <a:latin typeface="Times New Roman" panose="02020603050405020304" pitchFamily="18" charset="0"/>
                <a:ea typeface="Arial" panose="020B0604020202020204" pitchFamily="34" charset="0"/>
                <a:cs typeface="Times New Roman" panose="02020603050405020304" pitchFamily="18" charset="0"/>
              </a:rPr>
              <a:t>sessionStorage</a:t>
            </a:r>
            <a:r>
              <a:rPr lang="en-US" dirty="0">
                <a:latin typeface="Times New Roman" panose="02020603050405020304" pitchFamily="18" charset="0"/>
                <a:ea typeface="Arial" panose="020B0604020202020204" pitchFamily="34" charset="0"/>
                <a:cs typeface="Times New Roman" panose="02020603050405020304" pitchFamily="18" charset="0"/>
              </a:rPr>
              <a:t> using </a:t>
            </a:r>
            <a:r>
              <a:rPr lang="en-US" dirty="0" err="1">
                <a:latin typeface="Times New Roman" panose="02020603050405020304" pitchFamily="18" charset="0"/>
                <a:ea typeface="Arial" panose="020B0604020202020204" pitchFamily="34" charset="0"/>
                <a:cs typeface="Times New Roman" panose="02020603050405020304" pitchFamily="18" charset="0"/>
              </a:rPr>
              <a:t>sessionStorage.getItem</a:t>
            </a:r>
            <a:r>
              <a:rPr lang="en-US" dirty="0">
                <a:latin typeface="Times New Roman" panose="02020603050405020304" pitchFamily="18" charset="0"/>
                <a:ea typeface="Arial" panose="020B0604020202020204" pitchFamily="34" charset="0"/>
                <a:cs typeface="Times New Roman" panose="02020603050405020304" pitchFamily="18" charset="0"/>
              </a:rPr>
              <a:t>("role"). These values are then used to construct the authorization header for subsequent API requests</a:t>
            </a:r>
          </a:p>
          <a:p>
            <a:pPr marL="285750" indent="-285750" algn="just">
              <a:lnSpc>
                <a:spcPct val="115000"/>
              </a:lnSpc>
              <a:buFont typeface="Arial" panose="020B0604020202020204" pitchFamily="34" charset="0"/>
              <a:buChar char="•"/>
            </a:pPr>
            <a:r>
              <a:rPr lang="en-IN" b="1" i="1" dirty="0">
                <a:latin typeface="Times New Roman" panose="02020603050405020304" pitchFamily="18" charset="0"/>
                <a:ea typeface="Arial" panose="020B0604020202020204" pitchFamily="34" charset="0"/>
                <a:cs typeface="Times New Roman" panose="02020603050405020304" pitchFamily="18" charset="0"/>
              </a:rPr>
              <a:t>Login Functionality: </a:t>
            </a:r>
            <a:r>
              <a:rPr lang="en-US" dirty="0">
                <a:latin typeface="Times New Roman" panose="02020603050405020304" pitchFamily="18" charset="0"/>
                <a:ea typeface="Arial" panose="020B0604020202020204" pitchFamily="34" charset="0"/>
                <a:cs typeface="Times New Roman" panose="02020603050405020304" pitchFamily="18" charset="0"/>
              </a:rPr>
              <a:t>In the </a:t>
            </a:r>
            <a:r>
              <a:rPr lang="en-US" dirty="0" err="1">
                <a:latin typeface="Times New Roman" panose="02020603050405020304" pitchFamily="18" charset="0"/>
                <a:ea typeface="Arial" panose="020B0604020202020204" pitchFamily="34" charset="0"/>
                <a:cs typeface="Times New Roman" panose="02020603050405020304" pitchFamily="18" charset="0"/>
              </a:rPr>
              <a:t>submitHandler</a:t>
            </a:r>
            <a:r>
              <a:rPr lang="en-US" dirty="0">
                <a:latin typeface="Times New Roman" panose="02020603050405020304" pitchFamily="18" charset="0"/>
                <a:ea typeface="Arial" panose="020B0604020202020204" pitchFamily="34" charset="0"/>
                <a:cs typeface="Times New Roman" panose="02020603050405020304" pitchFamily="18" charset="0"/>
              </a:rPr>
              <a:t> function, the login function is called with the </a:t>
            </a:r>
            <a:r>
              <a:rPr lang="en-US" dirty="0" err="1">
                <a:latin typeface="Times New Roman" panose="02020603050405020304" pitchFamily="18" charset="0"/>
                <a:ea typeface="Arial" panose="020B0604020202020204" pitchFamily="34" charset="0"/>
                <a:cs typeface="Times New Roman" panose="02020603050405020304" pitchFamily="18" charset="0"/>
              </a:rPr>
              <a:t>usernameOrEmail</a:t>
            </a:r>
            <a:r>
              <a:rPr lang="en-US" dirty="0">
                <a:latin typeface="Times New Roman" panose="02020603050405020304" pitchFamily="18" charset="0"/>
                <a:ea typeface="Arial" panose="020B0604020202020204" pitchFamily="34" charset="0"/>
                <a:cs typeface="Times New Roman" panose="02020603050405020304" pitchFamily="18" charset="0"/>
              </a:rPr>
              <a:t> and password as parameters. This function is responsible for making an HTTP request to the login endpoint of the backend API using </a:t>
            </a:r>
            <a:r>
              <a:rPr lang="en-US" dirty="0" err="1">
                <a:latin typeface="Times New Roman" panose="02020603050405020304" pitchFamily="18" charset="0"/>
                <a:ea typeface="Arial" panose="020B0604020202020204" pitchFamily="34" charset="0"/>
                <a:cs typeface="Times New Roman" panose="02020603050405020304" pitchFamily="18" charset="0"/>
              </a:rPr>
              <a:t>Axios</a:t>
            </a:r>
            <a:r>
              <a:rPr lang="en-US" dirty="0">
                <a:latin typeface="Times New Roman" panose="02020603050405020304" pitchFamily="18" charset="0"/>
                <a:ea typeface="Arial" panose="020B0604020202020204" pitchFamily="34" charset="0"/>
                <a:cs typeface="Times New Roman" panose="02020603050405020304" pitchFamily="18" charset="0"/>
              </a:rPr>
              <a:t>. If the login is successful, the returned </a:t>
            </a:r>
            <a:r>
              <a:rPr lang="en-US" dirty="0" err="1">
                <a:latin typeface="Times New Roman" panose="02020603050405020304" pitchFamily="18" charset="0"/>
                <a:ea typeface="Arial" panose="020B0604020202020204" pitchFamily="34" charset="0"/>
                <a:cs typeface="Times New Roman" panose="02020603050405020304" pitchFamily="18" charset="0"/>
              </a:rPr>
              <a:t>accessToken</a:t>
            </a:r>
            <a:r>
              <a:rPr lang="en-US" dirty="0">
                <a:latin typeface="Times New Roman" panose="02020603050405020304" pitchFamily="18" charset="0"/>
                <a:ea typeface="Arial" panose="020B0604020202020204" pitchFamily="34" charset="0"/>
                <a:cs typeface="Times New Roman" panose="02020603050405020304" pitchFamily="18" charset="0"/>
              </a:rPr>
              <a:t> and role are stored in </a:t>
            </a:r>
            <a:r>
              <a:rPr lang="en-US" dirty="0" err="1">
                <a:latin typeface="Times New Roman" panose="02020603050405020304" pitchFamily="18" charset="0"/>
                <a:ea typeface="Arial" panose="020B0604020202020204" pitchFamily="34" charset="0"/>
                <a:cs typeface="Times New Roman" panose="02020603050405020304" pitchFamily="18" charset="0"/>
              </a:rPr>
              <a:t>sessionStorage</a:t>
            </a:r>
            <a:r>
              <a:rPr lang="en-US" dirty="0">
                <a:latin typeface="Times New Roman" panose="02020603050405020304" pitchFamily="18" charset="0"/>
                <a:ea typeface="Arial" panose="020B0604020202020204" pitchFamily="34" charset="0"/>
                <a:cs typeface="Times New Roman" panose="02020603050405020304" pitchFamily="18" charset="0"/>
              </a:rPr>
              <a:t> using </a:t>
            </a:r>
            <a:r>
              <a:rPr lang="en-US" dirty="0" err="1">
                <a:latin typeface="Times New Roman" panose="02020603050405020304" pitchFamily="18" charset="0"/>
                <a:ea typeface="Arial" panose="020B0604020202020204" pitchFamily="34" charset="0"/>
                <a:cs typeface="Times New Roman" panose="02020603050405020304" pitchFamily="18" charset="0"/>
              </a:rPr>
              <a:t>sessionStorage.setItem</a:t>
            </a:r>
            <a:r>
              <a:rPr lang="en-US" dirty="0">
                <a:latin typeface="Times New Roman" panose="02020603050405020304" pitchFamily="18" charset="0"/>
                <a:ea typeface="Arial" panose="020B0604020202020204" pitchFamily="34" charset="0"/>
                <a:cs typeface="Times New Roman" panose="02020603050405020304" pitchFamily="18" charset="0"/>
              </a:rPr>
              <a:t>.</a:t>
            </a:r>
          </a:p>
          <a:p>
            <a:pPr marL="285750" indent="-285750" algn="just">
              <a:lnSpc>
                <a:spcPct val="115000"/>
              </a:lnSpc>
              <a:buFont typeface="Arial" panose="020B0604020202020204" pitchFamily="34" charset="0"/>
              <a:buChar char="•"/>
            </a:pPr>
            <a:r>
              <a:rPr lang="en-US" b="1" i="1" dirty="0">
                <a:latin typeface="Times New Roman" panose="02020603050405020304" pitchFamily="18" charset="0"/>
                <a:ea typeface="Arial" panose="020B0604020202020204" pitchFamily="34" charset="0"/>
                <a:cs typeface="Times New Roman" panose="02020603050405020304" pitchFamily="18" charset="0"/>
              </a:rPr>
              <a:t>API Request: </a:t>
            </a:r>
            <a:r>
              <a:rPr lang="en-US" dirty="0">
                <a:latin typeface="Times New Roman" panose="02020603050405020304" pitchFamily="18" charset="0"/>
                <a:ea typeface="Arial" panose="020B0604020202020204" pitchFamily="34" charset="0"/>
                <a:cs typeface="Times New Roman" panose="02020603050405020304" pitchFamily="18" charset="0"/>
              </a:rPr>
              <a:t>In the register function, </a:t>
            </a:r>
            <a:r>
              <a:rPr lang="en-US" dirty="0" err="1">
                <a:latin typeface="Times New Roman" panose="02020603050405020304" pitchFamily="18" charset="0"/>
                <a:ea typeface="Arial" panose="020B0604020202020204" pitchFamily="34" charset="0"/>
                <a:cs typeface="Times New Roman" panose="02020603050405020304" pitchFamily="18" charset="0"/>
              </a:rPr>
              <a:t>Axios</a:t>
            </a:r>
            <a:r>
              <a:rPr lang="en-US" dirty="0">
                <a:latin typeface="Times New Roman" panose="02020603050405020304" pitchFamily="18" charset="0"/>
                <a:ea typeface="Arial" panose="020B0604020202020204" pitchFamily="34" charset="0"/>
                <a:cs typeface="Times New Roman" panose="02020603050405020304" pitchFamily="18" charset="0"/>
              </a:rPr>
              <a:t> is used to make an HTTP POST request to the /user/register endpoint of the backend API. The </a:t>
            </a:r>
            <a:r>
              <a:rPr lang="en-US" dirty="0" err="1">
                <a:latin typeface="Times New Roman" panose="02020603050405020304" pitchFamily="18" charset="0"/>
                <a:ea typeface="Arial" panose="020B0604020202020204" pitchFamily="34" charset="0"/>
                <a:cs typeface="Times New Roman" panose="02020603050405020304" pitchFamily="18" charset="0"/>
              </a:rPr>
              <a:t>userData</a:t>
            </a:r>
            <a:r>
              <a:rPr lang="en-US" dirty="0">
                <a:latin typeface="Times New Roman" panose="02020603050405020304" pitchFamily="18" charset="0"/>
                <a:ea typeface="Arial" panose="020B0604020202020204" pitchFamily="34" charset="0"/>
                <a:cs typeface="Times New Roman" panose="02020603050405020304" pitchFamily="18" charset="0"/>
              </a:rPr>
              <a:t> is sent as the request payload, and the </a:t>
            </a:r>
            <a:r>
              <a:rPr lang="en-US" dirty="0" err="1">
                <a:latin typeface="Times New Roman" panose="02020603050405020304" pitchFamily="18" charset="0"/>
                <a:ea typeface="Arial" panose="020B0604020202020204" pitchFamily="34" charset="0"/>
                <a:cs typeface="Times New Roman" panose="02020603050405020304" pitchFamily="18" charset="0"/>
              </a:rPr>
              <a:t>getConfig</a:t>
            </a:r>
            <a:r>
              <a:rPr lang="en-US" dirty="0">
                <a:latin typeface="Times New Roman" panose="02020603050405020304" pitchFamily="18" charset="0"/>
                <a:ea typeface="Arial" panose="020B0604020202020204" pitchFamily="34" charset="0"/>
                <a:cs typeface="Times New Roman" panose="02020603050405020304" pitchFamily="18" charset="0"/>
              </a:rPr>
              <a:t> function is used to include the authorization header with the request. The response is then returned.</a:t>
            </a:r>
            <a:endParaRPr lang="en-IN" dirty="0">
              <a:latin typeface="Times New Roman" panose="02020603050405020304" pitchFamily="18" charset="0"/>
              <a:ea typeface="Arial" panose="020B060402020202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E90179CD-C332-4B06-FDFA-3FDDC993D9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9889" y="1517556"/>
            <a:ext cx="2038350" cy="2047875"/>
          </a:xfrm>
          <a:prstGeom prst="rect">
            <a:avLst/>
          </a:prstGeom>
        </p:spPr>
      </p:pic>
      <p:pic>
        <p:nvPicPr>
          <p:cNvPr id="17" name="Picture 16">
            <a:extLst>
              <a:ext uri="{FF2B5EF4-FFF2-40B4-BE49-F238E27FC236}">
                <a16:creationId xmlns:a16="http://schemas.microsoft.com/office/drawing/2014/main" id="{1A8AF4FB-8A06-62E2-952E-8AE09246DD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2462" y="3607518"/>
            <a:ext cx="3074894" cy="3005418"/>
          </a:xfrm>
          <a:prstGeom prst="rect">
            <a:avLst/>
          </a:prstGeom>
        </p:spPr>
      </p:pic>
    </p:spTree>
    <p:extLst>
      <p:ext uri="{BB962C8B-B14F-4D97-AF65-F5344CB8AC3E}">
        <p14:creationId xmlns:p14="http://schemas.microsoft.com/office/powerpoint/2010/main" val="39845282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530560" y="1349647"/>
            <a:ext cx="8277259" cy="1659557"/>
          </a:xfrm>
          <a:prstGeom prst="rect">
            <a:avLst/>
          </a:prstGeom>
          <a:noFill/>
        </p:spPr>
        <p:txBody>
          <a:bodyPr wrap="square">
            <a:spAutoFit/>
          </a:bodyPr>
          <a:lstStyle/>
          <a:p>
            <a:pPr marL="285750" indent="-285750" algn="just">
              <a:lnSpc>
                <a:spcPct val="115000"/>
              </a:lnSpc>
              <a:buFont typeface="Wingdings" panose="05000000000000000000" pitchFamily="2" charset="2"/>
              <a:buChar char="q"/>
            </a:pPr>
            <a:r>
              <a:rPr lang="en-IN" b="1" dirty="0">
                <a:effectLst/>
                <a:latin typeface="Times New Roman" panose="02020603050405020304" pitchFamily="18" charset="0"/>
                <a:ea typeface="Arial" panose="020B0604020202020204" pitchFamily="34" charset="0"/>
                <a:cs typeface="Times New Roman" panose="02020603050405020304" pitchFamily="18" charset="0"/>
              </a:rPr>
              <a:t>Integration:</a:t>
            </a:r>
          </a:p>
          <a:p>
            <a:pPr marL="285750" indent="-285750" algn="just">
              <a:lnSpc>
                <a:spcPct val="115000"/>
              </a:lnSpc>
              <a:buFont typeface="Wingdings" panose="05000000000000000000" pitchFamily="2" charset="2"/>
              <a:buChar char="§"/>
            </a:pPr>
            <a:r>
              <a:rPr lang="en-US" b="1" i="1" dirty="0">
                <a:effectLst/>
                <a:latin typeface="Times New Roman" panose="02020603050405020304" pitchFamily="18" charset="0"/>
                <a:ea typeface="Arial" panose="020B0604020202020204" pitchFamily="34" charset="0"/>
                <a:cs typeface="Times New Roman" panose="02020603050405020304" pitchFamily="18" charset="0"/>
              </a:rPr>
              <a:t>Session Storage Usage: </a:t>
            </a:r>
            <a:r>
              <a:rPr lang="en-US" dirty="0">
                <a:effectLst/>
                <a:latin typeface="Times New Roman" panose="02020603050405020304" pitchFamily="18" charset="0"/>
                <a:ea typeface="Arial" panose="020B0604020202020204" pitchFamily="34" charset="0"/>
                <a:cs typeface="Times New Roman" panose="02020603050405020304" pitchFamily="18" charset="0"/>
              </a:rPr>
              <a:t>After a successful login, the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accessToken</a:t>
            </a:r>
            <a:r>
              <a:rPr lang="en-US" dirty="0">
                <a:effectLst/>
                <a:latin typeface="Times New Roman" panose="02020603050405020304" pitchFamily="18" charset="0"/>
                <a:ea typeface="Arial" panose="020B0604020202020204" pitchFamily="34" charset="0"/>
                <a:cs typeface="Times New Roman" panose="02020603050405020304" pitchFamily="18" charset="0"/>
              </a:rPr>
              <a:t> and role are stored in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sessionStorage</a:t>
            </a:r>
            <a:r>
              <a:rPr lang="en-US" dirty="0">
                <a:effectLst/>
                <a:latin typeface="Times New Roman" panose="02020603050405020304" pitchFamily="18" charset="0"/>
                <a:ea typeface="Arial" panose="020B0604020202020204" pitchFamily="34" charset="0"/>
                <a:cs typeface="Times New Roman" panose="02020603050405020304" pitchFamily="18" charset="0"/>
              </a:rPr>
              <a:t> using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sessionStorage.setItem</a:t>
            </a:r>
            <a:r>
              <a:rPr lang="en-US" dirty="0">
                <a:effectLst/>
                <a:latin typeface="Times New Roman" panose="02020603050405020304" pitchFamily="18" charset="0"/>
                <a:ea typeface="Arial" panose="020B0604020202020204" pitchFamily="34" charset="0"/>
                <a:cs typeface="Times New Roman" panose="02020603050405020304" pitchFamily="18" charset="0"/>
              </a:rPr>
              <a:t>. These values are later retrieved using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sessionStorage.getItem</a:t>
            </a:r>
            <a:r>
              <a:rPr lang="en-US" dirty="0">
                <a:effectLst/>
                <a:latin typeface="Times New Roman" panose="02020603050405020304" pitchFamily="18" charset="0"/>
                <a:ea typeface="Arial" panose="020B0604020202020204" pitchFamily="34" charset="0"/>
                <a:cs typeface="Times New Roman" panose="02020603050405020304" pitchFamily="18" charset="0"/>
              </a:rPr>
              <a:t> when making subsequent API requests. This allows the frontend to send the authorization token along with the requests to the backend API.</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F74B907-CD98-3486-C2DF-487FC5B7FF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359" y="3246808"/>
            <a:ext cx="4191585" cy="1676634"/>
          </a:xfrm>
          <a:prstGeom prst="rect">
            <a:avLst/>
          </a:prstGeom>
        </p:spPr>
      </p:pic>
      <p:sp>
        <p:nvSpPr>
          <p:cNvPr id="9" name="TextBox 8">
            <a:extLst>
              <a:ext uri="{FF2B5EF4-FFF2-40B4-BE49-F238E27FC236}">
                <a16:creationId xmlns:a16="http://schemas.microsoft.com/office/drawing/2014/main" id="{02E50663-A76A-70FA-8319-C9788A29CBE9}"/>
              </a:ext>
            </a:extLst>
          </p:cNvPr>
          <p:cNvSpPr txBox="1"/>
          <p:nvPr/>
        </p:nvSpPr>
        <p:spPr>
          <a:xfrm>
            <a:off x="5096435" y="3429000"/>
            <a:ext cx="2117623" cy="646331"/>
          </a:xfrm>
          <a:prstGeom prst="rect">
            <a:avLst/>
          </a:prstGeom>
          <a:noFill/>
        </p:spPr>
        <p:txBody>
          <a:bodyPr wrap="square" rtlCol="0">
            <a:spAutoFit/>
          </a:bodyPr>
          <a:lstStyle/>
          <a:p>
            <a:pPr marL="285750" indent="-285750">
              <a:buFont typeface="Wingdings" panose="05000000000000000000" pitchFamily="2" charset="2"/>
              <a:buChar char="q"/>
            </a:pPr>
            <a:r>
              <a:rPr lang="en-IN" dirty="0"/>
              <a:t>Storing in session storage </a:t>
            </a:r>
          </a:p>
        </p:txBody>
      </p:sp>
      <p:pic>
        <p:nvPicPr>
          <p:cNvPr id="11" name="Picture 10">
            <a:extLst>
              <a:ext uri="{FF2B5EF4-FFF2-40B4-BE49-F238E27FC236}">
                <a16:creationId xmlns:a16="http://schemas.microsoft.com/office/drawing/2014/main" id="{B2894EC5-3E0B-81D5-2DAF-89762B1148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6435" y="4379171"/>
            <a:ext cx="3010320" cy="2362530"/>
          </a:xfrm>
          <a:prstGeom prst="rect">
            <a:avLst/>
          </a:prstGeom>
        </p:spPr>
      </p:pic>
      <p:pic>
        <p:nvPicPr>
          <p:cNvPr id="13" name="Picture 12">
            <a:extLst>
              <a:ext uri="{FF2B5EF4-FFF2-40B4-BE49-F238E27FC236}">
                <a16:creationId xmlns:a16="http://schemas.microsoft.com/office/drawing/2014/main" id="{FDB48DB8-690B-38DD-0E83-830BD4CF5B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6924" y="3009204"/>
            <a:ext cx="3658111" cy="2543530"/>
          </a:xfrm>
          <a:prstGeom prst="rect">
            <a:avLst/>
          </a:prstGeom>
        </p:spPr>
      </p:pic>
      <p:sp>
        <p:nvSpPr>
          <p:cNvPr id="14" name="TextBox 13">
            <a:extLst>
              <a:ext uri="{FF2B5EF4-FFF2-40B4-BE49-F238E27FC236}">
                <a16:creationId xmlns:a16="http://schemas.microsoft.com/office/drawing/2014/main" id="{166BB819-5BC8-DF6C-8EDE-6029CD0DA39B}"/>
              </a:ext>
            </a:extLst>
          </p:cNvPr>
          <p:cNvSpPr txBox="1"/>
          <p:nvPr/>
        </p:nvSpPr>
        <p:spPr>
          <a:xfrm>
            <a:off x="2673179" y="5825875"/>
            <a:ext cx="2796974" cy="369332"/>
          </a:xfrm>
          <a:prstGeom prst="rect">
            <a:avLst/>
          </a:prstGeom>
          <a:noFill/>
        </p:spPr>
        <p:txBody>
          <a:bodyPr wrap="square" rtlCol="0">
            <a:spAutoFit/>
          </a:bodyPr>
          <a:lstStyle/>
          <a:p>
            <a:pPr marL="285750" indent="-285750">
              <a:buFont typeface="Wingdings" panose="05000000000000000000" pitchFamily="2" charset="2"/>
              <a:buChar char="q"/>
            </a:pPr>
            <a:r>
              <a:rPr lang="en-IN" dirty="0"/>
              <a:t>Register Function</a:t>
            </a:r>
          </a:p>
        </p:txBody>
      </p:sp>
      <p:sp>
        <p:nvSpPr>
          <p:cNvPr id="15" name="TextBox 14">
            <a:extLst>
              <a:ext uri="{FF2B5EF4-FFF2-40B4-BE49-F238E27FC236}">
                <a16:creationId xmlns:a16="http://schemas.microsoft.com/office/drawing/2014/main" id="{A846C105-8F16-9AA8-139E-DEB30E081C82}"/>
              </a:ext>
            </a:extLst>
          </p:cNvPr>
          <p:cNvSpPr txBox="1"/>
          <p:nvPr/>
        </p:nvSpPr>
        <p:spPr>
          <a:xfrm>
            <a:off x="9131524" y="5825875"/>
            <a:ext cx="3119722" cy="369332"/>
          </a:xfrm>
          <a:prstGeom prst="rect">
            <a:avLst/>
          </a:prstGeom>
          <a:noFill/>
        </p:spPr>
        <p:txBody>
          <a:bodyPr wrap="square" rtlCol="0">
            <a:spAutoFit/>
          </a:bodyPr>
          <a:lstStyle/>
          <a:p>
            <a:pPr marL="285750" indent="-285750">
              <a:buFont typeface="Wingdings" panose="05000000000000000000" pitchFamily="2" charset="2"/>
              <a:buChar char="q"/>
            </a:pPr>
            <a:r>
              <a:rPr lang="en-IN" dirty="0"/>
              <a:t>Get config </a:t>
            </a:r>
          </a:p>
        </p:txBody>
      </p:sp>
    </p:spTree>
    <p:extLst>
      <p:ext uri="{BB962C8B-B14F-4D97-AF65-F5344CB8AC3E}">
        <p14:creationId xmlns:p14="http://schemas.microsoft.com/office/powerpoint/2010/main" val="10723314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20" y="1349647"/>
            <a:ext cx="6354334" cy="5163593"/>
          </a:xfrm>
          <a:prstGeom prst="rect">
            <a:avLst/>
          </a:prstGeom>
          <a:noFill/>
        </p:spPr>
        <p:txBody>
          <a:bodyPr wrap="square">
            <a:spAutoFit/>
          </a:bodyPr>
          <a:lstStyle/>
          <a:p>
            <a:pPr algn="just">
              <a:lnSpc>
                <a:spcPct val="115000"/>
              </a:lnSpc>
            </a:pPr>
            <a:r>
              <a:rPr lang="en-IN" b="1" i="1" dirty="0">
                <a:effectLst/>
                <a:latin typeface="Times New Roman" panose="02020603050405020304" pitchFamily="18" charset="0"/>
                <a:ea typeface="Arial" panose="020B0604020202020204" pitchFamily="34" charset="0"/>
                <a:cs typeface="Times New Roman" panose="02020603050405020304" pitchFamily="18" charset="0"/>
              </a:rPr>
              <a:t>Conclusion:</a:t>
            </a:r>
          </a:p>
          <a:p>
            <a:pPr marL="285750" indent="-285750" algn="just">
              <a:lnSpc>
                <a:spcPct val="115000"/>
              </a:lnSpc>
              <a:buFont typeface="Wingdings" panose="05000000000000000000" pitchFamily="2" charset="2"/>
              <a:buChar char="q"/>
            </a:pPr>
            <a:r>
              <a:rPr lang="en-US" dirty="0">
                <a:latin typeface="Times New Roman" panose="02020603050405020304" pitchFamily="18" charset="0"/>
                <a:ea typeface="Arial" panose="020B0604020202020204" pitchFamily="34" charset="0"/>
                <a:cs typeface="Times New Roman" panose="02020603050405020304" pitchFamily="18" charset="0"/>
              </a:rPr>
              <a:t>T</a:t>
            </a:r>
            <a:r>
              <a:rPr lang="en-US" dirty="0">
                <a:effectLst/>
                <a:latin typeface="Times New Roman" panose="02020603050405020304" pitchFamily="18" charset="0"/>
                <a:ea typeface="Arial" panose="020B0604020202020204" pitchFamily="34" charset="0"/>
                <a:cs typeface="Times New Roman" panose="02020603050405020304" pitchFamily="18" charset="0"/>
              </a:rPr>
              <a:t>he implementation of an Attendance and Leave Management System is crucial for modern organizations to streamline their workforce management processes and optimize operational efficiency. By leveraging advanced technology, such a system allows for accurate tracking of employee attendance, simplifies leave requests and approvals, and enhances overall productivity.</a:t>
            </a:r>
          </a:p>
          <a:p>
            <a:pPr algn="just">
              <a:lnSpc>
                <a:spcPct val="115000"/>
              </a:lnSpc>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Wingdings" panose="05000000000000000000" pitchFamily="2" charset="2"/>
              <a:buChar char="q"/>
            </a:pPr>
            <a:r>
              <a:rPr lang="en-US" dirty="0">
                <a:effectLst/>
                <a:latin typeface="Times New Roman" panose="02020603050405020304" pitchFamily="18" charset="0"/>
                <a:ea typeface="Arial" panose="020B0604020202020204" pitchFamily="34" charset="0"/>
                <a:cs typeface="Times New Roman" panose="02020603050405020304" pitchFamily="18" charset="0"/>
              </a:rPr>
              <a:t>Through the course of this presentation, we have explored the key features and benefits of an Attendance and Leave Management System. We have seen how it automates timekeeping, eliminates manual errors, provides real-time insights into attendance patterns, and simplifies the leave management process. These advantages not only save time and effort for HR personnel but also empower employees to manage their attendance and leave effectively.</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63C360B-C835-B9EC-0B07-1CC3514296E4}"/>
              </a:ext>
            </a:extLst>
          </p:cNvPr>
          <p:cNvSpPr txBox="1"/>
          <p:nvPr/>
        </p:nvSpPr>
        <p:spPr>
          <a:xfrm>
            <a:off x="9986682" y="1990165"/>
            <a:ext cx="2205318" cy="369332"/>
          </a:xfrm>
          <a:prstGeom prst="rect">
            <a:avLst/>
          </a:prstGeom>
          <a:noFill/>
        </p:spPr>
        <p:txBody>
          <a:bodyPr wrap="square" rtlCol="0">
            <a:spAutoFit/>
          </a:bodyPr>
          <a:lstStyle/>
          <a:p>
            <a:endParaRPr lang="en-IN" dirty="0"/>
          </a:p>
        </p:txBody>
      </p:sp>
      <p:pic>
        <p:nvPicPr>
          <p:cNvPr id="11" name="Picture 10">
            <a:extLst>
              <a:ext uri="{FF2B5EF4-FFF2-40B4-BE49-F238E27FC236}">
                <a16:creationId xmlns:a16="http://schemas.microsoft.com/office/drawing/2014/main" id="{32B1AAAF-2D01-F77C-4BB7-56E3FA2119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0852" y="3931443"/>
            <a:ext cx="4514850" cy="2838540"/>
          </a:xfrm>
          <a:prstGeom prst="rect">
            <a:avLst/>
          </a:prstGeom>
        </p:spPr>
      </p:pic>
      <p:pic>
        <p:nvPicPr>
          <p:cNvPr id="13" name="Picture 12">
            <a:extLst>
              <a:ext uri="{FF2B5EF4-FFF2-40B4-BE49-F238E27FC236}">
                <a16:creationId xmlns:a16="http://schemas.microsoft.com/office/drawing/2014/main" id="{95384DC6-80B4-8766-917B-B0BCBB1590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0852" y="1002184"/>
            <a:ext cx="4514850" cy="2714625"/>
          </a:xfrm>
          <a:prstGeom prst="rect">
            <a:avLst/>
          </a:prstGeom>
        </p:spPr>
      </p:pic>
    </p:spTree>
    <p:extLst>
      <p:ext uri="{BB962C8B-B14F-4D97-AF65-F5344CB8AC3E}">
        <p14:creationId xmlns:p14="http://schemas.microsoft.com/office/powerpoint/2010/main" val="9841029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20" y="1349647"/>
            <a:ext cx="7806613" cy="5163593"/>
          </a:xfrm>
          <a:prstGeom prst="rect">
            <a:avLst/>
          </a:prstGeom>
          <a:noFill/>
        </p:spPr>
        <p:txBody>
          <a:bodyPr wrap="square">
            <a:spAutoFit/>
          </a:bodyPr>
          <a:lstStyle/>
          <a:p>
            <a:pPr marL="285750" indent="-285750" algn="just">
              <a:lnSpc>
                <a:spcPct val="115000"/>
              </a:lnSpc>
              <a:buFont typeface="Wingdings" panose="05000000000000000000" pitchFamily="2" charset="2"/>
              <a:buChar char="q"/>
            </a:pPr>
            <a:r>
              <a:rPr lang="en-IN" b="1" i="1" u="sng" dirty="0">
                <a:effectLst/>
                <a:latin typeface="Times New Roman" panose="02020603050405020304" pitchFamily="18" charset="0"/>
                <a:ea typeface="Arial" panose="020B0604020202020204" pitchFamily="34" charset="0"/>
                <a:cs typeface="Times New Roman" panose="02020603050405020304" pitchFamily="18" charset="0"/>
              </a:rPr>
              <a:t>Future Scope:</a:t>
            </a:r>
          </a:p>
          <a:p>
            <a:pPr marL="285750" indent="-285750" algn="just">
              <a:lnSpc>
                <a:spcPct val="115000"/>
              </a:lnSpc>
              <a:buFont typeface="Wingdings" panose="05000000000000000000" pitchFamily="2" charset="2"/>
              <a:buChar char="Ø"/>
            </a:pPr>
            <a:r>
              <a:rPr lang="en-US" b="1" dirty="0">
                <a:effectLst/>
                <a:latin typeface="Times New Roman" panose="02020603050405020304" pitchFamily="18" charset="0"/>
                <a:ea typeface="Arial" panose="020B0604020202020204" pitchFamily="34" charset="0"/>
                <a:cs typeface="Times New Roman" panose="02020603050405020304" pitchFamily="18" charset="0"/>
              </a:rPr>
              <a:t>Integration with Time and Attendance Devices: </a:t>
            </a:r>
            <a:r>
              <a:rPr lang="en-US" dirty="0">
                <a:effectLst/>
                <a:latin typeface="Times New Roman" panose="02020603050405020304" pitchFamily="18" charset="0"/>
                <a:ea typeface="Arial" panose="020B0604020202020204" pitchFamily="34" charset="0"/>
                <a:cs typeface="Times New Roman" panose="02020603050405020304" pitchFamily="18" charset="0"/>
              </a:rPr>
              <a:t>Explore the possibility of integrating the portal with advanced time and attendance devices such as facial recognition systems or fingerprint scanners to provide more secure and accurate attendance tracking.</a:t>
            </a:r>
          </a:p>
          <a:p>
            <a:pPr marL="285750" indent="-285750" algn="just">
              <a:lnSpc>
                <a:spcPct val="115000"/>
              </a:lnSpc>
              <a:buFont typeface="Wingdings" panose="05000000000000000000" pitchFamily="2" charset="2"/>
              <a:buChar char="Ø"/>
            </a:pPr>
            <a:r>
              <a:rPr lang="en-US" b="1" dirty="0">
                <a:effectLst/>
                <a:latin typeface="Times New Roman" panose="02020603050405020304" pitchFamily="18" charset="0"/>
                <a:ea typeface="Arial" panose="020B0604020202020204" pitchFamily="34" charset="0"/>
                <a:cs typeface="Times New Roman" panose="02020603050405020304" pitchFamily="18" charset="0"/>
              </a:rPr>
              <a:t>Automated Workflow Management: </a:t>
            </a:r>
            <a:r>
              <a:rPr lang="en-US" dirty="0">
                <a:effectLst/>
                <a:latin typeface="Times New Roman" panose="02020603050405020304" pitchFamily="18" charset="0"/>
                <a:ea typeface="Arial" panose="020B0604020202020204" pitchFamily="34" charset="0"/>
                <a:cs typeface="Times New Roman" panose="02020603050405020304" pitchFamily="18" charset="0"/>
              </a:rPr>
              <a:t>Implement an automated workflow system for leave requests and approvals, streamlining the process and reducing administrative overhead.</a:t>
            </a:r>
          </a:p>
          <a:p>
            <a:pPr marL="285750" indent="-285750" algn="just">
              <a:lnSpc>
                <a:spcPct val="115000"/>
              </a:lnSpc>
              <a:buFont typeface="Wingdings" panose="05000000000000000000" pitchFamily="2" charset="2"/>
              <a:buChar char="Ø"/>
            </a:pPr>
            <a:r>
              <a:rPr lang="en-US" b="1" dirty="0">
                <a:effectLst/>
                <a:latin typeface="Times New Roman" panose="02020603050405020304" pitchFamily="18" charset="0"/>
                <a:ea typeface="Arial" panose="020B0604020202020204" pitchFamily="34" charset="0"/>
                <a:cs typeface="Times New Roman" panose="02020603050405020304" pitchFamily="18" charset="0"/>
              </a:rPr>
              <a:t>Employee Performance Tracking: </a:t>
            </a:r>
            <a:r>
              <a:rPr lang="en-US" dirty="0">
                <a:effectLst/>
                <a:latin typeface="Times New Roman" panose="02020603050405020304" pitchFamily="18" charset="0"/>
                <a:ea typeface="Arial" panose="020B0604020202020204" pitchFamily="34" charset="0"/>
                <a:cs typeface="Times New Roman" panose="02020603050405020304" pitchFamily="18" charset="0"/>
              </a:rPr>
              <a:t>Integrate performance management features into the portal, allowing managers to track employee performance metrics alongside attendance records for a holistic view of employee productivity.</a:t>
            </a:r>
          </a:p>
          <a:p>
            <a:pPr marL="285750" indent="-285750" algn="just">
              <a:lnSpc>
                <a:spcPct val="115000"/>
              </a:lnSpc>
              <a:buFont typeface="Wingdings" panose="05000000000000000000" pitchFamily="2" charset="2"/>
              <a:buChar char="Ø"/>
            </a:pPr>
            <a:r>
              <a:rPr lang="en-US" b="1" dirty="0">
                <a:effectLst/>
                <a:latin typeface="Times New Roman" panose="02020603050405020304" pitchFamily="18" charset="0"/>
                <a:ea typeface="Arial" panose="020B0604020202020204" pitchFamily="34" charset="0"/>
                <a:cs typeface="Times New Roman" panose="02020603050405020304" pitchFamily="18" charset="0"/>
              </a:rPr>
              <a:t>Integration with Collaboration Tools: </a:t>
            </a:r>
            <a:r>
              <a:rPr lang="en-US" dirty="0">
                <a:effectLst/>
                <a:latin typeface="Times New Roman" panose="02020603050405020304" pitchFamily="18" charset="0"/>
                <a:ea typeface="Arial" panose="020B0604020202020204" pitchFamily="34" charset="0"/>
                <a:cs typeface="Times New Roman" panose="02020603050405020304" pitchFamily="18" charset="0"/>
              </a:rPr>
              <a:t>Explore integration with collaboration tools such as project management software, instant messaging platforms, or video conferencing tools to create a seamless work environment and enhance team collaboration.</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09846FE-620B-36D2-AE46-8FDC09DD1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7592" y="2037811"/>
            <a:ext cx="3254188" cy="3739728"/>
          </a:xfrm>
          <a:prstGeom prst="rect">
            <a:avLst/>
          </a:prstGeom>
        </p:spPr>
      </p:pic>
    </p:spTree>
    <p:extLst>
      <p:ext uri="{BB962C8B-B14F-4D97-AF65-F5344CB8AC3E}">
        <p14:creationId xmlns:p14="http://schemas.microsoft.com/office/powerpoint/2010/main" val="23437961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530560" y="1349647"/>
            <a:ext cx="9272346" cy="3570849"/>
          </a:xfrm>
          <a:prstGeom prst="rect">
            <a:avLst/>
          </a:prstGeom>
          <a:noFill/>
        </p:spPr>
        <p:txBody>
          <a:bodyPr wrap="square">
            <a:spAutoFit/>
          </a:bodyPr>
          <a:lstStyle/>
          <a:p>
            <a:pPr marL="285750" indent="-285750" algn="just">
              <a:lnSpc>
                <a:spcPct val="115000"/>
              </a:lnSpc>
              <a:buFont typeface="Wingdings" panose="05000000000000000000" pitchFamily="2" charset="2"/>
              <a:buChar char="q"/>
            </a:pPr>
            <a:r>
              <a:rPr lang="en-IN" b="1" u="sng" dirty="0">
                <a:effectLst/>
                <a:latin typeface="Times New Roman" panose="02020603050405020304" pitchFamily="18" charset="0"/>
                <a:ea typeface="Arial" panose="020B0604020202020204" pitchFamily="34" charset="0"/>
                <a:cs typeface="Times New Roman" panose="02020603050405020304" pitchFamily="18" charset="0"/>
              </a:rPr>
              <a:t>ReactJS – References </a:t>
            </a:r>
          </a:p>
          <a:p>
            <a:pPr marL="285750" indent="-285750" algn="just">
              <a:lnSpc>
                <a:spcPct val="115000"/>
              </a:lnSpc>
              <a:buFont typeface="Wingdings" panose="05000000000000000000" pitchFamily="2" charset="2"/>
              <a:buChar char="Ø"/>
            </a:pPr>
            <a:r>
              <a:rPr lang="en-IN" dirty="0">
                <a:effectLst/>
                <a:latin typeface="Times New Roman" panose="02020603050405020304" pitchFamily="18" charset="0"/>
                <a:ea typeface="Arial" panose="020B0604020202020204" pitchFamily="34" charset="0"/>
                <a:cs typeface="Times New Roman" panose="02020603050405020304" pitchFamily="18" charset="0"/>
              </a:rPr>
              <a:t>React documentation : </a:t>
            </a:r>
            <a:r>
              <a:rPr lang="en-IN" b="0" i="0" u="sng" dirty="0">
                <a:solidFill>
                  <a:srgbClr val="FF0000"/>
                </a:solidFill>
                <a:effectLst/>
                <a:latin typeface="Söhne"/>
                <a:hlinkClick r:id="rId4">
                  <a:extLst>
                    <a:ext uri="{A12FA001-AC4F-418D-AE19-62706E023703}">
                      <ahyp:hlinkClr xmlns:ahyp="http://schemas.microsoft.com/office/drawing/2018/hyperlinkcolor" val="tx"/>
                    </a:ext>
                  </a:extLst>
                </a:hlinkClick>
              </a:rPr>
              <a:t>https://reactjs.org/docs</a:t>
            </a:r>
            <a:endParaRPr lang="en-IN" b="0" i="0" u="sng" dirty="0">
              <a:solidFill>
                <a:srgbClr val="FF0000"/>
              </a:solidFill>
              <a:effectLst/>
              <a:latin typeface="Söhne"/>
            </a:endParaRPr>
          </a:p>
          <a:p>
            <a:pPr marL="285750" indent="-285750" algn="just">
              <a:lnSpc>
                <a:spcPct val="115000"/>
              </a:lnSpc>
              <a:buFont typeface="Wingdings" panose="05000000000000000000" pitchFamily="2" charset="2"/>
              <a:buChar char="Ø"/>
            </a:pPr>
            <a:r>
              <a:rPr lang="en-IN" dirty="0">
                <a:effectLst/>
                <a:latin typeface="Times New Roman" panose="02020603050405020304" pitchFamily="18" charset="0"/>
                <a:ea typeface="Arial" panose="020B0604020202020204" pitchFamily="34" charset="0"/>
                <a:cs typeface="Times New Roman" panose="02020603050405020304" pitchFamily="18" charset="0"/>
              </a:rPr>
              <a:t>React Tutorial :  </a:t>
            </a:r>
            <a:r>
              <a:rPr lang="en-IN" b="0" i="0" u="sng" dirty="0">
                <a:solidFill>
                  <a:srgbClr val="FF0000"/>
                </a:solidFill>
                <a:effectLst/>
                <a:latin typeface="Söhne"/>
                <a:hlinkClick r:id="rId5">
                  <a:extLst>
                    <a:ext uri="{A12FA001-AC4F-418D-AE19-62706E023703}">
                      <ahyp:hlinkClr xmlns:ahyp="http://schemas.microsoft.com/office/drawing/2018/hyperlinkcolor" val="tx"/>
                    </a:ext>
                  </a:extLst>
                </a:hlinkClick>
              </a:rPr>
              <a:t>https://reactjs.org/tutorial/tutorial.html</a:t>
            </a:r>
            <a:endParaRPr lang="en-IN" b="0" i="0" u="sng" dirty="0">
              <a:solidFill>
                <a:srgbClr val="FF0000"/>
              </a:solidFill>
              <a:effectLst/>
              <a:latin typeface="Söhne"/>
            </a:endParaRPr>
          </a:p>
          <a:p>
            <a:pPr marL="285750" indent="-285750" algn="just">
              <a:lnSpc>
                <a:spcPct val="115000"/>
              </a:lnSpc>
              <a:buFont typeface="Wingdings" panose="05000000000000000000" pitchFamily="2" charset="2"/>
              <a:buChar char="Ø"/>
            </a:pPr>
            <a:r>
              <a:rPr lang="en-IN" dirty="0">
                <a:effectLst/>
                <a:latin typeface="Times New Roman" panose="02020603050405020304" pitchFamily="18" charset="0"/>
                <a:ea typeface="Arial" panose="020B0604020202020204" pitchFamily="34" charset="0"/>
                <a:cs typeface="Times New Roman" panose="02020603050405020304" pitchFamily="18" charset="0"/>
              </a:rPr>
              <a:t>React Router: </a:t>
            </a:r>
            <a:r>
              <a:rPr lang="en-IN" b="0" i="0" u="sng" dirty="0">
                <a:solidFill>
                  <a:srgbClr val="FF0000"/>
                </a:solidFill>
                <a:effectLst/>
                <a:latin typeface="Söhne"/>
                <a:hlinkClick r:id="rId6">
                  <a:extLst>
                    <a:ext uri="{A12FA001-AC4F-418D-AE19-62706E023703}">
                      <ahyp:hlinkClr xmlns:ahyp="http://schemas.microsoft.com/office/drawing/2018/hyperlinkcolor" val="tx"/>
                    </a:ext>
                  </a:extLst>
                </a:hlinkClick>
              </a:rPr>
              <a:t>https://reactrouter.com/web/guides/quick-start</a:t>
            </a:r>
            <a:endParaRPr lang="en-IN" b="0" i="0" u="sng" dirty="0">
              <a:solidFill>
                <a:srgbClr val="FF0000"/>
              </a:solidFill>
              <a:effectLst/>
              <a:latin typeface="Söhne"/>
            </a:endParaRPr>
          </a:p>
          <a:p>
            <a:pPr marL="285750" indent="-285750" algn="just">
              <a:lnSpc>
                <a:spcPct val="115000"/>
              </a:lnSpc>
              <a:buFont typeface="Wingdings" panose="05000000000000000000" pitchFamily="2" charset="2"/>
              <a:buChar char="Ø"/>
            </a:pPr>
            <a:r>
              <a:rPr lang="en-IN" dirty="0">
                <a:latin typeface="Söhne"/>
                <a:ea typeface="Arial" panose="020B0604020202020204" pitchFamily="34" charset="0"/>
                <a:cs typeface="Times New Roman" panose="02020603050405020304" pitchFamily="18" charset="0"/>
              </a:rPr>
              <a:t>React Hooks: </a:t>
            </a:r>
            <a:r>
              <a:rPr lang="en-IN" b="0" i="0" u="sng" dirty="0">
                <a:solidFill>
                  <a:srgbClr val="FF0000"/>
                </a:solidFill>
                <a:effectLst/>
                <a:latin typeface="Söhne"/>
                <a:hlinkClick r:id="rId7">
                  <a:extLst>
                    <a:ext uri="{A12FA001-AC4F-418D-AE19-62706E023703}">
                      <ahyp:hlinkClr xmlns:ahyp="http://schemas.microsoft.com/office/drawing/2018/hyperlinkcolor" val="tx"/>
                    </a:ext>
                  </a:extLst>
                </a:hlinkClick>
              </a:rPr>
              <a:t>https://reactjs.org/docs/hooks-intro.html</a:t>
            </a:r>
            <a:endParaRPr lang="en-IN" b="0" i="0" u="sng" dirty="0">
              <a:solidFill>
                <a:srgbClr val="FF0000"/>
              </a:solidFill>
              <a:effectLst/>
              <a:latin typeface="Söhne"/>
            </a:endParaRPr>
          </a:p>
          <a:p>
            <a:pPr marL="285750" indent="-285750" algn="just">
              <a:lnSpc>
                <a:spcPct val="115000"/>
              </a:lnSpc>
              <a:buFont typeface="Wingdings" panose="05000000000000000000" pitchFamily="2" charset="2"/>
              <a:buChar char="q"/>
            </a:pPr>
            <a:r>
              <a:rPr lang="en-IN" b="1" u="sng" dirty="0">
                <a:effectLst/>
                <a:latin typeface="Times New Roman" panose="02020603050405020304" pitchFamily="18" charset="0"/>
                <a:ea typeface="Arial" panose="020B0604020202020204" pitchFamily="34" charset="0"/>
                <a:cs typeface="Times New Roman" panose="02020603050405020304" pitchFamily="18" charset="0"/>
              </a:rPr>
              <a:t>Spring-boot – References</a:t>
            </a:r>
          </a:p>
          <a:p>
            <a:pPr marL="285750" indent="-285750" algn="just">
              <a:lnSpc>
                <a:spcPct val="115000"/>
              </a:lnSpc>
              <a:buFont typeface="Wingdings" panose="05000000000000000000" pitchFamily="2" charset="2"/>
              <a:buChar char="Ø"/>
            </a:pPr>
            <a:r>
              <a:rPr lang="en-IN" dirty="0">
                <a:effectLst/>
                <a:latin typeface="Times New Roman" panose="02020603050405020304" pitchFamily="18" charset="0"/>
                <a:ea typeface="Arial" panose="020B0604020202020204" pitchFamily="34" charset="0"/>
                <a:cs typeface="Times New Roman" panose="02020603050405020304" pitchFamily="18" charset="0"/>
              </a:rPr>
              <a:t>Spring Boot Documentation: </a:t>
            </a:r>
            <a:r>
              <a:rPr lang="en-IN" b="0" i="0" u="sng" dirty="0">
                <a:solidFill>
                  <a:srgbClr val="FF0000"/>
                </a:solidFill>
                <a:effectLst/>
                <a:latin typeface="Söhne"/>
                <a:hlinkClick r:id="rId8">
                  <a:extLst>
                    <a:ext uri="{A12FA001-AC4F-418D-AE19-62706E023703}">
                      <ahyp:hlinkClr xmlns:ahyp="http://schemas.microsoft.com/office/drawing/2018/hyperlinkcolor" val="tx"/>
                    </a:ext>
                  </a:extLst>
                </a:hlinkClick>
              </a:rPr>
              <a:t>https://docs.spring.io/spring-boot/docs/current/reference/html/</a:t>
            </a:r>
            <a:endParaRPr lang="en-IN"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Wingdings" panose="05000000000000000000" pitchFamily="2" charset="2"/>
              <a:buChar char="Ø"/>
            </a:pPr>
            <a:r>
              <a:rPr lang="en-US" dirty="0">
                <a:effectLst/>
                <a:latin typeface="Times New Roman" panose="02020603050405020304" pitchFamily="18" charset="0"/>
                <a:ea typeface="Arial" panose="020B0604020202020204" pitchFamily="34" charset="0"/>
                <a:cs typeface="Times New Roman" panose="02020603050405020304" pitchFamily="18" charset="0"/>
              </a:rPr>
              <a:t>Spring Boot Tutorials by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Baeldung</a:t>
            </a:r>
            <a:r>
              <a:rPr lang="en-US" dirty="0">
                <a:effectLst/>
                <a:latin typeface="Times New Roman" panose="02020603050405020304" pitchFamily="18" charset="0"/>
                <a:ea typeface="Arial" panose="020B0604020202020204" pitchFamily="34" charset="0"/>
                <a:cs typeface="Times New Roman" panose="02020603050405020304" pitchFamily="18" charset="0"/>
              </a:rPr>
              <a:t>: </a:t>
            </a:r>
            <a:r>
              <a:rPr lang="en-IN" b="0" i="0" u="sng" dirty="0">
                <a:solidFill>
                  <a:srgbClr val="FF0000"/>
                </a:solidFill>
                <a:effectLst/>
                <a:latin typeface="Söhne"/>
                <a:hlinkClick r:id="rId9">
                  <a:extLst>
                    <a:ext uri="{A12FA001-AC4F-418D-AE19-62706E023703}">
                      <ahyp:hlinkClr xmlns:ahyp="http://schemas.microsoft.com/office/drawing/2018/hyperlinkcolor" val="tx"/>
                    </a:ext>
                  </a:extLst>
                </a:hlinkClick>
              </a:rPr>
              <a:t>https://www.baeldung.com/spring-boot</a:t>
            </a:r>
            <a:endParaRPr lang="en-IN" b="0" i="0" u="sng" dirty="0">
              <a:solidFill>
                <a:srgbClr val="FF0000"/>
              </a:solidFill>
              <a:effectLst/>
              <a:latin typeface="Söhne"/>
            </a:endParaRPr>
          </a:p>
          <a:p>
            <a:pPr marL="285750" indent="-285750" algn="just">
              <a:lnSpc>
                <a:spcPct val="115000"/>
              </a:lnSpc>
              <a:buFont typeface="Wingdings" panose="05000000000000000000" pitchFamily="2" charset="2"/>
              <a:buChar char="q"/>
            </a:pPr>
            <a:r>
              <a:rPr lang="en-IN" b="1" u="sng" dirty="0">
                <a:latin typeface="Times New Roman" panose="02020603050405020304" pitchFamily="18" charset="0"/>
                <a:ea typeface="Arial" panose="020B0604020202020204" pitchFamily="34" charset="0"/>
                <a:cs typeface="Times New Roman" panose="02020603050405020304" pitchFamily="18" charset="0"/>
              </a:rPr>
              <a:t>My SQL – References</a:t>
            </a:r>
          </a:p>
          <a:p>
            <a:pPr marL="285750" indent="-285750" algn="just">
              <a:lnSpc>
                <a:spcPct val="115000"/>
              </a:lnSpc>
              <a:buFont typeface="Wingdings" panose="05000000000000000000" pitchFamily="2" charset="2"/>
              <a:buChar char="Ø"/>
            </a:pPr>
            <a:r>
              <a:rPr lang="en-IN" dirty="0">
                <a:effectLst/>
                <a:latin typeface="Times New Roman" panose="02020603050405020304" pitchFamily="18" charset="0"/>
                <a:ea typeface="Arial" panose="020B0604020202020204" pitchFamily="34" charset="0"/>
                <a:cs typeface="Times New Roman" panose="02020603050405020304" pitchFamily="18" charset="0"/>
              </a:rPr>
              <a:t>MySQL Documentation: </a:t>
            </a:r>
            <a:r>
              <a:rPr lang="en-IN" b="0" i="0" u="sng" dirty="0">
                <a:solidFill>
                  <a:srgbClr val="FF0000"/>
                </a:solidFill>
                <a:effectLst/>
                <a:latin typeface="Söhne"/>
                <a:hlinkClick r:id="rId10">
                  <a:extLst>
                    <a:ext uri="{A12FA001-AC4F-418D-AE19-62706E023703}">
                      <ahyp:hlinkClr xmlns:ahyp="http://schemas.microsoft.com/office/drawing/2018/hyperlinkcolor" val="tx"/>
                    </a:ext>
                  </a:extLst>
                </a:hlinkClick>
              </a:rPr>
              <a:t>https://dev.mysql.com/doc/</a:t>
            </a:r>
            <a:endParaRPr lang="en-IN"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Wingdings" panose="05000000000000000000" pitchFamily="2" charset="2"/>
              <a:buChar char="Ø"/>
            </a:pPr>
            <a:r>
              <a:rPr lang="en-IN" dirty="0">
                <a:effectLst/>
                <a:latin typeface="Times New Roman" panose="02020603050405020304" pitchFamily="18" charset="0"/>
                <a:ea typeface="Arial" panose="020B0604020202020204" pitchFamily="34" charset="0"/>
                <a:cs typeface="Times New Roman" panose="02020603050405020304" pitchFamily="18" charset="0"/>
              </a:rPr>
              <a:t>MySQL Tutorial by Guru99:</a:t>
            </a:r>
            <a:r>
              <a:rPr lang="en-IN" b="0" i="0" u="sng" dirty="0">
                <a:solidFill>
                  <a:srgbClr val="FF0000"/>
                </a:solidFill>
                <a:effectLst/>
                <a:latin typeface="Söhne"/>
                <a:hlinkClick r:id="rId11">
                  <a:extLst>
                    <a:ext uri="{A12FA001-AC4F-418D-AE19-62706E023703}">
                      <ahyp:hlinkClr xmlns:ahyp="http://schemas.microsoft.com/office/drawing/2018/hyperlinkcolor" val="tx"/>
                    </a:ext>
                  </a:extLst>
                </a:hlinkClick>
              </a:rPr>
              <a:t>https://www.guru99.com/mysql-tutorial.html</a:t>
            </a:r>
            <a:endParaRPr lang="en-IN"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5799A26-062B-CA70-9357-4EB3D820DEB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48649" y="974653"/>
            <a:ext cx="2438400" cy="2160418"/>
          </a:xfrm>
          <a:prstGeom prst="rect">
            <a:avLst/>
          </a:prstGeom>
        </p:spPr>
      </p:pic>
      <p:pic>
        <p:nvPicPr>
          <p:cNvPr id="9" name="Picture 8">
            <a:extLst>
              <a:ext uri="{FF2B5EF4-FFF2-40B4-BE49-F238E27FC236}">
                <a16:creationId xmlns:a16="http://schemas.microsoft.com/office/drawing/2014/main" id="{F95DBE5F-40C3-607C-A534-2A97677C05F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90271" y="1294942"/>
            <a:ext cx="2422604" cy="1788459"/>
          </a:xfrm>
          <a:prstGeom prst="rect">
            <a:avLst/>
          </a:prstGeom>
        </p:spPr>
      </p:pic>
      <p:pic>
        <p:nvPicPr>
          <p:cNvPr id="12" name="Picture 11">
            <a:extLst>
              <a:ext uri="{FF2B5EF4-FFF2-40B4-BE49-F238E27FC236}">
                <a16:creationId xmlns:a16="http://schemas.microsoft.com/office/drawing/2014/main" id="{26B26F37-88A2-38A8-0929-7E5A57737F0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22699" y="3661011"/>
            <a:ext cx="3375899" cy="2250599"/>
          </a:xfrm>
          <a:prstGeom prst="rect">
            <a:avLst/>
          </a:prstGeom>
        </p:spPr>
      </p:pic>
    </p:spTree>
    <p:extLst>
      <p:ext uri="{BB962C8B-B14F-4D97-AF65-F5344CB8AC3E}">
        <p14:creationId xmlns:p14="http://schemas.microsoft.com/office/powerpoint/2010/main" val="16943620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Thank you </a:t>
            </a:r>
          </a:p>
        </p:txBody>
      </p:sp>
      <p:pic>
        <p:nvPicPr>
          <p:cNvPr id="3" name="Picture 2">
            <a:extLst>
              <a:ext uri="{FF2B5EF4-FFF2-40B4-BE49-F238E27FC236}">
                <a16:creationId xmlns:a16="http://schemas.microsoft.com/office/drawing/2014/main" id="{487878FC-ECB3-0B1E-C33A-8E72AC22DE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1766" y="1304501"/>
            <a:ext cx="5876364" cy="4514850"/>
          </a:xfrm>
          <a:prstGeom prst="rect">
            <a:avLst/>
          </a:prstGeom>
        </p:spPr>
      </p:pic>
    </p:spTree>
    <p:extLst>
      <p:ext uri="{BB962C8B-B14F-4D97-AF65-F5344CB8AC3E}">
        <p14:creationId xmlns:p14="http://schemas.microsoft.com/office/powerpoint/2010/main" val="3203241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988784"/>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User Interface Design </a:t>
            </a:r>
          </a:p>
          <a:p>
            <a:pPr marL="342900" lvl="0" indent="-342900">
              <a:buSzPts val="1400"/>
              <a:buFont typeface="+mj-lt"/>
              <a:buAutoNum type="arabicPeriod"/>
            </a:pPr>
            <a:r>
              <a:rPr lang="en-IN" b="1" dirty="0">
                <a:latin typeface="Times New Roman" panose="02020603050405020304" pitchFamily="18" charset="0"/>
              </a:rPr>
              <a:t>ER – Diagram </a:t>
            </a:r>
          </a:p>
          <a:p>
            <a:pPr marL="342900" lvl="0" indent="-342900">
              <a:buSzPts val="1400"/>
              <a:buFont typeface="+mj-lt"/>
              <a:buAutoNum type="arabicPeriod"/>
            </a:pPr>
            <a:r>
              <a:rPr lang="en-IN" b="1" dirty="0">
                <a:latin typeface="Times New Roman" panose="02020603050405020304" pitchFamily="18" charset="0"/>
              </a:rPr>
              <a:t>Front-end Development</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Integration with </a:t>
            </a:r>
            <a:r>
              <a:rPr lang="en-IN" b="1" dirty="0" err="1">
                <a:latin typeface="Times New Roman" panose="02020603050405020304" pitchFamily="18" charset="0"/>
              </a:rPr>
              <a:t>axios</a:t>
            </a:r>
            <a:r>
              <a:rPr lang="en-IN" b="1" dirty="0">
                <a:latin typeface="Times New Roman" panose="02020603050405020304" pitchFamily="18" charset="0"/>
              </a:rPr>
              <a:t> </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90220" y="1349647"/>
            <a:ext cx="7631804" cy="4845044"/>
          </a:xfrm>
          <a:prstGeom prst="rect">
            <a:avLst/>
          </a:prstGeom>
          <a:noFill/>
        </p:spPr>
        <p:txBody>
          <a:bodyPr wrap="square">
            <a:spAutoFit/>
          </a:bodyPr>
          <a:lstStyle/>
          <a:p>
            <a:pPr algn="just">
              <a:lnSpc>
                <a:spcPct val="115000"/>
              </a:lnSpc>
            </a:pPr>
            <a:r>
              <a:rPr lang="en-IN" b="1" dirty="0">
                <a:latin typeface="Times New Roman" panose="02020603050405020304" pitchFamily="18" charset="0"/>
                <a:ea typeface="Arial" panose="020B0604020202020204" pitchFamily="34" charset="0"/>
              </a:rPr>
              <a:t>What is in it?</a:t>
            </a:r>
          </a:p>
          <a:p>
            <a:pPr marL="285750" indent="-285750" algn="just">
              <a:lnSpc>
                <a:spcPct val="115000"/>
              </a:lnSpc>
              <a:buFont typeface="Wingdings" panose="05000000000000000000" pitchFamily="2" charset="2"/>
              <a:buChar char="q"/>
            </a:pPr>
            <a:r>
              <a:rPr lang="en-IN" dirty="0">
                <a:effectLst/>
                <a:latin typeface="Times New Roman" panose="02020603050405020304" pitchFamily="18" charset="0"/>
                <a:ea typeface="Arial" panose="020B0604020202020204" pitchFamily="34" charset="0"/>
                <a:cs typeface="Times New Roman" panose="02020603050405020304" pitchFamily="18" charset="0"/>
              </a:rPr>
              <a:t>Attendance and leave management System is developed in order for the employees to mark their attendance and apply leaves on a regular bases </a:t>
            </a:r>
          </a:p>
          <a:p>
            <a:pPr marL="285750" indent="-285750" algn="just">
              <a:lnSpc>
                <a:spcPct val="115000"/>
              </a:lnSpc>
              <a:buFont typeface="Wingdings" panose="05000000000000000000" pitchFamily="2" charset="2"/>
              <a:buChar char="q"/>
            </a:pPr>
            <a:r>
              <a:rPr lang="en-IN" dirty="0">
                <a:latin typeface="Times New Roman" panose="02020603050405020304" pitchFamily="18" charset="0"/>
                <a:ea typeface="Arial" panose="020B0604020202020204" pitchFamily="34" charset="0"/>
                <a:cs typeface="Times New Roman" panose="02020603050405020304" pitchFamily="18" charset="0"/>
              </a:rPr>
              <a:t>There are three roles Hr, Employee, Manager </a:t>
            </a:r>
          </a:p>
          <a:p>
            <a:pPr marL="285750" indent="-285750" algn="just">
              <a:lnSpc>
                <a:spcPct val="115000"/>
              </a:lnSpc>
              <a:buFont typeface="Wingdings" panose="05000000000000000000" pitchFamily="2" charset="2"/>
              <a:buChar char="q"/>
            </a:pPr>
            <a:r>
              <a:rPr lang="en-IN" dirty="0">
                <a:effectLst/>
                <a:latin typeface="Times New Roman" panose="02020603050405020304" pitchFamily="18" charset="0"/>
                <a:ea typeface="Arial" panose="020B0604020202020204" pitchFamily="34" charset="0"/>
                <a:cs typeface="Times New Roman" panose="02020603050405020304" pitchFamily="18" charset="0"/>
              </a:rPr>
              <a:t>HR is treated as Admin he can add employees and assign</a:t>
            </a:r>
            <a:r>
              <a:rPr lang="en-IN" dirty="0">
                <a:latin typeface="Times New Roman" panose="02020603050405020304" pitchFamily="18" charset="0"/>
                <a:ea typeface="Arial" panose="020B0604020202020204" pitchFamily="34" charset="0"/>
                <a:cs typeface="Times New Roman" panose="02020603050405020304" pitchFamily="18" charset="0"/>
              </a:rPr>
              <a:t> managers to the employees</a:t>
            </a:r>
          </a:p>
          <a:p>
            <a:pPr marL="285750" indent="-285750" algn="just">
              <a:lnSpc>
                <a:spcPct val="115000"/>
              </a:lnSpc>
              <a:buFont typeface="Wingdings" panose="05000000000000000000" pitchFamily="2" charset="2"/>
              <a:buChar char="q"/>
            </a:pPr>
            <a:r>
              <a:rPr lang="en-US" dirty="0">
                <a:effectLst/>
                <a:latin typeface="Times New Roman" panose="02020603050405020304" pitchFamily="18" charset="0"/>
                <a:ea typeface="Arial" panose="020B0604020202020204" pitchFamily="34" charset="0"/>
                <a:cs typeface="Times New Roman" panose="02020603050405020304" pitchFamily="18" charset="0"/>
              </a:rPr>
              <a:t>Traditional attendance and leave management systems rely on manual processes, such as paper-based timesheets and leave applications, leading to a significant waste of time and resources. Automating these processes eliminates the need for manual data entry and streamlines the overall workflow.</a:t>
            </a:r>
          </a:p>
          <a:p>
            <a:pPr marL="285750" indent="-285750" algn="just">
              <a:lnSpc>
                <a:spcPct val="115000"/>
              </a:lnSpc>
              <a:buFont typeface="Wingdings" panose="05000000000000000000" pitchFamily="2" charset="2"/>
              <a:buChar char="q"/>
            </a:pPr>
            <a:r>
              <a:rPr lang="en-US" dirty="0">
                <a:effectLst/>
                <a:latin typeface="Times New Roman" panose="02020603050405020304" pitchFamily="18" charset="0"/>
                <a:ea typeface="Arial" panose="020B0604020202020204" pitchFamily="34" charset="0"/>
                <a:cs typeface="Times New Roman" panose="02020603050405020304" pitchFamily="18" charset="0"/>
              </a:rPr>
              <a:t>Without a proper attendance and leave management system, employees may not have clear visibility into their leave balances, accruals, and overall attendance records. This can result in misunderstandings, disputes, and a lack of trust between employees and management. </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pic>
        <p:nvPicPr>
          <p:cNvPr id="3" name="Picture 2">
            <a:extLst>
              <a:ext uri="{FF2B5EF4-FFF2-40B4-BE49-F238E27FC236}">
                <a16:creationId xmlns:a16="http://schemas.microsoft.com/office/drawing/2014/main" id="{42553237-DB90-00A4-159F-94DFB011EE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2024" y="1951766"/>
            <a:ext cx="3922059" cy="3640806"/>
          </a:xfrm>
          <a:prstGeom prst="rect">
            <a:avLst/>
          </a:prstGeom>
        </p:spPr>
      </p:pic>
    </p:spTree>
    <p:extLst>
      <p:ext uri="{BB962C8B-B14F-4D97-AF65-F5344CB8AC3E}">
        <p14:creationId xmlns:p14="http://schemas.microsoft.com/office/powerpoint/2010/main" val="30662993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20" y="1349647"/>
            <a:ext cx="6488803" cy="5097229"/>
          </a:xfrm>
          <a:prstGeom prst="rect">
            <a:avLst/>
          </a:prstGeom>
          <a:noFill/>
        </p:spPr>
        <p:txBody>
          <a:bodyPr wrap="square">
            <a:spAutoFit/>
          </a:bodyPr>
          <a:lstStyle/>
          <a:p>
            <a:pPr>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Features:</a:t>
            </a:r>
          </a:p>
          <a:p>
            <a:pPr marL="285750" indent="-285750">
              <a:lnSpc>
                <a:spcPct val="115000"/>
              </a:lnSpc>
              <a:buFont typeface="Wingdings" panose="05000000000000000000" pitchFamily="2" charset="2"/>
              <a:buChar char="q"/>
            </a:pPr>
            <a:r>
              <a:rPr lang="en-IN" dirty="0">
                <a:latin typeface="Times New Roman" panose="02020603050405020304" pitchFamily="18" charset="0"/>
                <a:ea typeface="Arial" panose="020B0604020202020204" pitchFamily="34" charset="0"/>
                <a:cs typeface="Times New Roman" panose="02020603050405020304" pitchFamily="18" charset="0"/>
              </a:rPr>
              <a:t>HR, Manager, Employee – 3 Login types </a:t>
            </a:r>
          </a:p>
          <a:p>
            <a:pPr marL="285750" indent="-285750">
              <a:lnSpc>
                <a:spcPct val="115000"/>
              </a:lnSpc>
              <a:buFont typeface="Wingdings" panose="05000000000000000000" pitchFamily="2" charset="2"/>
              <a:buChar char="q"/>
            </a:pPr>
            <a:r>
              <a:rPr lang="en-IN" b="1" dirty="0">
                <a:effectLst/>
                <a:latin typeface="Times New Roman" panose="02020603050405020304" pitchFamily="18" charset="0"/>
                <a:ea typeface="Arial" panose="020B0604020202020204" pitchFamily="34" charset="0"/>
                <a:cs typeface="Times New Roman" panose="02020603050405020304" pitchFamily="18" charset="0"/>
              </a:rPr>
              <a:t>HR</a:t>
            </a:r>
            <a:r>
              <a:rPr lang="en-IN" b="1" dirty="0">
                <a:latin typeface="Times New Roman" panose="02020603050405020304" pitchFamily="18" charset="0"/>
                <a:ea typeface="Arial" panose="020B0604020202020204" pitchFamily="34" charset="0"/>
                <a:cs typeface="Times New Roman" panose="02020603050405020304" pitchFamily="18" charset="0"/>
              </a:rPr>
              <a:t>:(Admin)</a:t>
            </a:r>
          </a:p>
          <a:p>
            <a:pPr marL="285750" indent="-285750">
              <a:lnSpc>
                <a:spcPct val="115000"/>
              </a:lnSpc>
              <a:buFont typeface="Wingdings" panose="05000000000000000000" pitchFamily="2" charset="2"/>
              <a:buChar char="v"/>
            </a:pPr>
            <a:r>
              <a:rPr lang="en-IN" dirty="0">
                <a:latin typeface="Times New Roman" panose="02020603050405020304" pitchFamily="18" charset="0"/>
                <a:ea typeface="Arial" panose="020B0604020202020204" pitchFamily="34" charset="0"/>
                <a:cs typeface="Times New Roman" panose="02020603050405020304" pitchFamily="18" charset="0"/>
              </a:rPr>
              <a:t>Add employee through single sheet, Bulk </a:t>
            </a:r>
          </a:p>
          <a:p>
            <a:pPr marL="285750" indent="-285750">
              <a:lnSpc>
                <a:spcPct val="115000"/>
              </a:lnSpc>
              <a:buFont typeface="Wingdings" panose="05000000000000000000" pitchFamily="2" charset="2"/>
              <a:buChar char="v"/>
            </a:pPr>
            <a:r>
              <a:rPr lang="en-IN" dirty="0">
                <a:effectLst/>
                <a:latin typeface="Times New Roman" panose="02020603050405020304" pitchFamily="18" charset="0"/>
                <a:ea typeface="Arial" panose="020B0604020202020204" pitchFamily="34" charset="0"/>
                <a:cs typeface="Times New Roman" panose="02020603050405020304" pitchFamily="18" charset="0"/>
              </a:rPr>
              <a:t>Can see and edit profile and can see all employee and edit their work information as well as change status and reset leave balance </a:t>
            </a:r>
          </a:p>
          <a:p>
            <a:pPr marL="285750" indent="-285750">
              <a:lnSpc>
                <a:spcPct val="115000"/>
              </a:lnSpc>
              <a:buFont typeface="Wingdings" panose="05000000000000000000" pitchFamily="2" charset="2"/>
              <a:buChar char="v"/>
            </a:pPr>
            <a:r>
              <a:rPr lang="en-IN" dirty="0">
                <a:latin typeface="Times New Roman" panose="02020603050405020304" pitchFamily="18" charset="0"/>
                <a:ea typeface="Arial" panose="020B0604020202020204" pitchFamily="34" charset="0"/>
                <a:cs typeface="Times New Roman" panose="02020603050405020304" pitchFamily="18" charset="0"/>
              </a:rPr>
              <a:t>Can add Departments </a:t>
            </a:r>
          </a:p>
          <a:p>
            <a:pPr marL="285750" indent="-285750">
              <a:lnSpc>
                <a:spcPct val="115000"/>
              </a:lnSpc>
              <a:buFont typeface="Wingdings" panose="05000000000000000000" pitchFamily="2" charset="2"/>
              <a:buChar char="v"/>
            </a:pPr>
            <a:r>
              <a:rPr lang="en-IN" dirty="0">
                <a:effectLst/>
                <a:latin typeface="Times New Roman" panose="02020603050405020304" pitchFamily="18" charset="0"/>
                <a:ea typeface="Arial" panose="020B0604020202020204" pitchFamily="34" charset="0"/>
                <a:cs typeface="Times New Roman" panose="02020603050405020304" pitchFamily="18" charset="0"/>
              </a:rPr>
              <a:t>Can see the status of Attendance and leave history</a:t>
            </a:r>
          </a:p>
          <a:p>
            <a:pPr marL="285750" indent="-285750">
              <a:lnSpc>
                <a:spcPct val="115000"/>
              </a:lnSpc>
              <a:buFont typeface="Wingdings" panose="05000000000000000000" pitchFamily="2" charset="2"/>
              <a:buChar char="v"/>
            </a:pPr>
            <a:r>
              <a:rPr lang="en-IN" dirty="0">
                <a:effectLst/>
                <a:latin typeface="Times New Roman" panose="02020603050405020304" pitchFamily="18" charset="0"/>
                <a:ea typeface="Arial" panose="020B0604020202020204" pitchFamily="34" charset="0"/>
                <a:cs typeface="Times New Roman" panose="02020603050405020304" pitchFamily="18" charset="0"/>
              </a:rPr>
              <a:t> can mark attendance for single and multiple days</a:t>
            </a:r>
          </a:p>
          <a:p>
            <a:pPr marL="285750" indent="-285750">
              <a:lnSpc>
                <a:spcPct val="115000"/>
              </a:lnSpc>
              <a:buFont typeface="Wingdings" panose="05000000000000000000" pitchFamily="2" charset="2"/>
              <a:buChar char="v"/>
            </a:pPr>
            <a:r>
              <a:rPr lang="en-IN" dirty="0">
                <a:latin typeface="Times New Roman" panose="02020603050405020304" pitchFamily="18" charset="0"/>
                <a:ea typeface="Arial" panose="020B0604020202020204" pitchFamily="34" charset="0"/>
                <a:cs typeface="Times New Roman" panose="02020603050405020304" pitchFamily="18" charset="0"/>
              </a:rPr>
              <a:t>Will get mail for all the things he need to do</a:t>
            </a:r>
          </a:p>
          <a:p>
            <a:pPr marL="285750" indent="-285750">
              <a:lnSpc>
                <a:spcPct val="115000"/>
              </a:lnSpc>
              <a:buFont typeface="Wingdings" panose="05000000000000000000" pitchFamily="2" charset="2"/>
              <a:buChar char="v"/>
            </a:pPr>
            <a:r>
              <a:rPr lang="en-IN" dirty="0">
                <a:effectLst/>
                <a:latin typeface="Times New Roman" panose="02020603050405020304" pitchFamily="18" charset="0"/>
                <a:ea typeface="Arial" panose="020B0604020202020204" pitchFamily="34" charset="0"/>
                <a:cs typeface="Times New Roman" panose="02020603050405020304" pitchFamily="18" charset="0"/>
              </a:rPr>
              <a:t>Can apply for leave and check his leave balance </a:t>
            </a:r>
          </a:p>
          <a:p>
            <a:pPr marL="285750" indent="-285750">
              <a:lnSpc>
                <a:spcPct val="115000"/>
              </a:lnSpc>
              <a:buFont typeface="Wingdings" panose="05000000000000000000" pitchFamily="2" charset="2"/>
              <a:buChar char="v"/>
            </a:pPr>
            <a:r>
              <a:rPr lang="en-IN" dirty="0">
                <a:latin typeface="Times New Roman" panose="02020603050405020304" pitchFamily="18" charset="0"/>
                <a:ea typeface="Arial" panose="020B0604020202020204" pitchFamily="34" charset="0"/>
                <a:cs typeface="Times New Roman" panose="02020603050405020304" pitchFamily="18" charset="0"/>
              </a:rPr>
              <a:t>Can add holidays, bulk add holidays can delete holidays and see the calendar</a:t>
            </a:r>
          </a:p>
          <a:p>
            <a:pPr marL="285750" indent="-285750">
              <a:lnSpc>
                <a:spcPct val="115000"/>
              </a:lnSpc>
              <a:buFont typeface="Wingdings" panose="05000000000000000000" pitchFamily="2" charset="2"/>
              <a:buChar char="v"/>
            </a:pPr>
            <a:r>
              <a:rPr lang="en-IN" dirty="0">
                <a:latin typeface="Times New Roman" panose="02020603050405020304" pitchFamily="18" charset="0"/>
                <a:ea typeface="Arial" panose="020B0604020202020204" pitchFamily="34" charset="0"/>
                <a:cs typeface="Times New Roman" panose="02020603050405020304" pitchFamily="18" charset="0"/>
              </a:rPr>
              <a:t>Can see and upload roster in Calendar for all hybrid employees</a:t>
            </a:r>
          </a:p>
          <a:p>
            <a:pPr marL="285750" indent="-285750">
              <a:lnSpc>
                <a:spcPct val="115000"/>
              </a:lnSpc>
              <a:buFont typeface="Wingdings" panose="05000000000000000000" pitchFamily="2" charset="2"/>
              <a:buChar char="v"/>
            </a:pPr>
            <a:r>
              <a:rPr lang="en-IN" dirty="0">
                <a:latin typeface="Times New Roman" panose="02020603050405020304" pitchFamily="18" charset="0"/>
                <a:ea typeface="Arial" panose="020B0604020202020204" pitchFamily="34" charset="0"/>
                <a:cs typeface="Times New Roman" panose="02020603050405020304" pitchFamily="18" charset="0"/>
              </a:rPr>
              <a:t>Can send, upload, delete and open the documents  </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5A262E05-0595-08EF-DD39-3B0DBEE815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600" y="913355"/>
            <a:ext cx="5105400" cy="3786266"/>
          </a:xfrm>
          <a:prstGeom prst="rect">
            <a:avLst/>
          </a:prstGeom>
        </p:spPr>
      </p:pic>
      <p:pic>
        <p:nvPicPr>
          <p:cNvPr id="10" name="Picture 9">
            <a:extLst>
              <a:ext uri="{FF2B5EF4-FFF2-40B4-BE49-F238E27FC236}">
                <a16:creationId xmlns:a16="http://schemas.microsoft.com/office/drawing/2014/main" id="{B1565D52-75A7-D4A1-76E5-CA51588345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6930" y="4526350"/>
            <a:ext cx="4514850" cy="2173252"/>
          </a:xfrm>
          <a:prstGeom prst="rect">
            <a:avLst/>
          </a:prstGeom>
        </p:spPr>
      </p:pic>
    </p:spTree>
    <p:extLst>
      <p:ext uri="{BB962C8B-B14F-4D97-AF65-F5344CB8AC3E}">
        <p14:creationId xmlns:p14="http://schemas.microsoft.com/office/powerpoint/2010/main" val="40780251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latin typeface="Times New Roman" panose="02020603050405020304" pitchFamily="18" charset="0"/>
                <a:ea typeface="Arial" panose="020B0604020202020204" pitchFamily="34" charset="0"/>
              </a:rPr>
              <a:t>P</a:t>
            </a:r>
            <a:r>
              <a:rPr lang="en-IN" sz="2400" b="1" dirty="0">
                <a:solidFill>
                  <a:schemeClr val="bg1"/>
                </a:solidFill>
                <a:effectLst/>
                <a:latin typeface="Times New Roman" panose="02020603050405020304" pitchFamily="18" charset="0"/>
                <a:ea typeface="Arial" panose="020B0604020202020204" pitchFamily="34" charset="0"/>
              </a:rPr>
              <a:t>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490220" y="1349647"/>
            <a:ext cx="5026660" cy="5482142"/>
          </a:xfrm>
          <a:prstGeom prst="rect">
            <a:avLst/>
          </a:prstGeom>
          <a:noFill/>
        </p:spPr>
        <p:txBody>
          <a:bodyPr wrap="square">
            <a:spAutoFit/>
          </a:bodyPr>
          <a:lstStyle/>
          <a:p>
            <a:pPr marL="285750" indent="-285750" algn="just">
              <a:lnSpc>
                <a:spcPct val="115000"/>
              </a:lnSpc>
              <a:buFont typeface="Wingdings" panose="05000000000000000000" pitchFamily="2" charset="2"/>
              <a:buChar char="q"/>
            </a:pPr>
            <a:r>
              <a:rPr lang="en-IN" b="1" dirty="0">
                <a:effectLst/>
                <a:latin typeface="Times New Roman" panose="02020603050405020304" pitchFamily="18" charset="0"/>
                <a:ea typeface="Arial" panose="020B0604020202020204" pitchFamily="34" charset="0"/>
                <a:cs typeface="Times New Roman" panose="02020603050405020304" pitchFamily="18" charset="0"/>
              </a:rPr>
              <a:t>Manager</a:t>
            </a:r>
          </a:p>
          <a:p>
            <a:pPr marL="285750" indent="-285750" algn="just">
              <a:lnSpc>
                <a:spcPct val="115000"/>
              </a:lnSpc>
              <a:buFont typeface="Wingdings" panose="05000000000000000000" pitchFamily="2" charset="2"/>
              <a:buChar char="v"/>
            </a:pPr>
            <a:r>
              <a:rPr lang="en-IN" b="1" dirty="0">
                <a:effectLst/>
                <a:latin typeface="Times New Roman" panose="02020603050405020304" pitchFamily="18" charset="0"/>
                <a:ea typeface="Arial" panose="020B0604020202020204" pitchFamily="34" charset="0"/>
                <a:cs typeface="Times New Roman" panose="02020603050405020304" pitchFamily="18" charset="0"/>
              </a:rPr>
              <a:t> </a:t>
            </a:r>
            <a:r>
              <a:rPr lang="en-IN" dirty="0">
                <a:effectLst/>
                <a:latin typeface="Times New Roman" panose="02020603050405020304" pitchFamily="18" charset="0"/>
                <a:ea typeface="Arial" panose="020B0604020202020204" pitchFamily="34" charset="0"/>
                <a:cs typeface="Times New Roman" panose="02020603050405020304" pitchFamily="18" charset="0"/>
              </a:rPr>
              <a:t>Can see and edit profile </a:t>
            </a:r>
          </a:p>
          <a:p>
            <a:pPr marL="285750" indent="-285750" algn="just">
              <a:lnSpc>
                <a:spcPct val="115000"/>
              </a:lnSpc>
              <a:buFont typeface="Wingdings" panose="05000000000000000000" pitchFamily="2" charset="2"/>
              <a:buChar char="v"/>
            </a:pPr>
            <a:r>
              <a:rPr lang="en-IN" dirty="0">
                <a:latin typeface="Times New Roman" panose="02020603050405020304" pitchFamily="18" charset="0"/>
                <a:ea typeface="Arial" panose="020B0604020202020204" pitchFamily="34" charset="0"/>
                <a:cs typeface="Times New Roman" panose="02020603050405020304" pitchFamily="18" charset="0"/>
              </a:rPr>
              <a:t> Can apply for </a:t>
            </a:r>
            <a:r>
              <a:rPr lang="en-IN" dirty="0">
                <a:effectLst/>
                <a:latin typeface="Times New Roman" panose="02020603050405020304" pitchFamily="18" charset="0"/>
                <a:ea typeface="Arial" panose="020B0604020202020204" pitchFamily="34" charset="0"/>
                <a:cs typeface="Times New Roman" panose="02020603050405020304" pitchFamily="18" charset="0"/>
              </a:rPr>
              <a:t>attendance</a:t>
            </a:r>
            <a:r>
              <a:rPr lang="en-IN" dirty="0">
                <a:latin typeface="Times New Roman" panose="02020603050405020304" pitchFamily="18" charset="0"/>
                <a:ea typeface="Arial" panose="020B0604020202020204" pitchFamily="34" charset="0"/>
                <a:cs typeface="Times New Roman" panose="02020603050405020304" pitchFamily="18" charset="0"/>
              </a:rPr>
              <a:t> and leave and see their balance leaves </a:t>
            </a:r>
          </a:p>
          <a:p>
            <a:pPr marL="285750" indent="-285750" algn="just">
              <a:lnSpc>
                <a:spcPct val="115000"/>
              </a:lnSpc>
              <a:buFont typeface="Wingdings" panose="05000000000000000000" pitchFamily="2" charset="2"/>
              <a:buChar char="v"/>
            </a:pPr>
            <a:r>
              <a:rPr lang="en-IN" dirty="0">
                <a:latin typeface="Times New Roman" panose="02020603050405020304" pitchFamily="18" charset="0"/>
                <a:ea typeface="Arial" panose="020B0604020202020204" pitchFamily="34" charset="0"/>
                <a:cs typeface="Times New Roman" panose="02020603050405020304" pitchFamily="18" charset="0"/>
              </a:rPr>
              <a:t>Can approve or reject attendance and leaves </a:t>
            </a:r>
          </a:p>
          <a:p>
            <a:pPr marL="285750" indent="-285750" algn="just">
              <a:lnSpc>
                <a:spcPct val="115000"/>
              </a:lnSpc>
              <a:buFont typeface="Wingdings" panose="05000000000000000000" pitchFamily="2" charset="2"/>
              <a:buChar char="v"/>
            </a:pPr>
            <a:r>
              <a:rPr lang="en-IN" dirty="0">
                <a:latin typeface="Times New Roman" panose="02020603050405020304" pitchFamily="18" charset="0"/>
                <a:ea typeface="Arial" panose="020B0604020202020204" pitchFamily="34" charset="0"/>
                <a:cs typeface="Times New Roman" panose="02020603050405020304" pitchFamily="18" charset="0"/>
              </a:rPr>
              <a:t>Can see the holidays posted by hr in calendar</a:t>
            </a:r>
          </a:p>
          <a:p>
            <a:pPr marL="285750" indent="-285750" algn="just">
              <a:lnSpc>
                <a:spcPct val="115000"/>
              </a:lnSpc>
              <a:buFont typeface="Wingdings" panose="05000000000000000000" pitchFamily="2" charset="2"/>
              <a:buChar char="v"/>
            </a:pPr>
            <a:r>
              <a:rPr lang="en-IN" dirty="0">
                <a:latin typeface="Times New Roman" panose="02020603050405020304" pitchFamily="18" charset="0"/>
                <a:ea typeface="Arial" panose="020B0604020202020204" pitchFamily="34" charset="0"/>
                <a:cs typeface="Times New Roman" panose="02020603050405020304" pitchFamily="18" charset="0"/>
              </a:rPr>
              <a:t>Can see their roster if Hybrid employee</a:t>
            </a:r>
          </a:p>
          <a:p>
            <a:pPr marL="285750" indent="-285750" algn="just">
              <a:lnSpc>
                <a:spcPct val="115000"/>
              </a:lnSpc>
              <a:buFont typeface="Wingdings" panose="05000000000000000000" pitchFamily="2" charset="2"/>
              <a:buChar char="v"/>
            </a:pPr>
            <a:r>
              <a:rPr lang="en-IN" dirty="0">
                <a:latin typeface="Times New Roman" panose="02020603050405020304" pitchFamily="18" charset="0"/>
                <a:ea typeface="Arial" panose="020B0604020202020204" pitchFamily="34" charset="0"/>
                <a:cs typeface="Times New Roman" panose="02020603050405020304" pitchFamily="18" charset="0"/>
              </a:rPr>
              <a:t>Can open and download documents by HR</a:t>
            </a:r>
          </a:p>
          <a:p>
            <a:pPr marL="285750" indent="-285750" algn="just">
              <a:lnSpc>
                <a:spcPct val="115000"/>
              </a:lnSpc>
              <a:buFont typeface="Wingdings" panose="05000000000000000000" pitchFamily="2" charset="2"/>
              <a:buChar char="q"/>
            </a:pPr>
            <a:r>
              <a:rPr lang="en-IN" b="1" dirty="0">
                <a:latin typeface="Times New Roman" panose="02020603050405020304" pitchFamily="18" charset="0"/>
                <a:ea typeface="Arial" panose="020B0604020202020204" pitchFamily="34" charset="0"/>
                <a:cs typeface="Times New Roman" panose="02020603050405020304" pitchFamily="18" charset="0"/>
              </a:rPr>
              <a:t>Employee  </a:t>
            </a:r>
            <a:r>
              <a:rPr lang="en-IN" dirty="0">
                <a:latin typeface="Times New Roman" panose="02020603050405020304" pitchFamily="18" charset="0"/>
                <a:ea typeface="Arial" panose="020B0604020202020204" pitchFamily="34" charset="0"/>
                <a:cs typeface="Times New Roman" panose="02020603050405020304" pitchFamily="18" charset="0"/>
              </a:rPr>
              <a:t>  </a:t>
            </a:r>
          </a:p>
          <a:p>
            <a:pPr marL="285750" indent="-285750" algn="just">
              <a:lnSpc>
                <a:spcPct val="115000"/>
              </a:lnSpc>
              <a:buFont typeface="Wingdings" panose="05000000000000000000" pitchFamily="2" charset="2"/>
              <a:buChar char="v"/>
            </a:pPr>
            <a:r>
              <a:rPr lang="en-IN" b="1" dirty="0">
                <a:effectLst/>
                <a:latin typeface="Times New Roman" panose="02020603050405020304" pitchFamily="18" charset="0"/>
                <a:ea typeface="Arial" panose="020B0604020202020204" pitchFamily="34" charset="0"/>
                <a:cs typeface="Times New Roman" panose="02020603050405020304" pitchFamily="18" charset="0"/>
              </a:rPr>
              <a:t> </a:t>
            </a:r>
            <a:r>
              <a:rPr lang="en-IN" dirty="0">
                <a:effectLst/>
                <a:latin typeface="Times New Roman" panose="02020603050405020304" pitchFamily="18" charset="0"/>
                <a:ea typeface="Arial" panose="020B0604020202020204" pitchFamily="34" charset="0"/>
                <a:cs typeface="Times New Roman" panose="02020603050405020304" pitchFamily="18" charset="0"/>
              </a:rPr>
              <a:t>Can see and edit profile </a:t>
            </a:r>
          </a:p>
          <a:p>
            <a:pPr marL="285750" indent="-285750" algn="just">
              <a:lnSpc>
                <a:spcPct val="115000"/>
              </a:lnSpc>
              <a:buFont typeface="Wingdings" panose="05000000000000000000" pitchFamily="2" charset="2"/>
              <a:buChar char="v"/>
            </a:pPr>
            <a:r>
              <a:rPr lang="en-IN" dirty="0">
                <a:latin typeface="Times New Roman" panose="02020603050405020304" pitchFamily="18" charset="0"/>
                <a:ea typeface="Arial" panose="020B0604020202020204" pitchFamily="34" charset="0"/>
                <a:cs typeface="Times New Roman" panose="02020603050405020304" pitchFamily="18" charset="0"/>
              </a:rPr>
              <a:t> Can apply for </a:t>
            </a:r>
            <a:r>
              <a:rPr lang="en-IN" dirty="0">
                <a:effectLst/>
                <a:latin typeface="Times New Roman" panose="02020603050405020304" pitchFamily="18" charset="0"/>
                <a:ea typeface="Arial" panose="020B0604020202020204" pitchFamily="34" charset="0"/>
                <a:cs typeface="Times New Roman" panose="02020603050405020304" pitchFamily="18" charset="0"/>
              </a:rPr>
              <a:t>attendance</a:t>
            </a:r>
            <a:r>
              <a:rPr lang="en-IN" dirty="0">
                <a:latin typeface="Times New Roman" panose="02020603050405020304" pitchFamily="18" charset="0"/>
                <a:ea typeface="Arial" panose="020B0604020202020204" pitchFamily="34" charset="0"/>
                <a:cs typeface="Times New Roman" panose="02020603050405020304" pitchFamily="18" charset="0"/>
              </a:rPr>
              <a:t> and leave and see their balance leaves </a:t>
            </a:r>
          </a:p>
          <a:p>
            <a:pPr marL="285750" indent="-285750" algn="just">
              <a:lnSpc>
                <a:spcPct val="115000"/>
              </a:lnSpc>
              <a:buFont typeface="Wingdings" panose="05000000000000000000" pitchFamily="2" charset="2"/>
              <a:buChar char="v"/>
            </a:pPr>
            <a:r>
              <a:rPr lang="en-IN" dirty="0">
                <a:effectLst/>
                <a:latin typeface="Times New Roman" panose="02020603050405020304" pitchFamily="18" charset="0"/>
                <a:ea typeface="Arial" panose="020B0604020202020204" pitchFamily="34" charset="0"/>
                <a:cs typeface="Times New Roman" panose="02020603050405020304" pitchFamily="18" charset="0"/>
              </a:rPr>
              <a:t>Can see their leaves and attendance history</a:t>
            </a:r>
          </a:p>
          <a:p>
            <a:pPr marL="285750" indent="-285750" algn="just">
              <a:lnSpc>
                <a:spcPct val="115000"/>
              </a:lnSpc>
              <a:buFont typeface="Wingdings" panose="05000000000000000000" pitchFamily="2" charset="2"/>
              <a:buChar char="v"/>
            </a:pPr>
            <a:r>
              <a:rPr lang="en-IN" dirty="0">
                <a:latin typeface="Times New Roman" panose="02020603050405020304" pitchFamily="18" charset="0"/>
                <a:ea typeface="Arial" panose="020B0604020202020204" pitchFamily="34" charset="0"/>
                <a:cs typeface="Times New Roman" panose="02020603050405020304" pitchFamily="18" charset="0"/>
              </a:rPr>
              <a:t>Can see their roster if Hybrid employee</a:t>
            </a:r>
          </a:p>
          <a:p>
            <a:pPr marL="285750" indent="-285750" algn="just">
              <a:lnSpc>
                <a:spcPct val="115000"/>
              </a:lnSpc>
              <a:buFont typeface="Wingdings" panose="05000000000000000000" pitchFamily="2" charset="2"/>
              <a:buChar char="v"/>
            </a:pPr>
            <a:r>
              <a:rPr lang="en-IN" dirty="0">
                <a:latin typeface="Times New Roman" panose="02020603050405020304" pitchFamily="18" charset="0"/>
                <a:ea typeface="Arial" panose="020B0604020202020204" pitchFamily="34" charset="0"/>
                <a:cs typeface="Times New Roman" panose="02020603050405020304" pitchFamily="18" charset="0"/>
              </a:rPr>
              <a:t>Can open and download documents by HR</a:t>
            </a:r>
          </a:p>
          <a:p>
            <a:pPr marL="285750" indent="-285750" algn="just">
              <a:lnSpc>
                <a:spcPct val="115000"/>
              </a:lnSpc>
              <a:buFont typeface="Wingdings" panose="05000000000000000000" pitchFamily="2" charset="2"/>
              <a:buChar char="v"/>
            </a:pPr>
            <a:r>
              <a:rPr lang="en-IN" dirty="0">
                <a:effectLst/>
                <a:latin typeface="Times New Roman" panose="02020603050405020304" pitchFamily="18" charset="0"/>
                <a:ea typeface="Arial" panose="020B0604020202020204" pitchFamily="34" charset="0"/>
                <a:cs typeface="Times New Roman" panose="02020603050405020304" pitchFamily="18" charset="0"/>
              </a:rPr>
              <a:t>Can check holidays posted by HR</a:t>
            </a:r>
          </a:p>
          <a:p>
            <a:pPr marL="285750" indent="-285750" algn="just">
              <a:lnSpc>
                <a:spcPct val="115000"/>
              </a:lnSpc>
              <a:buFont typeface="Wingdings" panose="05000000000000000000" pitchFamily="2" charset="2"/>
              <a:buChar char="q"/>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FB4077F-8811-93D9-236D-40048CDED9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6880" y="963401"/>
            <a:ext cx="6667054" cy="3920996"/>
          </a:xfrm>
          <a:prstGeom prst="rect">
            <a:avLst/>
          </a:prstGeom>
        </p:spPr>
      </p:pic>
      <p:pic>
        <p:nvPicPr>
          <p:cNvPr id="9" name="Picture 8">
            <a:extLst>
              <a:ext uri="{FF2B5EF4-FFF2-40B4-BE49-F238E27FC236}">
                <a16:creationId xmlns:a16="http://schemas.microsoft.com/office/drawing/2014/main" id="{20356BBA-0616-E2EB-5979-5EEB628848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7824" y="4884397"/>
            <a:ext cx="5125165" cy="1810003"/>
          </a:xfrm>
          <a:prstGeom prst="rect">
            <a:avLst/>
          </a:prstGeom>
        </p:spPr>
      </p:pic>
    </p:spTree>
    <p:extLst>
      <p:ext uri="{BB962C8B-B14F-4D97-AF65-F5344CB8AC3E}">
        <p14:creationId xmlns:p14="http://schemas.microsoft.com/office/powerpoint/2010/main" val="38489736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Technology Used</a:t>
            </a:r>
            <a:endParaRPr lang="en-IN" sz="1400" dirty="0">
              <a:solidFill>
                <a:schemeClr val="bg1"/>
              </a:solidFill>
              <a:effectLst/>
              <a:latin typeface="Arial" panose="020B0604020202020204" pitchFamily="34" charset="0"/>
              <a:ea typeface="Arial" panose="020B0604020202020204" pitchFamily="34" charset="0"/>
            </a:endParaRPr>
          </a:p>
        </p:txBody>
      </p:sp>
      <p:graphicFrame>
        <p:nvGraphicFramePr>
          <p:cNvPr id="3" name="Table 6">
            <a:extLst>
              <a:ext uri="{FF2B5EF4-FFF2-40B4-BE49-F238E27FC236}">
                <a16:creationId xmlns:a16="http://schemas.microsoft.com/office/drawing/2014/main" id="{CCBFE7FF-1870-AC93-5682-C22B635523DA}"/>
              </a:ext>
            </a:extLst>
          </p:cNvPr>
          <p:cNvGraphicFramePr>
            <a:graphicFrameLocks noGrp="1"/>
          </p:cNvGraphicFramePr>
          <p:nvPr>
            <p:extLst>
              <p:ext uri="{D42A27DB-BD31-4B8C-83A1-F6EECF244321}">
                <p14:modId xmlns:p14="http://schemas.microsoft.com/office/powerpoint/2010/main" val="3600667330"/>
              </p:ext>
            </p:extLst>
          </p:nvPr>
        </p:nvGraphicFramePr>
        <p:xfrm>
          <a:off x="1532965" y="1243415"/>
          <a:ext cx="8636220" cy="3411078"/>
        </p:xfrm>
        <a:graphic>
          <a:graphicData uri="http://schemas.openxmlformats.org/drawingml/2006/table">
            <a:tbl>
              <a:tblPr firstRow="1" bandRow="1">
                <a:tableStyleId>{21E4AEA4-8DFA-4A89-87EB-49C32662AFE0}</a:tableStyleId>
              </a:tblPr>
              <a:tblGrid>
                <a:gridCol w="3047212">
                  <a:extLst>
                    <a:ext uri="{9D8B030D-6E8A-4147-A177-3AD203B41FA5}">
                      <a16:colId xmlns:a16="http://schemas.microsoft.com/office/drawing/2014/main" val="2979277883"/>
                    </a:ext>
                  </a:extLst>
                </a:gridCol>
                <a:gridCol w="2557363">
                  <a:extLst>
                    <a:ext uri="{9D8B030D-6E8A-4147-A177-3AD203B41FA5}">
                      <a16:colId xmlns:a16="http://schemas.microsoft.com/office/drawing/2014/main" val="2391754624"/>
                    </a:ext>
                  </a:extLst>
                </a:gridCol>
                <a:gridCol w="3031645">
                  <a:extLst>
                    <a:ext uri="{9D8B030D-6E8A-4147-A177-3AD203B41FA5}">
                      <a16:colId xmlns:a16="http://schemas.microsoft.com/office/drawing/2014/main" val="4172926851"/>
                    </a:ext>
                  </a:extLst>
                </a:gridCol>
              </a:tblGrid>
              <a:tr h="461833">
                <a:tc>
                  <a:txBody>
                    <a:bodyPr/>
                    <a:lstStyle/>
                    <a:p>
                      <a:r>
                        <a:rPr lang="en-IN" dirty="0"/>
                        <a:t>            Front end</a:t>
                      </a:r>
                    </a:p>
                  </a:txBody>
                  <a:tcPr/>
                </a:tc>
                <a:tc>
                  <a:txBody>
                    <a:bodyPr/>
                    <a:lstStyle/>
                    <a:p>
                      <a:r>
                        <a:rPr lang="en-IN" dirty="0"/>
                        <a:t>               Back end </a:t>
                      </a:r>
                    </a:p>
                  </a:txBody>
                  <a:tcPr/>
                </a:tc>
                <a:tc>
                  <a:txBody>
                    <a:bodyPr/>
                    <a:lstStyle/>
                    <a:p>
                      <a:r>
                        <a:rPr lang="en-IN" dirty="0"/>
                        <a:t>               Database </a:t>
                      </a:r>
                    </a:p>
                  </a:txBody>
                  <a:tcPr/>
                </a:tc>
                <a:extLst>
                  <a:ext uri="{0D108BD9-81ED-4DB2-BD59-A6C34878D82A}">
                    <a16:rowId xmlns:a16="http://schemas.microsoft.com/office/drawing/2014/main" val="3332990023"/>
                  </a:ext>
                </a:extLst>
              </a:tr>
              <a:tr h="46183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t>Axios</a:t>
                      </a:r>
                      <a:endParaRPr lang="en-IN" dirty="0"/>
                    </a:p>
                  </a:txBody>
                  <a:tcPr/>
                </a:tc>
                <a:tc>
                  <a:txBody>
                    <a:bodyPr/>
                    <a:lstStyle/>
                    <a:p>
                      <a:r>
                        <a:rPr lang="en-IN" dirty="0"/>
                        <a:t>       Java</a:t>
                      </a:r>
                    </a:p>
                  </a:txBody>
                  <a:tcPr/>
                </a:tc>
                <a:tc>
                  <a:txBody>
                    <a:bodyPr/>
                    <a:lstStyle/>
                    <a:p>
                      <a:r>
                        <a:rPr lang="en-IN" dirty="0"/>
                        <a:t> My SQL</a:t>
                      </a:r>
                    </a:p>
                  </a:txBody>
                  <a:tcPr/>
                </a:tc>
                <a:extLst>
                  <a:ext uri="{0D108BD9-81ED-4DB2-BD59-A6C34878D82A}">
                    <a16:rowId xmlns:a16="http://schemas.microsoft.com/office/drawing/2014/main" val="171125417"/>
                  </a:ext>
                </a:extLst>
              </a:tr>
              <a:tr h="461833">
                <a:tc>
                  <a:txBody>
                    <a:bodyPr/>
                    <a:lstStyle/>
                    <a:p>
                      <a:r>
                        <a:rPr lang="en-IN" dirty="0"/>
                        <a:t>React JS (Java Script)</a:t>
                      </a:r>
                    </a:p>
                  </a:txBody>
                  <a:tcPr/>
                </a:tc>
                <a:tc>
                  <a:txBody>
                    <a:bodyPr/>
                    <a:lstStyle/>
                    <a:p>
                      <a:r>
                        <a:rPr lang="en-IN" dirty="0"/>
                        <a:t>       Spring-boot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rPr>
                        <a:t>MySQL-connector-java</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3317851123"/>
                  </a:ext>
                </a:extLst>
              </a:tr>
              <a:tr h="461833">
                <a:tc>
                  <a:txBody>
                    <a:bodyPr/>
                    <a:lstStyle/>
                    <a:p>
                      <a:r>
                        <a:rPr lang="en-IN" dirty="0"/>
                        <a:t>Chakra UI</a:t>
                      </a:r>
                    </a:p>
                  </a:txBody>
                  <a:tcPr/>
                </a:tc>
                <a:tc>
                  <a:txBody>
                    <a:bodyPr/>
                    <a:lstStyle/>
                    <a:p>
                      <a:r>
                        <a:rPr lang="en-IN" dirty="0"/>
                        <a:t>       Maven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639155270"/>
                  </a:ext>
                </a:extLst>
              </a:tr>
              <a:tr h="461833">
                <a:tc>
                  <a:txBody>
                    <a:bodyPr/>
                    <a:lstStyle/>
                    <a:p>
                      <a:r>
                        <a:rPr lang="en-IN" dirty="0"/>
                        <a:t>Components like Calendars</a:t>
                      </a:r>
                    </a:p>
                  </a:txBody>
                  <a:tcPr/>
                </a:tc>
                <a:tc>
                  <a:txBody>
                    <a:bodyPr/>
                    <a:lstStyle/>
                    <a:p>
                      <a:pPr algn="ctr"/>
                      <a:r>
                        <a:rPr lang="en-US" sz="1800" dirty="0"/>
                        <a:t>JWT, Mail-</a:t>
                      </a:r>
                      <a:r>
                        <a:rPr lang="en-US" sz="1800" dirty="0" err="1"/>
                        <a:t>sender,Lombok</a:t>
                      </a:r>
                      <a:endParaRPr lang="en-US" sz="1800" dirty="0"/>
                    </a:p>
                  </a:txBody>
                  <a:tcPr/>
                </a:tc>
                <a:tc>
                  <a:txBody>
                    <a:bodyPr/>
                    <a:lstStyle/>
                    <a:p>
                      <a:endParaRPr lang="en-IN" dirty="0"/>
                    </a:p>
                  </a:txBody>
                  <a:tcPr/>
                </a:tc>
                <a:extLst>
                  <a:ext uri="{0D108BD9-81ED-4DB2-BD59-A6C34878D82A}">
                    <a16:rowId xmlns:a16="http://schemas.microsoft.com/office/drawing/2014/main" val="1759585251"/>
                  </a:ext>
                </a:extLst>
              </a:tr>
              <a:tr h="461833">
                <a:tc>
                  <a:txBody>
                    <a:bodyPr/>
                    <a:lstStyle/>
                    <a:p>
                      <a:endParaRPr lang="en-IN" dirty="0"/>
                    </a:p>
                  </a:txBody>
                  <a:tcPr/>
                </a:tc>
                <a:tc>
                  <a:txBody>
                    <a:bodyPr/>
                    <a:lstStyle/>
                    <a:p>
                      <a:r>
                        <a:rPr lang="en-IN" dirty="0"/>
                        <a:t>       JPA, Hibernate     </a:t>
                      </a:r>
                    </a:p>
                  </a:txBody>
                  <a:tcPr/>
                </a:tc>
                <a:tc>
                  <a:txBody>
                    <a:bodyPr/>
                    <a:lstStyle/>
                    <a:p>
                      <a:endParaRPr lang="en-IN"/>
                    </a:p>
                  </a:txBody>
                  <a:tcPr/>
                </a:tc>
                <a:extLst>
                  <a:ext uri="{0D108BD9-81ED-4DB2-BD59-A6C34878D82A}">
                    <a16:rowId xmlns:a16="http://schemas.microsoft.com/office/drawing/2014/main" val="932014245"/>
                  </a:ext>
                </a:extLst>
              </a:tr>
              <a:tr h="461833">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       </a:t>
                      </a:r>
                      <a:r>
                        <a:rPr lang="en-US" sz="1800" dirty="0" err="1"/>
                        <a:t>Bycrypt</a:t>
                      </a:r>
                      <a:endParaRPr lang="en-US" sz="1800" dirty="0"/>
                    </a:p>
                  </a:txBody>
                  <a:tcPr/>
                </a:tc>
                <a:tc>
                  <a:txBody>
                    <a:bodyPr/>
                    <a:lstStyle/>
                    <a:p>
                      <a:endParaRPr lang="en-IN" dirty="0"/>
                    </a:p>
                  </a:txBody>
                  <a:tcPr/>
                </a:tc>
                <a:extLst>
                  <a:ext uri="{0D108BD9-81ED-4DB2-BD59-A6C34878D82A}">
                    <a16:rowId xmlns:a16="http://schemas.microsoft.com/office/drawing/2014/main" val="3279462405"/>
                  </a:ext>
                </a:extLst>
              </a:tr>
            </a:tbl>
          </a:graphicData>
        </a:graphic>
      </p:graphicFrame>
      <p:sp>
        <p:nvSpPr>
          <p:cNvPr id="9" name="TextBox 8">
            <a:extLst>
              <a:ext uri="{FF2B5EF4-FFF2-40B4-BE49-F238E27FC236}">
                <a16:creationId xmlns:a16="http://schemas.microsoft.com/office/drawing/2014/main" id="{B87C81EB-7ADD-3E84-EDE4-C0B7196783BB}"/>
              </a:ext>
            </a:extLst>
          </p:cNvPr>
          <p:cNvSpPr txBox="1"/>
          <p:nvPr/>
        </p:nvSpPr>
        <p:spPr>
          <a:xfrm>
            <a:off x="2022814" y="4697579"/>
            <a:ext cx="8146371" cy="1200329"/>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React – big – calendar, </a:t>
            </a:r>
            <a:r>
              <a:rPr lang="en-IN" dirty="0" err="1">
                <a:latin typeface="Times New Roman" panose="02020603050405020304" pitchFamily="18" charset="0"/>
                <a:cs typeface="Times New Roman" panose="02020603050405020304" pitchFamily="18" charset="0"/>
              </a:rPr>
              <a:t>XlXS</a:t>
            </a:r>
            <a:r>
              <a:rPr lang="en-IN" dirty="0">
                <a:latin typeface="Times New Roman" panose="02020603050405020304" pitchFamily="18" charset="0"/>
                <a:cs typeface="Times New Roman" panose="02020603050405020304" pitchFamily="18" charset="0"/>
              </a:rPr>
              <a:t> – For excel, Date picker for blocking calendar, Chakra UI Icons for Icons </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Tools: Visual Studio, </a:t>
            </a:r>
            <a:r>
              <a:rPr lang="en-IN" dirty="0" err="1">
                <a:latin typeface="Times New Roman" panose="02020603050405020304" pitchFamily="18" charset="0"/>
                <a:cs typeface="Times New Roman" panose="02020603050405020304" pitchFamily="18" charset="0"/>
              </a:rPr>
              <a:t>Intellij</a:t>
            </a:r>
            <a:r>
              <a:rPr lang="en-IN" dirty="0">
                <a:latin typeface="Times New Roman" panose="02020603050405020304" pitchFamily="18" charset="0"/>
                <a:cs typeface="Times New Roman" panose="02020603050405020304" pitchFamily="18" charset="0"/>
              </a:rPr>
              <a:t>, My </a:t>
            </a:r>
            <a:r>
              <a:rPr lang="en-IN" dirty="0" err="1">
                <a:latin typeface="Times New Roman" panose="02020603050405020304" pitchFamily="18" charset="0"/>
                <a:cs typeface="Times New Roman" panose="02020603050405020304" pitchFamily="18" charset="0"/>
              </a:rPr>
              <a:t>sql</a:t>
            </a:r>
            <a:r>
              <a:rPr lang="en-IN" dirty="0">
                <a:latin typeface="Times New Roman" panose="02020603050405020304" pitchFamily="18" charset="0"/>
                <a:cs typeface="Times New Roman" panose="02020603050405020304" pitchFamily="18" charset="0"/>
              </a:rPr>
              <a:t>- command-line, Postman  </a:t>
            </a:r>
          </a:p>
        </p:txBody>
      </p:sp>
    </p:spTree>
    <p:extLst>
      <p:ext uri="{BB962C8B-B14F-4D97-AF65-F5344CB8AC3E}">
        <p14:creationId xmlns:p14="http://schemas.microsoft.com/office/powerpoint/2010/main" val="5032070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07A4B1BF-E4AA-48A4-E7EA-7E122D61769C}"/>
              </a:ext>
            </a:extLst>
          </p:cNvPr>
          <p:cNvPicPr>
            <a:picLocks noChangeAspect="1"/>
          </p:cNvPicPr>
          <p:nvPr/>
        </p:nvPicPr>
        <p:blipFill rotWithShape="1">
          <a:blip r:embed="rId4">
            <a:extLst>
              <a:ext uri="{28A0092B-C50C-407E-A947-70E740481C1C}">
                <a14:useLocalDpi xmlns:a14="http://schemas.microsoft.com/office/drawing/2010/main" val="0"/>
              </a:ext>
            </a:extLst>
          </a:blip>
          <a:srcRect l="464" t="2806" r="345"/>
          <a:stretch/>
        </p:blipFill>
        <p:spPr>
          <a:xfrm>
            <a:off x="596152" y="1330310"/>
            <a:ext cx="10999695" cy="5102772"/>
          </a:xfrm>
          <a:prstGeom prst="rect">
            <a:avLst/>
          </a:prstGeom>
        </p:spPr>
      </p:pic>
    </p:spTree>
    <p:extLst>
      <p:ext uri="{BB962C8B-B14F-4D97-AF65-F5344CB8AC3E}">
        <p14:creationId xmlns:p14="http://schemas.microsoft.com/office/powerpoint/2010/main" val="2862226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 - HR</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11" name="Picture 10">
            <a:extLst>
              <a:ext uri="{FF2B5EF4-FFF2-40B4-BE49-F238E27FC236}">
                <a16:creationId xmlns:a16="http://schemas.microsoft.com/office/drawing/2014/main" id="{2A879B0D-0C81-3580-3212-648077A88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59" y="1636535"/>
            <a:ext cx="10868082" cy="4451411"/>
          </a:xfrm>
          <a:prstGeom prst="rect">
            <a:avLst/>
          </a:prstGeom>
        </p:spPr>
      </p:pic>
    </p:spTree>
    <p:extLst>
      <p:ext uri="{BB962C8B-B14F-4D97-AF65-F5344CB8AC3E}">
        <p14:creationId xmlns:p14="http://schemas.microsoft.com/office/powerpoint/2010/main" val="12073463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 – Manager </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80C85FF1-33E2-6330-D64E-AB3DCFE0B9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373" y="1250329"/>
            <a:ext cx="10118995" cy="4666129"/>
          </a:xfrm>
          <a:prstGeom prst="rect">
            <a:avLst/>
          </a:prstGeom>
        </p:spPr>
      </p:pic>
    </p:spTree>
    <p:extLst>
      <p:ext uri="{BB962C8B-B14F-4D97-AF65-F5344CB8AC3E}">
        <p14:creationId xmlns:p14="http://schemas.microsoft.com/office/powerpoint/2010/main" val="806435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1078</TotalTime>
  <Words>1312</Words>
  <Application>Microsoft Office PowerPoint</Application>
  <PresentationFormat>Widescreen</PresentationFormat>
  <Paragraphs>133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Söhne</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Vihar Bammidi</dc:creator>
  <cp:lastModifiedBy>vihar b</cp:lastModifiedBy>
  <cp:revision>22</cp:revision>
  <dcterms:created xsi:type="dcterms:W3CDTF">2023-04-15T11:22:40Z</dcterms:created>
  <dcterms:modified xsi:type="dcterms:W3CDTF">2023-07-25T09:33:50Z</dcterms:modified>
</cp:coreProperties>
</file>