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61" r:id="rId5"/>
    <p:sldId id="268" r:id="rId6"/>
    <p:sldId id="274" r:id="rId7"/>
    <p:sldId id="275" r:id="rId8"/>
    <p:sldId id="276" r:id="rId9"/>
    <p:sldId id="277" r:id="rId10"/>
    <p:sldId id="278" r:id="rId11"/>
    <p:sldId id="279" r:id="rId12"/>
    <p:sldId id="280" r:id="rId13"/>
    <p:sldId id="281" r:id="rId14"/>
    <p:sldId id="282" r:id="rId15"/>
    <p:sldId id="265" r:id="rId16"/>
    <p:sldId id="266" r:id="rId1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a:p>
        </p:txBody>
      </p:sp>
      <p:sp>
        <p:nvSpPr>
          <p:cNvPr id="17" name="bg object 17"/>
          <p:cNvSpPr/>
          <p:nvPr/>
        </p:nvSpPr>
        <p:spPr>
          <a:xfrm>
            <a:off x="0" y="0"/>
            <a:ext cx="10929620" cy="10287000"/>
          </a:xfrm>
          <a:custGeom>
            <a:avLst/>
            <a:gdLst/>
            <a:ahLst/>
            <a:cxnLst/>
            <a:rect l="l" t="t" r="r" b="b"/>
            <a:pathLst>
              <a:path w="10929620" h="10287000">
                <a:moveTo>
                  <a:pt x="0" y="10286999"/>
                </a:moveTo>
                <a:lnTo>
                  <a:pt x="0" y="0"/>
                </a:lnTo>
                <a:lnTo>
                  <a:pt x="10929529" y="0"/>
                </a:lnTo>
                <a:lnTo>
                  <a:pt x="10929529" y="10286999"/>
                </a:lnTo>
                <a:lnTo>
                  <a:pt x="0" y="10286999"/>
                </a:lnTo>
                <a:close/>
              </a:path>
            </a:pathLst>
          </a:custGeom>
          <a:solidFill>
            <a:srgbClr val="28D0A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10929539" cy="10286999"/>
          </a:xfrm>
          <a:prstGeom prst="rect">
            <a:avLst/>
          </a:prstGeom>
        </p:spPr>
      </p:pic>
      <p:sp>
        <p:nvSpPr>
          <p:cNvPr id="19" name="bg object 19"/>
          <p:cNvSpPr/>
          <p:nvPr/>
        </p:nvSpPr>
        <p:spPr>
          <a:xfrm>
            <a:off x="0" y="11"/>
            <a:ext cx="10929620" cy="10287000"/>
          </a:xfrm>
          <a:custGeom>
            <a:avLst/>
            <a:gdLst/>
            <a:ahLst/>
            <a:cxnLst/>
            <a:rect l="l" t="t" r="r" b="b"/>
            <a:pathLst>
              <a:path w="10929620" h="10287000">
                <a:moveTo>
                  <a:pt x="10929518" y="0"/>
                </a:moveTo>
                <a:lnTo>
                  <a:pt x="0" y="0"/>
                </a:lnTo>
                <a:lnTo>
                  <a:pt x="0" y="10286987"/>
                </a:lnTo>
                <a:lnTo>
                  <a:pt x="10929518" y="10286987"/>
                </a:lnTo>
                <a:lnTo>
                  <a:pt x="10929518" y="0"/>
                </a:lnTo>
                <a:close/>
              </a:path>
            </a:pathLst>
          </a:custGeom>
          <a:solidFill>
            <a:srgbClr val="FFFFFF">
              <a:alpha val="29998"/>
            </a:srgbClr>
          </a:solidFill>
        </p:spPr>
        <p:txBody>
          <a:bodyPr wrap="square" lIns="0" tIns="0" rIns="0" bIns="0" rtlCol="0"/>
          <a:lstStyle/>
          <a:p>
            <a:endParaRPr/>
          </a:p>
        </p:txBody>
      </p:sp>
      <p:sp>
        <p:nvSpPr>
          <p:cNvPr id="2" name="Holder 2"/>
          <p:cNvSpPr>
            <a:spLocks noGrp="1"/>
          </p:cNvSpPr>
          <p:nvPr>
            <p:ph type="ctrTitle"/>
          </p:nvPr>
        </p:nvSpPr>
        <p:spPr>
          <a:xfrm>
            <a:off x="1206499" y="987426"/>
            <a:ext cx="4418330" cy="482600"/>
          </a:xfrm>
          <a:prstGeom prst="rect">
            <a:avLst/>
          </a:prstGeom>
        </p:spPr>
        <p:txBody>
          <a:bodyPr wrap="square" lIns="0" tIns="0" rIns="0" bIns="0">
            <a:spAutoFit/>
          </a:bodyPr>
          <a:lstStyle>
            <a:lvl1pPr>
              <a:defRPr sz="10050" b="0" i="0">
                <a:solidFill>
                  <a:srgbClr val="00694B"/>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8DED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460564" y="8115965"/>
            <a:ext cx="4266482" cy="2158999"/>
          </a:xfrm>
          <a:prstGeom prst="rect">
            <a:avLst/>
          </a:prstGeom>
        </p:spPr>
      </p:pic>
      <p:pic>
        <p:nvPicPr>
          <p:cNvPr id="18" name="bg object 18"/>
          <p:cNvPicPr/>
          <p:nvPr/>
        </p:nvPicPr>
        <p:blipFill>
          <a:blip r:embed="rId3" cstate="print"/>
          <a:stretch>
            <a:fillRect/>
          </a:stretch>
        </p:blipFill>
        <p:spPr>
          <a:xfrm>
            <a:off x="15342636" y="10106639"/>
            <a:ext cx="652687" cy="180359"/>
          </a:xfrm>
          <a:prstGeom prst="rect">
            <a:avLst/>
          </a:prstGeom>
        </p:spPr>
      </p:pic>
      <p:pic>
        <p:nvPicPr>
          <p:cNvPr id="19" name="bg object 19"/>
          <p:cNvPicPr/>
          <p:nvPr/>
        </p:nvPicPr>
        <p:blipFill>
          <a:blip r:embed="rId4" cstate="print"/>
          <a:stretch>
            <a:fillRect/>
          </a:stretch>
        </p:blipFill>
        <p:spPr>
          <a:xfrm>
            <a:off x="14204050" y="9577555"/>
            <a:ext cx="778700" cy="709444"/>
          </a:xfrm>
          <a:prstGeom prst="rect">
            <a:avLst/>
          </a:prstGeom>
        </p:spPr>
      </p:pic>
      <p:pic>
        <p:nvPicPr>
          <p:cNvPr id="20" name="bg object 20"/>
          <p:cNvPicPr/>
          <p:nvPr/>
        </p:nvPicPr>
        <p:blipFill>
          <a:blip r:embed="rId5" cstate="print"/>
          <a:stretch>
            <a:fillRect/>
          </a:stretch>
        </p:blipFill>
        <p:spPr>
          <a:xfrm>
            <a:off x="14221736" y="8519287"/>
            <a:ext cx="945744" cy="712425"/>
          </a:xfrm>
          <a:prstGeom prst="rect">
            <a:avLst/>
          </a:prstGeom>
        </p:spPr>
      </p:pic>
      <p:sp>
        <p:nvSpPr>
          <p:cNvPr id="21" name="bg object 21"/>
          <p:cNvSpPr/>
          <p:nvPr/>
        </p:nvSpPr>
        <p:spPr>
          <a:xfrm>
            <a:off x="13460552" y="8115973"/>
            <a:ext cx="4266565" cy="2159000"/>
          </a:xfrm>
          <a:custGeom>
            <a:avLst/>
            <a:gdLst/>
            <a:ahLst/>
            <a:cxnLst/>
            <a:rect l="l" t="t" r="r" b="b"/>
            <a:pathLst>
              <a:path w="4266565" h="2159000">
                <a:moveTo>
                  <a:pt x="4266489" y="1054100"/>
                </a:moveTo>
                <a:lnTo>
                  <a:pt x="4264774" y="1003300"/>
                </a:lnTo>
                <a:lnTo>
                  <a:pt x="4259351" y="952500"/>
                </a:lnTo>
                <a:lnTo>
                  <a:pt x="4250233" y="914400"/>
                </a:lnTo>
                <a:lnTo>
                  <a:pt x="4237444" y="863600"/>
                </a:lnTo>
                <a:lnTo>
                  <a:pt x="4221010" y="825500"/>
                </a:lnTo>
                <a:lnTo>
                  <a:pt x="4200982" y="787400"/>
                </a:lnTo>
                <a:lnTo>
                  <a:pt x="4177360" y="749300"/>
                </a:lnTo>
                <a:lnTo>
                  <a:pt x="4150195" y="711200"/>
                </a:lnTo>
                <a:lnTo>
                  <a:pt x="4118902" y="673100"/>
                </a:lnTo>
                <a:lnTo>
                  <a:pt x="4084294" y="635000"/>
                </a:lnTo>
                <a:lnTo>
                  <a:pt x="4046664" y="609600"/>
                </a:lnTo>
                <a:lnTo>
                  <a:pt x="4006265" y="584200"/>
                </a:lnTo>
                <a:lnTo>
                  <a:pt x="3963352" y="571500"/>
                </a:lnTo>
                <a:lnTo>
                  <a:pt x="3918204" y="546100"/>
                </a:lnTo>
                <a:lnTo>
                  <a:pt x="3871087" y="533400"/>
                </a:lnTo>
                <a:lnTo>
                  <a:pt x="3857536" y="529932"/>
                </a:lnTo>
                <a:lnTo>
                  <a:pt x="3857536" y="1041400"/>
                </a:lnTo>
                <a:lnTo>
                  <a:pt x="3853891" y="1092200"/>
                </a:lnTo>
                <a:lnTo>
                  <a:pt x="3839895" y="1130300"/>
                </a:lnTo>
                <a:lnTo>
                  <a:pt x="3818432" y="1181100"/>
                </a:lnTo>
                <a:lnTo>
                  <a:pt x="3791064" y="1219200"/>
                </a:lnTo>
                <a:lnTo>
                  <a:pt x="3759187" y="1257300"/>
                </a:lnTo>
                <a:lnTo>
                  <a:pt x="3724186" y="1295400"/>
                </a:lnTo>
                <a:lnTo>
                  <a:pt x="3650437" y="1371600"/>
                </a:lnTo>
                <a:lnTo>
                  <a:pt x="3612654" y="1409700"/>
                </a:lnTo>
                <a:lnTo>
                  <a:pt x="3574199" y="1435100"/>
                </a:lnTo>
                <a:lnTo>
                  <a:pt x="3535083" y="1473200"/>
                </a:lnTo>
                <a:lnTo>
                  <a:pt x="3495344" y="1498600"/>
                </a:lnTo>
                <a:lnTo>
                  <a:pt x="3454971" y="1536700"/>
                </a:lnTo>
                <a:lnTo>
                  <a:pt x="3372472" y="1587500"/>
                </a:lnTo>
                <a:lnTo>
                  <a:pt x="3287712" y="1638300"/>
                </a:lnTo>
                <a:lnTo>
                  <a:pt x="3244545" y="1676400"/>
                </a:lnTo>
                <a:lnTo>
                  <a:pt x="3156686" y="1727200"/>
                </a:lnTo>
                <a:lnTo>
                  <a:pt x="3112046" y="1739900"/>
                </a:lnTo>
                <a:lnTo>
                  <a:pt x="2975495" y="1816100"/>
                </a:lnTo>
                <a:lnTo>
                  <a:pt x="2929166" y="1828800"/>
                </a:lnTo>
                <a:lnTo>
                  <a:pt x="2882455" y="1854200"/>
                </a:lnTo>
                <a:lnTo>
                  <a:pt x="2835376" y="1866900"/>
                </a:lnTo>
                <a:lnTo>
                  <a:pt x="2787967" y="1892300"/>
                </a:lnTo>
                <a:lnTo>
                  <a:pt x="2643873" y="1930400"/>
                </a:lnTo>
                <a:lnTo>
                  <a:pt x="2595283" y="1955800"/>
                </a:lnTo>
                <a:lnTo>
                  <a:pt x="2497378" y="1981200"/>
                </a:lnTo>
                <a:lnTo>
                  <a:pt x="2448102" y="1981200"/>
                </a:lnTo>
                <a:lnTo>
                  <a:pt x="2299182" y="2019300"/>
                </a:lnTo>
                <a:lnTo>
                  <a:pt x="2249233" y="2019300"/>
                </a:lnTo>
                <a:lnTo>
                  <a:pt x="2192464" y="2032000"/>
                </a:lnTo>
                <a:lnTo>
                  <a:pt x="2083549" y="2032000"/>
                </a:lnTo>
                <a:lnTo>
                  <a:pt x="2031314" y="2044700"/>
                </a:lnTo>
                <a:lnTo>
                  <a:pt x="1980501" y="2044700"/>
                </a:lnTo>
                <a:lnTo>
                  <a:pt x="2014054" y="2006600"/>
                </a:lnTo>
                <a:lnTo>
                  <a:pt x="2048040" y="1968500"/>
                </a:lnTo>
                <a:lnTo>
                  <a:pt x="2082431" y="1930400"/>
                </a:lnTo>
                <a:lnTo>
                  <a:pt x="2117229" y="1892300"/>
                </a:lnTo>
                <a:lnTo>
                  <a:pt x="2152446" y="1866900"/>
                </a:lnTo>
                <a:lnTo>
                  <a:pt x="2188070" y="1828800"/>
                </a:lnTo>
                <a:lnTo>
                  <a:pt x="2224100" y="1790700"/>
                </a:lnTo>
                <a:lnTo>
                  <a:pt x="2260523" y="1752600"/>
                </a:lnTo>
                <a:lnTo>
                  <a:pt x="2297328" y="1727200"/>
                </a:lnTo>
                <a:lnTo>
                  <a:pt x="2334539" y="1689100"/>
                </a:lnTo>
                <a:lnTo>
                  <a:pt x="2372131" y="1663700"/>
                </a:lnTo>
                <a:lnTo>
                  <a:pt x="2410091" y="1625600"/>
                </a:lnTo>
                <a:lnTo>
                  <a:pt x="2448445" y="1600200"/>
                </a:lnTo>
                <a:lnTo>
                  <a:pt x="2487168" y="1562100"/>
                </a:lnTo>
                <a:lnTo>
                  <a:pt x="2526258" y="1536700"/>
                </a:lnTo>
                <a:lnTo>
                  <a:pt x="2565717" y="1498600"/>
                </a:lnTo>
                <a:lnTo>
                  <a:pt x="2645714" y="1447800"/>
                </a:lnTo>
                <a:lnTo>
                  <a:pt x="2686240" y="1409700"/>
                </a:lnTo>
                <a:lnTo>
                  <a:pt x="2727121" y="1384300"/>
                </a:lnTo>
                <a:lnTo>
                  <a:pt x="2851810" y="1308100"/>
                </a:lnTo>
                <a:lnTo>
                  <a:pt x="2894050" y="1270000"/>
                </a:lnTo>
                <a:lnTo>
                  <a:pt x="3066250" y="1168400"/>
                </a:lnTo>
                <a:lnTo>
                  <a:pt x="3110103" y="1155700"/>
                </a:lnTo>
                <a:lnTo>
                  <a:pt x="3288538" y="1054100"/>
                </a:lnTo>
                <a:lnTo>
                  <a:pt x="3333889" y="1041400"/>
                </a:lnTo>
                <a:lnTo>
                  <a:pt x="3425469" y="990600"/>
                </a:lnTo>
                <a:lnTo>
                  <a:pt x="3475926" y="977900"/>
                </a:lnTo>
                <a:lnTo>
                  <a:pt x="3528415" y="952500"/>
                </a:lnTo>
                <a:lnTo>
                  <a:pt x="3687876" y="914400"/>
                </a:lnTo>
                <a:lnTo>
                  <a:pt x="3733279" y="914400"/>
                </a:lnTo>
                <a:lnTo>
                  <a:pt x="3774694" y="927100"/>
                </a:lnTo>
                <a:lnTo>
                  <a:pt x="3834269" y="965200"/>
                </a:lnTo>
                <a:lnTo>
                  <a:pt x="3850944" y="1003300"/>
                </a:lnTo>
                <a:lnTo>
                  <a:pt x="3857536" y="1041400"/>
                </a:lnTo>
                <a:lnTo>
                  <a:pt x="3857536" y="529932"/>
                </a:lnTo>
                <a:lnTo>
                  <a:pt x="3771963" y="508000"/>
                </a:lnTo>
                <a:lnTo>
                  <a:pt x="3668128" y="508000"/>
                </a:lnTo>
                <a:lnTo>
                  <a:pt x="3613277" y="520700"/>
                </a:lnTo>
                <a:lnTo>
                  <a:pt x="3559645" y="520700"/>
                </a:lnTo>
                <a:lnTo>
                  <a:pt x="3455886" y="546100"/>
                </a:lnTo>
                <a:lnTo>
                  <a:pt x="3405733" y="571500"/>
                </a:lnTo>
                <a:lnTo>
                  <a:pt x="3308743" y="596900"/>
                </a:lnTo>
                <a:lnTo>
                  <a:pt x="3215703" y="647700"/>
                </a:lnTo>
                <a:lnTo>
                  <a:pt x="3169780" y="660400"/>
                </a:lnTo>
                <a:lnTo>
                  <a:pt x="3033395" y="736600"/>
                </a:lnTo>
                <a:lnTo>
                  <a:pt x="2988411" y="749300"/>
                </a:lnTo>
                <a:lnTo>
                  <a:pt x="2767241" y="876300"/>
                </a:lnTo>
                <a:lnTo>
                  <a:pt x="2595054" y="977900"/>
                </a:lnTo>
                <a:lnTo>
                  <a:pt x="2552700" y="1016000"/>
                </a:lnTo>
                <a:lnTo>
                  <a:pt x="2427351" y="1092200"/>
                </a:lnTo>
                <a:lnTo>
                  <a:pt x="2386152" y="1130300"/>
                </a:lnTo>
                <a:lnTo>
                  <a:pt x="2345245" y="1155700"/>
                </a:lnTo>
                <a:lnTo>
                  <a:pt x="2304656" y="1193800"/>
                </a:lnTo>
                <a:lnTo>
                  <a:pt x="2264372" y="1219200"/>
                </a:lnTo>
                <a:lnTo>
                  <a:pt x="2224392" y="1257300"/>
                </a:lnTo>
                <a:lnTo>
                  <a:pt x="2184730" y="1282700"/>
                </a:lnTo>
                <a:lnTo>
                  <a:pt x="2146376" y="1320800"/>
                </a:lnTo>
                <a:lnTo>
                  <a:pt x="2108403" y="1346200"/>
                </a:lnTo>
                <a:lnTo>
                  <a:pt x="2070798" y="1384300"/>
                </a:lnTo>
                <a:lnTo>
                  <a:pt x="2033562" y="1409700"/>
                </a:lnTo>
                <a:lnTo>
                  <a:pt x="1996706" y="1447800"/>
                </a:lnTo>
                <a:lnTo>
                  <a:pt x="1960245" y="1485900"/>
                </a:lnTo>
                <a:lnTo>
                  <a:pt x="1924151" y="1511300"/>
                </a:lnTo>
                <a:lnTo>
                  <a:pt x="1888451" y="1549400"/>
                </a:lnTo>
                <a:lnTo>
                  <a:pt x="1853145" y="1587500"/>
                </a:lnTo>
                <a:lnTo>
                  <a:pt x="1818233" y="1612900"/>
                </a:lnTo>
                <a:lnTo>
                  <a:pt x="1783715" y="1651000"/>
                </a:lnTo>
                <a:lnTo>
                  <a:pt x="1749602" y="1689100"/>
                </a:lnTo>
                <a:lnTo>
                  <a:pt x="1715884" y="1727200"/>
                </a:lnTo>
                <a:lnTo>
                  <a:pt x="1682572" y="1765300"/>
                </a:lnTo>
                <a:lnTo>
                  <a:pt x="1649666" y="1803400"/>
                </a:lnTo>
                <a:lnTo>
                  <a:pt x="1617179" y="1841500"/>
                </a:lnTo>
                <a:lnTo>
                  <a:pt x="1585099" y="1879600"/>
                </a:lnTo>
                <a:lnTo>
                  <a:pt x="1553438" y="1917700"/>
                </a:lnTo>
                <a:lnTo>
                  <a:pt x="1522196" y="1955800"/>
                </a:lnTo>
                <a:lnTo>
                  <a:pt x="1477111" y="1930400"/>
                </a:lnTo>
                <a:lnTo>
                  <a:pt x="1434261" y="1905000"/>
                </a:lnTo>
                <a:lnTo>
                  <a:pt x="1393850" y="1879600"/>
                </a:lnTo>
                <a:lnTo>
                  <a:pt x="1356042" y="1841500"/>
                </a:lnTo>
                <a:lnTo>
                  <a:pt x="1321041" y="1816100"/>
                </a:lnTo>
                <a:lnTo>
                  <a:pt x="1289037" y="1778000"/>
                </a:lnTo>
                <a:lnTo>
                  <a:pt x="1260195" y="1739900"/>
                </a:lnTo>
                <a:lnTo>
                  <a:pt x="1234732" y="1714500"/>
                </a:lnTo>
                <a:lnTo>
                  <a:pt x="1208760" y="1663700"/>
                </a:lnTo>
                <a:lnTo>
                  <a:pt x="1187018" y="1612900"/>
                </a:lnTo>
                <a:lnTo>
                  <a:pt x="1169543" y="1562100"/>
                </a:lnTo>
                <a:lnTo>
                  <a:pt x="1156335" y="1511300"/>
                </a:lnTo>
                <a:lnTo>
                  <a:pt x="1147419" y="1460500"/>
                </a:lnTo>
                <a:lnTo>
                  <a:pt x="1169758" y="1447800"/>
                </a:lnTo>
                <a:lnTo>
                  <a:pt x="1192060" y="1447800"/>
                </a:lnTo>
                <a:lnTo>
                  <a:pt x="1236497" y="1422400"/>
                </a:lnTo>
                <a:lnTo>
                  <a:pt x="1334998" y="1397000"/>
                </a:lnTo>
                <a:lnTo>
                  <a:pt x="1383157" y="1371600"/>
                </a:lnTo>
                <a:lnTo>
                  <a:pt x="1477162" y="1320800"/>
                </a:lnTo>
                <a:lnTo>
                  <a:pt x="1522920" y="1308100"/>
                </a:lnTo>
                <a:lnTo>
                  <a:pt x="1567827" y="1282700"/>
                </a:lnTo>
                <a:lnTo>
                  <a:pt x="1611833" y="1244600"/>
                </a:lnTo>
                <a:lnTo>
                  <a:pt x="1654911" y="1219200"/>
                </a:lnTo>
                <a:lnTo>
                  <a:pt x="1697024" y="1193800"/>
                </a:lnTo>
                <a:lnTo>
                  <a:pt x="1738147" y="1168400"/>
                </a:lnTo>
                <a:lnTo>
                  <a:pt x="1778241" y="1130300"/>
                </a:lnTo>
                <a:lnTo>
                  <a:pt x="1797761" y="1117600"/>
                </a:lnTo>
                <a:lnTo>
                  <a:pt x="1817268" y="1104900"/>
                </a:lnTo>
                <a:lnTo>
                  <a:pt x="1855216" y="1066800"/>
                </a:lnTo>
                <a:lnTo>
                  <a:pt x="1892033" y="1028700"/>
                </a:lnTo>
                <a:lnTo>
                  <a:pt x="1927707" y="1003300"/>
                </a:lnTo>
                <a:lnTo>
                  <a:pt x="1939188" y="990600"/>
                </a:lnTo>
                <a:lnTo>
                  <a:pt x="1962175" y="965200"/>
                </a:lnTo>
                <a:lnTo>
                  <a:pt x="1995436" y="927100"/>
                </a:lnTo>
                <a:lnTo>
                  <a:pt x="2027440" y="889000"/>
                </a:lnTo>
                <a:lnTo>
                  <a:pt x="2058149" y="850900"/>
                </a:lnTo>
                <a:lnTo>
                  <a:pt x="2087549" y="800100"/>
                </a:lnTo>
                <a:lnTo>
                  <a:pt x="2115604" y="762000"/>
                </a:lnTo>
                <a:lnTo>
                  <a:pt x="2145868" y="711200"/>
                </a:lnTo>
                <a:lnTo>
                  <a:pt x="2171890" y="660400"/>
                </a:lnTo>
                <a:lnTo>
                  <a:pt x="2193645" y="622300"/>
                </a:lnTo>
                <a:lnTo>
                  <a:pt x="2211120" y="571500"/>
                </a:lnTo>
                <a:lnTo>
                  <a:pt x="2224303" y="520700"/>
                </a:lnTo>
                <a:lnTo>
                  <a:pt x="2233206" y="469900"/>
                </a:lnTo>
                <a:lnTo>
                  <a:pt x="2237803" y="431800"/>
                </a:lnTo>
                <a:lnTo>
                  <a:pt x="2237943" y="406400"/>
                </a:lnTo>
                <a:lnTo>
                  <a:pt x="2238095" y="381000"/>
                </a:lnTo>
                <a:lnTo>
                  <a:pt x="2234057" y="342900"/>
                </a:lnTo>
                <a:lnTo>
                  <a:pt x="2225700" y="292100"/>
                </a:lnTo>
                <a:lnTo>
                  <a:pt x="2213000" y="254000"/>
                </a:lnTo>
                <a:lnTo>
                  <a:pt x="2195957" y="215900"/>
                </a:lnTo>
                <a:lnTo>
                  <a:pt x="2174557" y="177800"/>
                </a:lnTo>
                <a:lnTo>
                  <a:pt x="2148802" y="139700"/>
                </a:lnTo>
                <a:lnTo>
                  <a:pt x="2116137" y="101600"/>
                </a:lnTo>
                <a:lnTo>
                  <a:pt x="2079434" y="76200"/>
                </a:lnTo>
                <a:lnTo>
                  <a:pt x="2039162" y="50800"/>
                </a:lnTo>
                <a:lnTo>
                  <a:pt x="1995805" y="25400"/>
                </a:lnTo>
                <a:lnTo>
                  <a:pt x="1949856" y="12700"/>
                </a:lnTo>
                <a:lnTo>
                  <a:pt x="1901786" y="0"/>
                </a:lnTo>
                <a:lnTo>
                  <a:pt x="1830324" y="0"/>
                </a:lnTo>
                <a:lnTo>
                  <a:pt x="1830324" y="406400"/>
                </a:lnTo>
                <a:lnTo>
                  <a:pt x="1827568" y="419100"/>
                </a:lnTo>
                <a:lnTo>
                  <a:pt x="1818513" y="457200"/>
                </a:lnTo>
                <a:lnTo>
                  <a:pt x="1801482" y="495300"/>
                </a:lnTo>
                <a:lnTo>
                  <a:pt x="1774736" y="546100"/>
                </a:lnTo>
                <a:lnTo>
                  <a:pt x="1745767" y="584200"/>
                </a:lnTo>
                <a:lnTo>
                  <a:pt x="1714969" y="622300"/>
                </a:lnTo>
                <a:lnTo>
                  <a:pt x="1682445" y="660400"/>
                </a:lnTo>
                <a:lnTo>
                  <a:pt x="1648244" y="698500"/>
                </a:lnTo>
                <a:lnTo>
                  <a:pt x="1612455" y="736600"/>
                </a:lnTo>
                <a:lnTo>
                  <a:pt x="1575168" y="774700"/>
                </a:lnTo>
                <a:lnTo>
                  <a:pt x="1536433" y="800100"/>
                </a:lnTo>
                <a:lnTo>
                  <a:pt x="1496364" y="838200"/>
                </a:lnTo>
                <a:lnTo>
                  <a:pt x="1455013" y="863600"/>
                </a:lnTo>
                <a:lnTo>
                  <a:pt x="1412455" y="889000"/>
                </a:lnTo>
                <a:lnTo>
                  <a:pt x="1368793" y="914400"/>
                </a:lnTo>
                <a:lnTo>
                  <a:pt x="1324076" y="939800"/>
                </a:lnTo>
                <a:lnTo>
                  <a:pt x="1278407" y="965200"/>
                </a:lnTo>
                <a:lnTo>
                  <a:pt x="1231836" y="990600"/>
                </a:lnTo>
                <a:lnTo>
                  <a:pt x="1252054" y="952500"/>
                </a:lnTo>
                <a:lnTo>
                  <a:pt x="1274241" y="914400"/>
                </a:lnTo>
                <a:lnTo>
                  <a:pt x="1298384" y="876300"/>
                </a:lnTo>
                <a:lnTo>
                  <a:pt x="1324483" y="838200"/>
                </a:lnTo>
                <a:lnTo>
                  <a:pt x="1352524" y="800100"/>
                </a:lnTo>
                <a:lnTo>
                  <a:pt x="1382509" y="762000"/>
                </a:lnTo>
                <a:lnTo>
                  <a:pt x="1414424" y="723900"/>
                </a:lnTo>
                <a:lnTo>
                  <a:pt x="1448269" y="685800"/>
                </a:lnTo>
                <a:lnTo>
                  <a:pt x="1484020" y="647700"/>
                </a:lnTo>
                <a:lnTo>
                  <a:pt x="1521688" y="609600"/>
                </a:lnTo>
                <a:lnTo>
                  <a:pt x="1561261" y="571500"/>
                </a:lnTo>
                <a:lnTo>
                  <a:pt x="1602727" y="533400"/>
                </a:lnTo>
                <a:lnTo>
                  <a:pt x="1646072" y="495300"/>
                </a:lnTo>
                <a:lnTo>
                  <a:pt x="1759127" y="419100"/>
                </a:lnTo>
                <a:lnTo>
                  <a:pt x="1795259" y="406400"/>
                </a:lnTo>
                <a:lnTo>
                  <a:pt x="1830324" y="406400"/>
                </a:lnTo>
                <a:lnTo>
                  <a:pt x="1830324" y="0"/>
                </a:lnTo>
                <a:lnTo>
                  <a:pt x="1749666" y="0"/>
                </a:lnTo>
                <a:lnTo>
                  <a:pt x="1645742" y="25400"/>
                </a:lnTo>
                <a:lnTo>
                  <a:pt x="1596694" y="38100"/>
                </a:lnTo>
                <a:lnTo>
                  <a:pt x="1550466" y="63500"/>
                </a:lnTo>
                <a:lnTo>
                  <a:pt x="1506778" y="88900"/>
                </a:lnTo>
                <a:lnTo>
                  <a:pt x="1465300" y="114300"/>
                </a:lnTo>
                <a:lnTo>
                  <a:pt x="1425765" y="152400"/>
                </a:lnTo>
                <a:lnTo>
                  <a:pt x="1387843" y="177800"/>
                </a:lnTo>
                <a:lnTo>
                  <a:pt x="1344460" y="215900"/>
                </a:lnTo>
                <a:lnTo>
                  <a:pt x="1302499" y="254000"/>
                </a:lnTo>
                <a:lnTo>
                  <a:pt x="1261999" y="292100"/>
                </a:lnTo>
                <a:lnTo>
                  <a:pt x="1222933" y="330200"/>
                </a:lnTo>
                <a:lnTo>
                  <a:pt x="1185329" y="368300"/>
                </a:lnTo>
                <a:lnTo>
                  <a:pt x="1149172" y="406400"/>
                </a:lnTo>
                <a:lnTo>
                  <a:pt x="1114475" y="444500"/>
                </a:lnTo>
                <a:lnTo>
                  <a:pt x="1081252" y="482600"/>
                </a:lnTo>
                <a:lnTo>
                  <a:pt x="1049489" y="520700"/>
                </a:lnTo>
                <a:lnTo>
                  <a:pt x="1019213" y="558800"/>
                </a:lnTo>
                <a:lnTo>
                  <a:pt x="990409" y="596900"/>
                </a:lnTo>
                <a:lnTo>
                  <a:pt x="963091" y="635000"/>
                </a:lnTo>
                <a:lnTo>
                  <a:pt x="937260" y="685800"/>
                </a:lnTo>
                <a:lnTo>
                  <a:pt x="912926" y="723900"/>
                </a:lnTo>
                <a:lnTo>
                  <a:pt x="890092" y="762000"/>
                </a:lnTo>
                <a:lnTo>
                  <a:pt x="868756" y="800100"/>
                </a:lnTo>
                <a:lnTo>
                  <a:pt x="848931" y="850900"/>
                </a:lnTo>
                <a:lnTo>
                  <a:pt x="830618" y="889000"/>
                </a:lnTo>
                <a:lnTo>
                  <a:pt x="813816" y="927100"/>
                </a:lnTo>
                <a:lnTo>
                  <a:pt x="798080" y="977900"/>
                </a:lnTo>
                <a:lnTo>
                  <a:pt x="784059" y="1016000"/>
                </a:lnTo>
                <a:lnTo>
                  <a:pt x="771766" y="1066800"/>
                </a:lnTo>
                <a:lnTo>
                  <a:pt x="761174" y="1104900"/>
                </a:lnTo>
                <a:lnTo>
                  <a:pt x="711225" y="1117600"/>
                </a:lnTo>
                <a:lnTo>
                  <a:pt x="611416" y="1117600"/>
                </a:lnTo>
                <a:lnTo>
                  <a:pt x="561708" y="1104900"/>
                </a:lnTo>
                <a:lnTo>
                  <a:pt x="512229" y="1104900"/>
                </a:lnTo>
                <a:lnTo>
                  <a:pt x="463042" y="1092200"/>
                </a:lnTo>
                <a:lnTo>
                  <a:pt x="414223" y="1092200"/>
                </a:lnTo>
                <a:lnTo>
                  <a:pt x="318020" y="1066800"/>
                </a:lnTo>
                <a:lnTo>
                  <a:pt x="270776" y="1041400"/>
                </a:lnTo>
                <a:lnTo>
                  <a:pt x="135445" y="1041400"/>
                </a:lnTo>
                <a:lnTo>
                  <a:pt x="95135" y="1066800"/>
                </a:lnTo>
                <a:lnTo>
                  <a:pt x="59829" y="1092200"/>
                </a:lnTo>
                <a:lnTo>
                  <a:pt x="31076" y="1130300"/>
                </a:lnTo>
                <a:lnTo>
                  <a:pt x="10452" y="1168400"/>
                </a:lnTo>
                <a:lnTo>
                  <a:pt x="0" y="1219200"/>
                </a:lnTo>
                <a:lnTo>
                  <a:pt x="228" y="1257300"/>
                </a:lnTo>
                <a:lnTo>
                  <a:pt x="10375" y="1308100"/>
                </a:lnTo>
                <a:lnTo>
                  <a:pt x="29705" y="1346200"/>
                </a:lnTo>
                <a:lnTo>
                  <a:pt x="57467" y="1384300"/>
                </a:lnTo>
                <a:lnTo>
                  <a:pt x="92887" y="1409700"/>
                </a:lnTo>
                <a:lnTo>
                  <a:pt x="135255" y="1435100"/>
                </a:lnTo>
                <a:lnTo>
                  <a:pt x="382282" y="1498600"/>
                </a:lnTo>
                <a:lnTo>
                  <a:pt x="433057" y="1498600"/>
                </a:lnTo>
                <a:lnTo>
                  <a:pt x="484174" y="1511300"/>
                </a:lnTo>
                <a:lnTo>
                  <a:pt x="535597" y="1511300"/>
                </a:lnTo>
                <a:lnTo>
                  <a:pt x="587286" y="1524000"/>
                </a:lnTo>
                <a:lnTo>
                  <a:pt x="743496" y="1524000"/>
                </a:lnTo>
                <a:lnTo>
                  <a:pt x="751243" y="1574800"/>
                </a:lnTo>
                <a:lnTo>
                  <a:pt x="761149" y="1612900"/>
                </a:lnTo>
                <a:lnTo>
                  <a:pt x="773226" y="1663700"/>
                </a:lnTo>
                <a:lnTo>
                  <a:pt x="787450" y="1714500"/>
                </a:lnTo>
                <a:lnTo>
                  <a:pt x="803808" y="1752600"/>
                </a:lnTo>
                <a:lnTo>
                  <a:pt x="822312" y="1803400"/>
                </a:lnTo>
                <a:lnTo>
                  <a:pt x="842949" y="1841500"/>
                </a:lnTo>
                <a:lnTo>
                  <a:pt x="865708" y="1892300"/>
                </a:lnTo>
                <a:lnTo>
                  <a:pt x="890587" y="1930400"/>
                </a:lnTo>
                <a:lnTo>
                  <a:pt x="916825" y="1968500"/>
                </a:lnTo>
                <a:lnTo>
                  <a:pt x="945007" y="2006600"/>
                </a:lnTo>
                <a:lnTo>
                  <a:pt x="975067" y="2044700"/>
                </a:lnTo>
                <a:lnTo>
                  <a:pt x="1006944" y="2082800"/>
                </a:lnTo>
                <a:lnTo>
                  <a:pt x="1040599" y="2108200"/>
                </a:lnTo>
                <a:lnTo>
                  <a:pt x="1075969" y="2146300"/>
                </a:lnTo>
                <a:lnTo>
                  <a:pt x="1100823" y="2159000"/>
                </a:lnTo>
                <a:lnTo>
                  <a:pt x="3184169" y="2159000"/>
                </a:lnTo>
                <a:lnTo>
                  <a:pt x="3216046" y="2146300"/>
                </a:lnTo>
                <a:lnTo>
                  <a:pt x="3261233" y="2120900"/>
                </a:lnTo>
                <a:lnTo>
                  <a:pt x="3306064" y="2108200"/>
                </a:lnTo>
                <a:lnTo>
                  <a:pt x="3416325" y="2044700"/>
                </a:lnTo>
                <a:lnTo>
                  <a:pt x="3438144" y="2032000"/>
                </a:lnTo>
                <a:lnTo>
                  <a:pt x="3566363" y="1955800"/>
                </a:lnTo>
                <a:lnTo>
                  <a:pt x="3608171" y="1917700"/>
                </a:lnTo>
                <a:lnTo>
                  <a:pt x="3690340" y="1866900"/>
                </a:lnTo>
                <a:lnTo>
                  <a:pt x="3730675" y="1828800"/>
                </a:lnTo>
                <a:lnTo>
                  <a:pt x="3809733" y="1778000"/>
                </a:lnTo>
                <a:lnTo>
                  <a:pt x="3848443" y="1739900"/>
                </a:lnTo>
                <a:lnTo>
                  <a:pt x="3886593" y="1701800"/>
                </a:lnTo>
                <a:lnTo>
                  <a:pt x="3924160" y="1676400"/>
                </a:lnTo>
                <a:lnTo>
                  <a:pt x="3956774" y="1638300"/>
                </a:lnTo>
                <a:lnTo>
                  <a:pt x="3989692" y="1612900"/>
                </a:lnTo>
                <a:lnTo>
                  <a:pt x="4022547" y="1574800"/>
                </a:lnTo>
                <a:lnTo>
                  <a:pt x="4054932" y="1549400"/>
                </a:lnTo>
                <a:lnTo>
                  <a:pt x="4086479" y="1511300"/>
                </a:lnTo>
                <a:lnTo>
                  <a:pt x="4116794" y="1473200"/>
                </a:lnTo>
                <a:lnTo>
                  <a:pt x="4145521" y="1422400"/>
                </a:lnTo>
                <a:lnTo>
                  <a:pt x="4172254" y="1384300"/>
                </a:lnTo>
                <a:lnTo>
                  <a:pt x="4196626" y="1333500"/>
                </a:lnTo>
                <a:lnTo>
                  <a:pt x="4218241" y="1282700"/>
                </a:lnTo>
                <a:lnTo>
                  <a:pt x="4235551" y="1244600"/>
                </a:lnTo>
                <a:lnTo>
                  <a:pt x="4249013" y="1193800"/>
                </a:lnTo>
                <a:lnTo>
                  <a:pt x="4258627" y="1143000"/>
                </a:lnTo>
                <a:lnTo>
                  <a:pt x="4264444" y="1092200"/>
                </a:lnTo>
                <a:lnTo>
                  <a:pt x="4266489" y="1054100"/>
                </a:lnTo>
                <a:close/>
              </a:path>
            </a:pathLst>
          </a:custGeom>
          <a:solidFill>
            <a:srgbClr val="FFFFFF">
              <a:alpha val="29998"/>
            </a:srgbClr>
          </a:solidFill>
        </p:spPr>
        <p:txBody>
          <a:bodyPr wrap="square" lIns="0" tIns="0" rIns="0" bIns="0" rtlCol="0"/>
          <a:lstStyle/>
          <a:p>
            <a:endParaRPr/>
          </a:p>
        </p:txBody>
      </p:sp>
      <p:pic>
        <p:nvPicPr>
          <p:cNvPr id="22" name="bg object 22"/>
          <p:cNvPicPr/>
          <p:nvPr/>
        </p:nvPicPr>
        <p:blipFill>
          <a:blip r:embed="rId6" cstate="print"/>
          <a:stretch>
            <a:fillRect/>
          </a:stretch>
        </p:blipFill>
        <p:spPr>
          <a:xfrm>
            <a:off x="0" y="0"/>
            <a:ext cx="3333933" cy="2362199"/>
          </a:xfrm>
          <a:prstGeom prst="rect">
            <a:avLst/>
          </a:prstGeom>
        </p:spPr>
      </p:pic>
      <p:pic>
        <p:nvPicPr>
          <p:cNvPr id="23" name="bg object 23"/>
          <p:cNvPicPr/>
          <p:nvPr/>
        </p:nvPicPr>
        <p:blipFill>
          <a:blip r:embed="rId7" cstate="print"/>
          <a:stretch>
            <a:fillRect/>
          </a:stretch>
        </p:blipFill>
        <p:spPr>
          <a:xfrm>
            <a:off x="0" y="0"/>
            <a:ext cx="40607" cy="76742"/>
          </a:xfrm>
          <a:prstGeom prst="rect">
            <a:avLst/>
          </a:prstGeom>
        </p:spPr>
      </p:pic>
      <p:pic>
        <p:nvPicPr>
          <p:cNvPr id="24" name="bg object 24"/>
          <p:cNvPicPr/>
          <p:nvPr/>
        </p:nvPicPr>
        <p:blipFill>
          <a:blip r:embed="rId8" cstate="print"/>
          <a:stretch>
            <a:fillRect/>
          </a:stretch>
        </p:blipFill>
        <p:spPr>
          <a:xfrm>
            <a:off x="2010479" y="1246326"/>
            <a:ext cx="521642" cy="564564"/>
          </a:xfrm>
          <a:prstGeom prst="rect">
            <a:avLst/>
          </a:prstGeom>
        </p:spPr>
      </p:pic>
      <p:pic>
        <p:nvPicPr>
          <p:cNvPr id="25" name="bg object 25"/>
          <p:cNvPicPr/>
          <p:nvPr/>
        </p:nvPicPr>
        <p:blipFill>
          <a:blip r:embed="rId9" cstate="print"/>
          <a:stretch>
            <a:fillRect/>
          </a:stretch>
        </p:blipFill>
        <p:spPr>
          <a:xfrm>
            <a:off x="1983437" y="394180"/>
            <a:ext cx="592016" cy="545695"/>
          </a:xfrm>
          <a:prstGeom prst="rect">
            <a:avLst/>
          </a:prstGeom>
        </p:spPr>
      </p:pic>
      <p:sp>
        <p:nvSpPr>
          <p:cNvPr id="26" name="bg object 26"/>
          <p:cNvSpPr/>
          <p:nvPr/>
        </p:nvSpPr>
        <p:spPr>
          <a:xfrm>
            <a:off x="0" y="11"/>
            <a:ext cx="3334385" cy="2362200"/>
          </a:xfrm>
          <a:custGeom>
            <a:avLst/>
            <a:gdLst/>
            <a:ahLst/>
            <a:cxnLst/>
            <a:rect l="l" t="t" r="r" b="b"/>
            <a:pathLst>
              <a:path w="3334385" h="2362200">
                <a:moveTo>
                  <a:pt x="447878" y="0"/>
                </a:moveTo>
                <a:lnTo>
                  <a:pt x="0" y="0"/>
                </a:lnTo>
                <a:lnTo>
                  <a:pt x="0" y="647700"/>
                </a:lnTo>
                <a:lnTo>
                  <a:pt x="29362" y="622300"/>
                </a:lnTo>
                <a:lnTo>
                  <a:pt x="66052" y="584200"/>
                </a:lnTo>
                <a:lnTo>
                  <a:pt x="101854" y="546100"/>
                </a:lnTo>
                <a:lnTo>
                  <a:pt x="136664" y="520700"/>
                </a:lnTo>
                <a:lnTo>
                  <a:pt x="170370" y="482600"/>
                </a:lnTo>
                <a:lnTo>
                  <a:pt x="202844" y="444500"/>
                </a:lnTo>
                <a:lnTo>
                  <a:pt x="238239" y="393700"/>
                </a:lnTo>
                <a:lnTo>
                  <a:pt x="271221" y="355600"/>
                </a:lnTo>
                <a:lnTo>
                  <a:pt x="301790" y="304800"/>
                </a:lnTo>
                <a:lnTo>
                  <a:pt x="329971" y="266700"/>
                </a:lnTo>
                <a:lnTo>
                  <a:pt x="355752" y="215900"/>
                </a:lnTo>
                <a:lnTo>
                  <a:pt x="379145" y="177800"/>
                </a:lnTo>
                <a:lnTo>
                  <a:pt x="400151" y="127000"/>
                </a:lnTo>
                <a:lnTo>
                  <a:pt x="418782" y="88900"/>
                </a:lnTo>
                <a:lnTo>
                  <a:pt x="435038" y="38100"/>
                </a:lnTo>
                <a:lnTo>
                  <a:pt x="447878" y="0"/>
                </a:lnTo>
                <a:close/>
              </a:path>
              <a:path w="3334385" h="2362200">
                <a:moveTo>
                  <a:pt x="3333927" y="1676400"/>
                </a:moveTo>
                <a:lnTo>
                  <a:pt x="3324720" y="1638300"/>
                </a:lnTo>
                <a:lnTo>
                  <a:pt x="3307905" y="1587500"/>
                </a:lnTo>
                <a:lnTo>
                  <a:pt x="3288309" y="1536700"/>
                </a:lnTo>
                <a:lnTo>
                  <a:pt x="3265982" y="1498600"/>
                </a:lnTo>
                <a:lnTo>
                  <a:pt x="3240989" y="1447800"/>
                </a:lnTo>
                <a:lnTo>
                  <a:pt x="3213417" y="1409700"/>
                </a:lnTo>
                <a:lnTo>
                  <a:pt x="3183293" y="1371600"/>
                </a:lnTo>
                <a:lnTo>
                  <a:pt x="3150717" y="1333500"/>
                </a:lnTo>
                <a:lnTo>
                  <a:pt x="3141967" y="1320800"/>
                </a:lnTo>
                <a:lnTo>
                  <a:pt x="3115729" y="1282700"/>
                </a:lnTo>
                <a:lnTo>
                  <a:pt x="3078416" y="1244600"/>
                </a:lnTo>
                <a:lnTo>
                  <a:pt x="3038818" y="1206500"/>
                </a:lnTo>
                <a:lnTo>
                  <a:pt x="3001175" y="1181100"/>
                </a:lnTo>
                <a:lnTo>
                  <a:pt x="2961995" y="1143000"/>
                </a:lnTo>
                <a:lnTo>
                  <a:pt x="2921393" y="1117600"/>
                </a:lnTo>
                <a:lnTo>
                  <a:pt x="2879445" y="1092200"/>
                </a:lnTo>
                <a:lnTo>
                  <a:pt x="2836265" y="1054100"/>
                </a:lnTo>
                <a:lnTo>
                  <a:pt x="2791955" y="1028700"/>
                </a:lnTo>
                <a:lnTo>
                  <a:pt x="2746591" y="1003300"/>
                </a:lnTo>
                <a:lnTo>
                  <a:pt x="2700274" y="990600"/>
                </a:lnTo>
                <a:lnTo>
                  <a:pt x="2605201" y="939800"/>
                </a:lnTo>
                <a:lnTo>
                  <a:pt x="2575445" y="939800"/>
                </a:lnTo>
                <a:lnTo>
                  <a:pt x="2572156" y="889000"/>
                </a:lnTo>
                <a:lnTo>
                  <a:pt x="2566403" y="838200"/>
                </a:lnTo>
                <a:lnTo>
                  <a:pt x="2558084" y="787400"/>
                </a:lnTo>
                <a:lnTo>
                  <a:pt x="2547086" y="736600"/>
                </a:lnTo>
                <a:lnTo>
                  <a:pt x="2533307" y="685800"/>
                </a:lnTo>
                <a:lnTo>
                  <a:pt x="2516632" y="647700"/>
                </a:lnTo>
                <a:lnTo>
                  <a:pt x="2511717" y="635000"/>
                </a:lnTo>
                <a:lnTo>
                  <a:pt x="2496959" y="596900"/>
                </a:lnTo>
                <a:lnTo>
                  <a:pt x="2474176" y="558800"/>
                </a:lnTo>
                <a:lnTo>
                  <a:pt x="2448153" y="520700"/>
                </a:lnTo>
                <a:lnTo>
                  <a:pt x="2418816" y="482600"/>
                </a:lnTo>
                <a:lnTo>
                  <a:pt x="2375395" y="431800"/>
                </a:lnTo>
                <a:lnTo>
                  <a:pt x="2322538" y="393700"/>
                </a:lnTo>
                <a:lnTo>
                  <a:pt x="2292324" y="368300"/>
                </a:lnTo>
                <a:lnTo>
                  <a:pt x="2259444" y="342900"/>
                </a:lnTo>
                <a:lnTo>
                  <a:pt x="2223795" y="330200"/>
                </a:lnTo>
                <a:lnTo>
                  <a:pt x="2185289" y="304800"/>
                </a:lnTo>
                <a:lnTo>
                  <a:pt x="2143810" y="292100"/>
                </a:lnTo>
                <a:lnTo>
                  <a:pt x="2099271" y="279400"/>
                </a:lnTo>
                <a:lnTo>
                  <a:pt x="2051558" y="266700"/>
                </a:lnTo>
                <a:lnTo>
                  <a:pt x="1761959" y="266700"/>
                </a:lnTo>
                <a:lnTo>
                  <a:pt x="1620418" y="292100"/>
                </a:lnTo>
                <a:lnTo>
                  <a:pt x="1610702" y="292100"/>
                </a:lnTo>
                <a:lnTo>
                  <a:pt x="1559064" y="317500"/>
                </a:lnTo>
                <a:lnTo>
                  <a:pt x="1508899" y="330200"/>
                </a:lnTo>
                <a:lnTo>
                  <a:pt x="1460144" y="355600"/>
                </a:lnTo>
                <a:lnTo>
                  <a:pt x="1412760" y="368300"/>
                </a:lnTo>
                <a:lnTo>
                  <a:pt x="1366723" y="393700"/>
                </a:lnTo>
                <a:lnTo>
                  <a:pt x="1321955" y="419100"/>
                </a:lnTo>
                <a:lnTo>
                  <a:pt x="1278432" y="444500"/>
                </a:lnTo>
                <a:lnTo>
                  <a:pt x="1236116" y="469900"/>
                </a:lnTo>
                <a:lnTo>
                  <a:pt x="1194943" y="508000"/>
                </a:lnTo>
                <a:lnTo>
                  <a:pt x="1154874" y="533400"/>
                </a:lnTo>
                <a:lnTo>
                  <a:pt x="1115872" y="571500"/>
                </a:lnTo>
                <a:lnTo>
                  <a:pt x="1077899" y="596900"/>
                </a:lnTo>
                <a:lnTo>
                  <a:pt x="1040892" y="635000"/>
                </a:lnTo>
                <a:lnTo>
                  <a:pt x="1004811" y="660400"/>
                </a:lnTo>
                <a:lnTo>
                  <a:pt x="969619" y="698500"/>
                </a:lnTo>
                <a:lnTo>
                  <a:pt x="935266" y="736600"/>
                </a:lnTo>
                <a:lnTo>
                  <a:pt x="901712" y="774700"/>
                </a:lnTo>
                <a:lnTo>
                  <a:pt x="868921" y="812800"/>
                </a:lnTo>
                <a:lnTo>
                  <a:pt x="836828" y="850900"/>
                </a:lnTo>
                <a:lnTo>
                  <a:pt x="805395" y="889000"/>
                </a:lnTo>
                <a:lnTo>
                  <a:pt x="774585" y="927100"/>
                </a:lnTo>
                <a:lnTo>
                  <a:pt x="744347" y="965200"/>
                </a:lnTo>
                <a:lnTo>
                  <a:pt x="714641" y="1003300"/>
                </a:lnTo>
                <a:lnTo>
                  <a:pt x="685419" y="1041400"/>
                </a:lnTo>
                <a:lnTo>
                  <a:pt x="656628" y="1079500"/>
                </a:lnTo>
                <a:lnTo>
                  <a:pt x="628243" y="1117600"/>
                </a:lnTo>
                <a:lnTo>
                  <a:pt x="600214" y="1155700"/>
                </a:lnTo>
                <a:lnTo>
                  <a:pt x="542328" y="1244600"/>
                </a:lnTo>
                <a:lnTo>
                  <a:pt x="363689" y="1473200"/>
                </a:lnTo>
                <a:lnTo>
                  <a:pt x="333527" y="1511300"/>
                </a:lnTo>
                <a:lnTo>
                  <a:pt x="303022" y="1549400"/>
                </a:lnTo>
                <a:lnTo>
                  <a:pt x="272110" y="1587500"/>
                </a:lnTo>
                <a:lnTo>
                  <a:pt x="265912" y="1587500"/>
                </a:lnTo>
                <a:lnTo>
                  <a:pt x="263029" y="1600200"/>
                </a:lnTo>
                <a:lnTo>
                  <a:pt x="223164" y="1638300"/>
                </a:lnTo>
                <a:lnTo>
                  <a:pt x="182206" y="1689100"/>
                </a:lnTo>
                <a:lnTo>
                  <a:pt x="140322" y="1727200"/>
                </a:lnTo>
                <a:lnTo>
                  <a:pt x="97663" y="1765300"/>
                </a:lnTo>
                <a:lnTo>
                  <a:pt x="54381" y="1803400"/>
                </a:lnTo>
                <a:lnTo>
                  <a:pt x="10629" y="1828800"/>
                </a:lnTo>
                <a:lnTo>
                  <a:pt x="0" y="1828800"/>
                </a:lnTo>
                <a:lnTo>
                  <a:pt x="0" y="2260587"/>
                </a:lnTo>
                <a:lnTo>
                  <a:pt x="393" y="2260587"/>
                </a:lnTo>
                <a:lnTo>
                  <a:pt x="45681" y="2235187"/>
                </a:lnTo>
                <a:lnTo>
                  <a:pt x="90322" y="2222487"/>
                </a:lnTo>
                <a:lnTo>
                  <a:pt x="177495" y="2171687"/>
                </a:lnTo>
                <a:lnTo>
                  <a:pt x="219951" y="2146287"/>
                </a:lnTo>
                <a:lnTo>
                  <a:pt x="261569" y="2120887"/>
                </a:lnTo>
                <a:lnTo>
                  <a:pt x="302336" y="2095500"/>
                </a:lnTo>
                <a:lnTo>
                  <a:pt x="342188" y="2057400"/>
                </a:lnTo>
                <a:lnTo>
                  <a:pt x="381076" y="2019300"/>
                </a:lnTo>
                <a:lnTo>
                  <a:pt x="418973" y="1993900"/>
                </a:lnTo>
                <a:lnTo>
                  <a:pt x="455828" y="1955800"/>
                </a:lnTo>
                <a:lnTo>
                  <a:pt x="491591" y="1917700"/>
                </a:lnTo>
                <a:lnTo>
                  <a:pt x="526211" y="1879600"/>
                </a:lnTo>
                <a:lnTo>
                  <a:pt x="559663" y="1828800"/>
                </a:lnTo>
                <a:lnTo>
                  <a:pt x="594042" y="1790700"/>
                </a:lnTo>
                <a:lnTo>
                  <a:pt x="627811" y="1752600"/>
                </a:lnTo>
                <a:lnTo>
                  <a:pt x="660984" y="1714500"/>
                </a:lnTo>
                <a:lnTo>
                  <a:pt x="693635" y="1676400"/>
                </a:lnTo>
                <a:lnTo>
                  <a:pt x="725805" y="1625600"/>
                </a:lnTo>
                <a:lnTo>
                  <a:pt x="757542" y="1587500"/>
                </a:lnTo>
                <a:lnTo>
                  <a:pt x="788885" y="1549400"/>
                </a:lnTo>
                <a:lnTo>
                  <a:pt x="819886" y="1498600"/>
                </a:lnTo>
                <a:lnTo>
                  <a:pt x="850582" y="1460500"/>
                </a:lnTo>
                <a:lnTo>
                  <a:pt x="912507" y="1371600"/>
                </a:lnTo>
                <a:lnTo>
                  <a:pt x="975271" y="1295400"/>
                </a:lnTo>
                <a:lnTo>
                  <a:pt x="1006716" y="1244600"/>
                </a:lnTo>
                <a:lnTo>
                  <a:pt x="1070063" y="1168400"/>
                </a:lnTo>
                <a:lnTo>
                  <a:pt x="1102118" y="1130300"/>
                </a:lnTo>
                <a:lnTo>
                  <a:pt x="1134516" y="1092200"/>
                </a:lnTo>
                <a:lnTo>
                  <a:pt x="1167345" y="1054100"/>
                </a:lnTo>
                <a:lnTo>
                  <a:pt x="1200658" y="1016000"/>
                </a:lnTo>
                <a:lnTo>
                  <a:pt x="1234528" y="977900"/>
                </a:lnTo>
                <a:lnTo>
                  <a:pt x="1269034" y="939800"/>
                </a:lnTo>
                <a:lnTo>
                  <a:pt x="1304239" y="901700"/>
                </a:lnTo>
                <a:lnTo>
                  <a:pt x="1340218" y="876300"/>
                </a:lnTo>
                <a:lnTo>
                  <a:pt x="1377048" y="838200"/>
                </a:lnTo>
                <a:lnTo>
                  <a:pt x="1414792" y="812800"/>
                </a:lnTo>
                <a:lnTo>
                  <a:pt x="1453527" y="787400"/>
                </a:lnTo>
                <a:lnTo>
                  <a:pt x="1493316" y="762000"/>
                </a:lnTo>
                <a:lnTo>
                  <a:pt x="1534236" y="736600"/>
                </a:lnTo>
                <a:lnTo>
                  <a:pt x="1576362" y="711200"/>
                </a:lnTo>
                <a:lnTo>
                  <a:pt x="1664500" y="685800"/>
                </a:lnTo>
                <a:lnTo>
                  <a:pt x="1710651" y="660400"/>
                </a:lnTo>
                <a:lnTo>
                  <a:pt x="1759521" y="660400"/>
                </a:lnTo>
                <a:lnTo>
                  <a:pt x="1810435" y="647700"/>
                </a:lnTo>
                <a:lnTo>
                  <a:pt x="1862201" y="647700"/>
                </a:lnTo>
                <a:lnTo>
                  <a:pt x="1913674" y="635000"/>
                </a:lnTo>
                <a:lnTo>
                  <a:pt x="1963686" y="647700"/>
                </a:lnTo>
                <a:lnTo>
                  <a:pt x="2011057" y="647700"/>
                </a:lnTo>
                <a:lnTo>
                  <a:pt x="2054631" y="673100"/>
                </a:lnTo>
                <a:lnTo>
                  <a:pt x="2093226" y="685800"/>
                </a:lnTo>
                <a:lnTo>
                  <a:pt x="2125700" y="723900"/>
                </a:lnTo>
                <a:lnTo>
                  <a:pt x="2145474" y="749300"/>
                </a:lnTo>
                <a:lnTo>
                  <a:pt x="2161997" y="787400"/>
                </a:lnTo>
                <a:lnTo>
                  <a:pt x="2175281" y="825500"/>
                </a:lnTo>
                <a:lnTo>
                  <a:pt x="2185327" y="863600"/>
                </a:lnTo>
                <a:lnTo>
                  <a:pt x="2162137" y="863600"/>
                </a:lnTo>
                <a:lnTo>
                  <a:pt x="2162137" y="1244600"/>
                </a:lnTo>
                <a:lnTo>
                  <a:pt x="2148967" y="1295400"/>
                </a:lnTo>
                <a:lnTo>
                  <a:pt x="2133689" y="1333500"/>
                </a:lnTo>
                <a:lnTo>
                  <a:pt x="2116328" y="1384300"/>
                </a:lnTo>
                <a:lnTo>
                  <a:pt x="2096871" y="1447800"/>
                </a:lnTo>
                <a:lnTo>
                  <a:pt x="2075357" y="1498600"/>
                </a:lnTo>
                <a:lnTo>
                  <a:pt x="2072322" y="1498600"/>
                </a:lnTo>
                <a:lnTo>
                  <a:pt x="2069719" y="1511300"/>
                </a:lnTo>
                <a:lnTo>
                  <a:pt x="2067534" y="1511300"/>
                </a:lnTo>
                <a:lnTo>
                  <a:pt x="2048852" y="1574800"/>
                </a:lnTo>
                <a:lnTo>
                  <a:pt x="2029193" y="1625600"/>
                </a:lnTo>
                <a:lnTo>
                  <a:pt x="2008441" y="1676400"/>
                </a:lnTo>
                <a:lnTo>
                  <a:pt x="1986508" y="1727200"/>
                </a:lnTo>
                <a:lnTo>
                  <a:pt x="1963293" y="1765300"/>
                </a:lnTo>
                <a:lnTo>
                  <a:pt x="1938693" y="1803400"/>
                </a:lnTo>
                <a:lnTo>
                  <a:pt x="1912620" y="1841500"/>
                </a:lnTo>
                <a:lnTo>
                  <a:pt x="1884946" y="1879600"/>
                </a:lnTo>
                <a:lnTo>
                  <a:pt x="1879828" y="1879600"/>
                </a:lnTo>
                <a:lnTo>
                  <a:pt x="1834210" y="1930400"/>
                </a:lnTo>
                <a:lnTo>
                  <a:pt x="1786928" y="1955800"/>
                </a:lnTo>
                <a:lnTo>
                  <a:pt x="1740395" y="1968500"/>
                </a:lnTo>
                <a:lnTo>
                  <a:pt x="1697037" y="1981200"/>
                </a:lnTo>
                <a:lnTo>
                  <a:pt x="1659255" y="1968500"/>
                </a:lnTo>
                <a:lnTo>
                  <a:pt x="1619554" y="1943100"/>
                </a:lnTo>
                <a:lnTo>
                  <a:pt x="1594878" y="1905000"/>
                </a:lnTo>
                <a:lnTo>
                  <a:pt x="1581962" y="1866900"/>
                </a:lnTo>
                <a:lnTo>
                  <a:pt x="1577555" y="1816100"/>
                </a:lnTo>
                <a:lnTo>
                  <a:pt x="1580667" y="1765300"/>
                </a:lnTo>
                <a:lnTo>
                  <a:pt x="1589557" y="1727200"/>
                </a:lnTo>
                <a:lnTo>
                  <a:pt x="1603730" y="1676400"/>
                </a:lnTo>
                <a:lnTo>
                  <a:pt x="1622666" y="1625600"/>
                </a:lnTo>
                <a:lnTo>
                  <a:pt x="1645831" y="1587500"/>
                </a:lnTo>
                <a:lnTo>
                  <a:pt x="1672742" y="1549400"/>
                </a:lnTo>
                <a:lnTo>
                  <a:pt x="1702854" y="1498600"/>
                </a:lnTo>
                <a:lnTo>
                  <a:pt x="1735683" y="1460500"/>
                </a:lnTo>
                <a:lnTo>
                  <a:pt x="1770684" y="1435100"/>
                </a:lnTo>
                <a:lnTo>
                  <a:pt x="1807375" y="1397000"/>
                </a:lnTo>
                <a:lnTo>
                  <a:pt x="1845221" y="1358900"/>
                </a:lnTo>
                <a:lnTo>
                  <a:pt x="1960575" y="1282700"/>
                </a:lnTo>
                <a:lnTo>
                  <a:pt x="2004441" y="1270000"/>
                </a:lnTo>
                <a:lnTo>
                  <a:pt x="2053018" y="1257300"/>
                </a:lnTo>
                <a:lnTo>
                  <a:pt x="2105761" y="1244600"/>
                </a:lnTo>
                <a:lnTo>
                  <a:pt x="2162137" y="1244600"/>
                </a:lnTo>
                <a:lnTo>
                  <a:pt x="2162137" y="863600"/>
                </a:lnTo>
                <a:lnTo>
                  <a:pt x="2073643" y="863600"/>
                </a:lnTo>
                <a:lnTo>
                  <a:pt x="2019731" y="876300"/>
                </a:lnTo>
                <a:lnTo>
                  <a:pt x="1967268" y="876300"/>
                </a:lnTo>
                <a:lnTo>
                  <a:pt x="1916391" y="901700"/>
                </a:lnTo>
                <a:lnTo>
                  <a:pt x="1867242" y="914400"/>
                </a:lnTo>
                <a:lnTo>
                  <a:pt x="1819922" y="927100"/>
                </a:lnTo>
                <a:lnTo>
                  <a:pt x="1774583" y="952500"/>
                </a:lnTo>
                <a:lnTo>
                  <a:pt x="1628330" y="1054100"/>
                </a:lnTo>
                <a:lnTo>
                  <a:pt x="1592427" y="1079500"/>
                </a:lnTo>
                <a:lnTo>
                  <a:pt x="1557083" y="1104900"/>
                </a:lnTo>
                <a:lnTo>
                  <a:pt x="1522488" y="1143000"/>
                </a:lnTo>
                <a:lnTo>
                  <a:pt x="1488770" y="1168400"/>
                </a:lnTo>
                <a:lnTo>
                  <a:pt x="1456105" y="1206500"/>
                </a:lnTo>
                <a:lnTo>
                  <a:pt x="1424647" y="1244600"/>
                </a:lnTo>
                <a:lnTo>
                  <a:pt x="1394548" y="1282700"/>
                </a:lnTo>
                <a:lnTo>
                  <a:pt x="1365961" y="1320800"/>
                </a:lnTo>
                <a:lnTo>
                  <a:pt x="1339062" y="1358900"/>
                </a:lnTo>
                <a:lnTo>
                  <a:pt x="1313992" y="1397000"/>
                </a:lnTo>
                <a:lnTo>
                  <a:pt x="1290916" y="1435100"/>
                </a:lnTo>
                <a:lnTo>
                  <a:pt x="1269987" y="1485900"/>
                </a:lnTo>
                <a:lnTo>
                  <a:pt x="1251369" y="1524000"/>
                </a:lnTo>
                <a:lnTo>
                  <a:pt x="1235202" y="1574800"/>
                </a:lnTo>
                <a:lnTo>
                  <a:pt x="1221663" y="1625600"/>
                </a:lnTo>
                <a:lnTo>
                  <a:pt x="1210906" y="1676400"/>
                </a:lnTo>
                <a:lnTo>
                  <a:pt x="1203083" y="1714500"/>
                </a:lnTo>
                <a:lnTo>
                  <a:pt x="1198359" y="1765300"/>
                </a:lnTo>
                <a:lnTo>
                  <a:pt x="1196873" y="1828800"/>
                </a:lnTo>
                <a:lnTo>
                  <a:pt x="1199997" y="1879600"/>
                </a:lnTo>
                <a:lnTo>
                  <a:pt x="1206677" y="1930400"/>
                </a:lnTo>
                <a:lnTo>
                  <a:pt x="1216875" y="1981200"/>
                </a:lnTo>
                <a:lnTo>
                  <a:pt x="1230503" y="2019300"/>
                </a:lnTo>
                <a:lnTo>
                  <a:pt x="1247457" y="2070100"/>
                </a:lnTo>
                <a:lnTo>
                  <a:pt x="1267663" y="2108187"/>
                </a:lnTo>
                <a:lnTo>
                  <a:pt x="1291018" y="2146287"/>
                </a:lnTo>
                <a:lnTo>
                  <a:pt x="1317447" y="2184387"/>
                </a:lnTo>
                <a:lnTo>
                  <a:pt x="1346847" y="2209787"/>
                </a:lnTo>
                <a:lnTo>
                  <a:pt x="1379143" y="2247887"/>
                </a:lnTo>
                <a:lnTo>
                  <a:pt x="1414221" y="2273287"/>
                </a:lnTo>
                <a:lnTo>
                  <a:pt x="1452016" y="2298687"/>
                </a:lnTo>
                <a:lnTo>
                  <a:pt x="1492427" y="2311387"/>
                </a:lnTo>
                <a:lnTo>
                  <a:pt x="1535353" y="2336787"/>
                </a:lnTo>
                <a:lnTo>
                  <a:pt x="1576959" y="2336787"/>
                </a:lnTo>
                <a:lnTo>
                  <a:pt x="1661515" y="2362187"/>
                </a:lnTo>
                <a:lnTo>
                  <a:pt x="1750783" y="2362187"/>
                </a:lnTo>
                <a:lnTo>
                  <a:pt x="1933282" y="2311387"/>
                </a:lnTo>
                <a:lnTo>
                  <a:pt x="1976843" y="2285987"/>
                </a:lnTo>
                <a:lnTo>
                  <a:pt x="2019160" y="2260587"/>
                </a:lnTo>
                <a:lnTo>
                  <a:pt x="2060003" y="2235187"/>
                </a:lnTo>
                <a:lnTo>
                  <a:pt x="2099183" y="2197087"/>
                </a:lnTo>
                <a:lnTo>
                  <a:pt x="2136457" y="2158987"/>
                </a:lnTo>
                <a:lnTo>
                  <a:pt x="2171649" y="2120887"/>
                </a:lnTo>
                <a:lnTo>
                  <a:pt x="2201176" y="2095500"/>
                </a:lnTo>
                <a:lnTo>
                  <a:pt x="2229320" y="2057400"/>
                </a:lnTo>
                <a:lnTo>
                  <a:pt x="2256117" y="2019300"/>
                </a:lnTo>
                <a:lnTo>
                  <a:pt x="2281631" y="1981200"/>
                </a:lnTo>
                <a:lnTo>
                  <a:pt x="2305926" y="1930400"/>
                </a:lnTo>
                <a:lnTo>
                  <a:pt x="2329027" y="1892300"/>
                </a:lnTo>
                <a:lnTo>
                  <a:pt x="2350998" y="1841500"/>
                </a:lnTo>
                <a:lnTo>
                  <a:pt x="2371890" y="1790700"/>
                </a:lnTo>
                <a:lnTo>
                  <a:pt x="2391740" y="1739900"/>
                </a:lnTo>
                <a:lnTo>
                  <a:pt x="2410625" y="1689100"/>
                </a:lnTo>
                <a:lnTo>
                  <a:pt x="2428583" y="1638300"/>
                </a:lnTo>
                <a:lnTo>
                  <a:pt x="2448826" y="1587500"/>
                </a:lnTo>
                <a:lnTo>
                  <a:pt x="2468041" y="1536700"/>
                </a:lnTo>
                <a:lnTo>
                  <a:pt x="2486101" y="1485900"/>
                </a:lnTo>
                <a:lnTo>
                  <a:pt x="2502878" y="1435100"/>
                </a:lnTo>
                <a:lnTo>
                  <a:pt x="2518257" y="1384300"/>
                </a:lnTo>
                <a:lnTo>
                  <a:pt x="2532113" y="1320800"/>
                </a:lnTo>
                <a:lnTo>
                  <a:pt x="2579636" y="1346200"/>
                </a:lnTo>
                <a:lnTo>
                  <a:pt x="2625445" y="1371600"/>
                </a:lnTo>
                <a:lnTo>
                  <a:pt x="2669349" y="1409700"/>
                </a:lnTo>
                <a:lnTo>
                  <a:pt x="2711183" y="1435100"/>
                </a:lnTo>
                <a:lnTo>
                  <a:pt x="2750743" y="1460500"/>
                </a:lnTo>
                <a:lnTo>
                  <a:pt x="2787853" y="1498600"/>
                </a:lnTo>
                <a:lnTo>
                  <a:pt x="2822346" y="1536700"/>
                </a:lnTo>
                <a:lnTo>
                  <a:pt x="2854033" y="1562100"/>
                </a:lnTo>
                <a:lnTo>
                  <a:pt x="2882735" y="1600200"/>
                </a:lnTo>
                <a:lnTo>
                  <a:pt x="2908274" y="1638300"/>
                </a:lnTo>
                <a:lnTo>
                  <a:pt x="2930448" y="1676400"/>
                </a:lnTo>
                <a:lnTo>
                  <a:pt x="2949117" y="1714500"/>
                </a:lnTo>
                <a:lnTo>
                  <a:pt x="2964065" y="1752600"/>
                </a:lnTo>
                <a:lnTo>
                  <a:pt x="2982785" y="1790700"/>
                </a:lnTo>
                <a:lnTo>
                  <a:pt x="3009163" y="1828800"/>
                </a:lnTo>
                <a:lnTo>
                  <a:pt x="3041764" y="1854200"/>
                </a:lnTo>
                <a:lnTo>
                  <a:pt x="3079115" y="1866900"/>
                </a:lnTo>
                <a:lnTo>
                  <a:pt x="3119793" y="1879600"/>
                </a:lnTo>
                <a:lnTo>
                  <a:pt x="3205289" y="1879600"/>
                </a:lnTo>
                <a:lnTo>
                  <a:pt x="3245027" y="1854200"/>
                </a:lnTo>
                <a:lnTo>
                  <a:pt x="3278403" y="1828800"/>
                </a:lnTo>
                <a:lnTo>
                  <a:pt x="3304705" y="1790700"/>
                </a:lnTo>
                <a:lnTo>
                  <a:pt x="3323196" y="1752600"/>
                </a:lnTo>
                <a:lnTo>
                  <a:pt x="3333178" y="1714500"/>
                </a:lnTo>
                <a:lnTo>
                  <a:pt x="3333927" y="1676400"/>
                </a:lnTo>
                <a:close/>
              </a:path>
            </a:pathLst>
          </a:custGeom>
          <a:solidFill>
            <a:srgbClr val="FFFFFF">
              <a:alpha val="2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929529" y="0"/>
            <a:ext cx="7359015" cy="10287000"/>
          </a:xfrm>
          <a:custGeom>
            <a:avLst/>
            <a:gdLst/>
            <a:ahLst/>
            <a:cxnLst/>
            <a:rect l="l" t="t" r="r" b="b"/>
            <a:pathLst>
              <a:path w="7359015" h="10287000">
                <a:moveTo>
                  <a:pt x="0" y="10286999"/>
                </a:moveTo>
                <a:lnTo>
                  <a:pt x="7358468" y="10286999"/>
                </a:lnTo>
                <a:lnTo>
                  <a:pt x="7358468" y="0"/>
                </a:lnTo>
                <a:lnTo>
                  <a:pt x="0" y="0"/>
                </a:lnTo>
                <a:lnTo>
                  <a:pt x="0" y="10286999"/>
                </a:lnTo>
                <a:close/>
              </a:path>
            </a:pathLst>
          </a:custGeom>
          <a:solidFill>
            <a:srgbClr val="FAF5F1"/>
          </a:solidFill>
        </p:spPr>
        <p:txBody>
          <a:bodyPr wrap="square" lIns="0" tIns="0" rIns="0" bIns="0" rtlCol="0"/>
          <a:lstStyle/>
          <a:p>
            <a:endParaRPr/>
          </a:p>
        </p:txBody>
      </p:sp>
      <p:sp>
        <p:nvSpPr>
          <p:cNvPr id="17" name="bg object 17"/>
          <p:cNvSpPr/>
          <p:nvPr/>
        </p:nvSpPr>
        <p:spPr>
          <a:xfrm>
            <a:off x="0" y="0"/>
            <a:ext cx="10929620" cy="10287000"/>
          </a:xfrm>
          <a:custGeom>
            <a:avLst/>
            <a:gdLst/>
            <a:ahLst/>
            <a:cxnLst/>
            <a:rect l="l" t="t" r="r" b="b"/>
            <a:pathLst>
              <a:path w="10929620" h="10287000">
                <a:moveTo>
                  <a:pt x="0" y="10286999"/>
                </a:moveTo>
                <a:lnTo>
                  <a:pt x="0" y="0"/>
                </a:lnTo>
                <a:lnTo>
                  <a:pt x="10929529" y="0"/>
                </a:lnTo>
                <a:lnTo>
                  <a:pt x="10929529" y="10286999"/>
                </a:lnTo>
                <a:lnTo>
                  <a:pt x="0" y="10286999"/>
                </a:lnTo>
                <a:close/>
              </a:path>
            </a:pathLst>
          </a:custGeom>
          <a:solidFill>
            <a:srgbClr val="28D0A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10929539" cy="10286999"/>
          </a:xfrm>
          <a:prstGeom prst="rect">
            <a:avLst/>
          </a:prstGeom>
        </p:spPr>
      </p:pic>
      <p:sp>
        <p:nvSpPr>
          <p:cNvPr id="19" name="bg object 19"/>
          <p:cNvSpPr/>
          <p:nvPr/>
        </p:nvSpPr>
        <p:spPr>
          <a:xfrm>
            <a:off x="0" y="11"/>
            <a:ext cx="10929620" cy="10287000"/>
          </a:xfrm>
          <a:custGeom>
            <a:avLst/>
            <a:gdLst/>
            <a:ahLst/>
            <a:cxnLst/>
            <a:rect l="l" t="t" r="r" b="b"/>
            <a:pathLst>
              <a:path w="10929620" h="10287000">
                <a:moveTo>
                  <a:pt x="10929518" y="0"/>
                </a:moveTo>
                <a:lnTo>
                  <a:pt x="0" y="0"/>
                </a:lnTo>
                <a:lnTo>
                  <a:pt x="0" y="10286987"/>
                </a:lnTo>
                <a:lnTo>
                  <a:pt x="10929518" y="10286987"/>
                </a:lnTo>
                <a:lnTo>
                  <a:pt x="10929518" y="0"/>
                </a:lnTo>
                <a:close/>
              </a:path>
            </a:pathLst>
          </a:custGeom>
          <a:solidFill>
            <a:srgbClr val="FFFFFF">
              <a:alpha val="29998"/>
            </a:srgbClr>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11709193" y="2018294"/>
            <a:ext cx="5709805" cy="62483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8DED0"/>
          </a:solidFill>
        </p:spPr>
        <p:txBody>
          <a:bodyPr wrap="square" lIns="0" tIns="0" rIns="0" bIns="0" rtlCol="0"/>
          <a:lstStyle/>
          <a:p>
            <a:endParaRPr/>
          </a:p>
        </p:txBody>
      </p:sp>
      <p:sp>
        <p:nvSpPr>
          <p:cNvPr id="2" name="Holder 2"/>
          <p:cNvSpPr>
            <a:spLocks noGrp="1"/>
          </p:cNvSpPr>
          <p:nvPr>
            <p:ph type="title"/>
          </p:nvPr>
        </p:nvSpPr>
        <p:spPr>
          <a:xfrm>
            <a:off x="1016000" y="453203"/>
            <a:ext cx="15050651" cy="3187273"/>
          </a:xfrm>
          <a:prstGeom prst="rect">
            <a:avLst/>
          </a:prstGeom>
        </p:spPr>
        <p:txBody>
          <a:bodyPr wrap="square" lIns="0" tIns="0" rIns="0" bIns="0">
            <a:spAutoFit/>
          </a:bodyPr>
          <a:lstStyle>
            <a:lvl1pPr>
              <a:defRPr sz="10050" b="0" i="0">
                <a:solidFill>
                  <a:srgbClr val="00694B"/>
                </a:solidFill>
                <a:latin typeface="Trebuchet MS"/>
                <a:cs typeface="Trebuchet MS"/>
              </a:defRPr>
            </a:lvl1pPr>
          </a:lstStyle>
          <a:p>
            <a:endParaRPr/>
          </a:p>
        </p:txBody>
      </p:sp>
      <p:sp>
        <p:nvSpPr>
          <p:cNvPr id="3" name="Holder 3"/>
          <p:cNvSpPr>
            <a:spLocks noGrp="1"/>
          </p:cNvSpPr>
          <p:nvPr>
            <p:ph type="body" idx="1"/>
          </p:nvPr>
        </p:nvSpPr>
        <p:spPr>
          <a:xfrm>
            <a:off x="1016000" y="4134217"/>
            <a:ext cx="10353675" cy="5135245"/>
          </a:xfrm>
          <a:prstGeom prst="rect">
            <a:avLst/>
          </a:prstGeom>
        </p:spPr>
        <p:txBody>
          <a:bodyPr wrap="square" lIns="0" tIns="0" rIns="0" bIns="0">
            <a:spAutoFit/>
          </a:bodyPr>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467100"/>
            <a:ext cx="9312579" cy="1828770"/>
          </a:xfrm>
          <a:prstGeom prst="rect">
            <a:avLst/>
          </a:prstGeom>
        </p:spPr>
        <p:txBody>
          <a:bodyPr vert="horz" wrap="square" lIns="0" tIns="570230" rIns="0" bIns="0" rtlCol="0">
            <a:spAutoFit/>
          </a:bodyPr>
          <a:lstStyle/>
          <a:p>
            <a:pPr marL="12700" marR="1356360">
              <a:lnSpc>
                <a:spcPct val="75000"/>
              </a:lnSpc>
              <a:spcBef>
                <a:spcPts val="4490"/>
              </a:spcBef>
            </a:pPr>
            <a:r>
              <a:rPr lang="en-IN" sz="5400" b="1" spc="-30" dirty="0">
                <a:solidFill>
                  <a:srgbClr val="00694B"/>
                </a:solidFill>
                <a:latin typeface="Times New Roman" panose="02020603050405020304" pitchFamily="18" charset="0"/>
                <a:cs typeface="Times New Roman" panose="02020603050405020304" pitchFamily="18" charset="0"/>
              </a:rPr>
              <a:t>Data Visualization of Bird Strikes between 2000-2011</a:t>
            </a:r>
            <a:endParaRPr sz="54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51254" y="8724900"/>
            <a:ext cx="4965701" cy="474489"/>
          </a:xfrm>
          <a:prstGeom prst="rect">
            <a:avLst/>
          </a:prstGeom>
        </p:spPr>
        <p:txBody>
          <a:bodyPr vert="horz" wrap="square" lIns="0" tIns="12700" rIns="0" bIns="0" rtlCol="0">
            <a:spAutoFit/>
          </a:bodyPr>
          <a:lstStyle/>
          <a:p>
            <a:pPr marL="12700">
              <a:lnSpc>
                <a:spcPct val="100000"/>
              </a:lnSpc>
              <a:spcBef>
                <a:spcPts val="100"/>
              </a:spcBef>
            </a:pPr>
            <a:r>
              <a:rPr lang="en-IN" sz="3000" spc="-120" dirty="0">
                <a:solidFill>
                  <a:srgbClr val="00694B"/>
                </a:solidFill>
                <a:latin typeface="Trebuchet MS"/>
                <a:cs typeface="Trebuchet MS"/>
              </a:rPr>
              <a:t>Submitted By: Mayura Chibb</a:t>
            </a:r>
            <a:endParaRPr sz="3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0" y="453203"/>
            <a:ext cx="16992600" cy="1796839"/>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6000" b="1" spc="350" dirty="0">
                <a:latin typeface="Times New Roman" panose="02020603050405020304" pitchFamily="18" charset="0"/>
                <a:cs typeface="Times New Roman" panose="02020603050405020304" pitchFamily="18" charset="0"/>
              </a:rPr>
              <a:t>Phase of flight during bird strikes</a:t>
            </a:r>
            <a:br>
              <a:rPr lang="en-IN" sz="6000" b="1" spc="350" dirty="0">
                <a:latin typeface="Times New Roman" panose="02020603050405020304" pitchFamily="18" charset="0"/>
                <a:cs typeface="Times New Roman" panose="02020603050405020304" pitchFamily="18" charset="0"/>
              </a:rPr>
            </a:b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A68A070-5D71-3F16-209D-F0B7125E5DDE}"/>
              </a:ext>
            </a:extLst>
          </p:cNvPr>
          <p:cNvSpPr/>
          <p:nvPr/>
        </p:nvSpPr>
        <p:spPr>
          <a:xfrm>
            <a:off x="1295400" y="1866900"/>
            <a:ext cx="15697200" cy="7467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202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0" y="453203"/>
            <a:ext cx="16611600" cy="1657570"/>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5400" b="1" spc="350" dirty="0">
                <a:latin typeface="Times New Roman" panose="02020603050405020304" pitchFamily="18" charset="0"/>
                <a:cs typeface="Times New Roman" panose="02020603050405020304" pitchFamily="18" charset="0"/>
              </a:rPr>
              <a:t>Average altitude of the aeroplane during bird strike</a:t>
            </a:r>
            <a:endParaRPr sz="54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3E619C6-9CE8-F229-C82B-AE6621DB86AC}"/>
              </a:ext>
            </a:extLst>
          </p:cNvPr>
          <p:cNvSpPr/>
          <p:nvPr/>
        </p:nvSpPr>
        <p:spPr>
          <a:xfrm>
            <a:off x="1295400" y="2110773"/>
            <a:ext cx="15544800" cy="737612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319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0" y="453203"/>
            <a:ext cx="16611600" cy="1657570"/>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5400" b="1" spc="350" dirty="0">
                <a:latin typeface="Times New Roman" panose="02020603050405020304" pitchFamily="18" charset="0"/>
                <a:cs typeface="Times New Roman" panose="02020603050405020304" pitchFamily="18" charset="0"/>
              </a:rPr>
              <a:t>Effect of Bird Strike on flight</a:t>
            </a:r>
            <a:br>
              <a:rPr lang="en-IN" sz="5400" b="1" spc="350" dirty="0">
                <a:latin typeface="Times New Roman" panose="02020603050405020304" pitchFamily="18" charset="0"/>
                <a:cs typeface="Times New Roman" panose="02020603050405020304" pitchFamily="18" charset="0"/>
              </a:rPr>
            </a:br>
            <a:endParaRPr sz="54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FD3DC2F-19FC-B25F-1F04-65AED2BF31AF}"/>
              </a:ext>
            </a:extLst>
          </p:cNvPr>
          <p:cNvSpPr/>
          <p:nvPr/>
        </p:nvSpPr>
        <p:spPr>
          <a:xfrm>
            <a:off x="1524000" y="1866900"/>
            <a:ext cx="15240000" cy="76962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45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0" y="453203"/>
            <a:ext cx="16611600" cy="1657570"/>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5400" b="1" spc="350" dirty="0">
                <a:latin typeface="Times New Roman" panose="02020603050405020304" pitchFamily="18" charset="0"/>
                <a:cs typeface="Times New Roman" panose="02020603050405020304" pitchFamily="18" charset="0"/>
              </a:rPr>
              <a:t>Effect of Bird Strike at different altitude</a:t>
            </a:r>
            <a:endParaRPr sz="54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1CF78AC-24D0-6CF5-C523-79DD27D79CEB}"/>
              </a:ext>
            </a:extLst>
          </p:cNvPr>
          <p:cNvSpPr/>
          <p:nvPr/>
        </p:nvSpPr>
        <p:spPr>
          <a:xfrm>
            <a:off x="1752600" y="2247900"/>
            <a:ext cx="15011400" cy="7010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153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0" y="453203"/>
            <a:ext cx="16611600" cy="2280817"/>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5400" b="1" spc="350" dirty="0">
                <a:latin typeface="Times New Roman" panose="02020603050405020304" pitchFamily="18" charset="0"/>
                <a:cs typeface="Times New Roman" panose="02020603050405020304" pitchFamily="18" charset="0"/>
              </a:rPr>
              <a:t>Effect of prior warning to the pilots about the bird strike</a:t>
            </a:r>
            <a:br>
              <a:rPr lang="en-IN" sz="5400" b="1" spc="350" dirty="0">
                <a:latin typeface="Times New Roman" panose="02020603050405020304" pitchFamily="18" charset="0"/>
                <a:cs typeface="Times New Roman" panose="02020603050405020304" pitchFamily="18" charset="0"/>
              </a:rPr>
            </a:br>
            <a:endParaRPr sz="54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F861DFA-7922-C4CB-9A95-898D5715613A}"/>
              </a:ext>
            </a:extLst>
          </p:cNvPr>
          <p:cNvSpPr/>
          <p:nvPr/>
        </p:nvSpPr>
        <p:spPr>
          <a:xfrm>
            <a:off x="1524000" y="2247900"/>
            <a:ext cx="15468600" cy="7162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183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6579" y="1257300"/>
            <a:ext cx="6153150" cy="1027204"/>
          </a:xfrm>
          <a:prstGeom prst="rect">
            <a:avLst/>
          </a:prstGeom>
        </p:spPr>
        <p:txBody>
          <a:bodyPr vert="horz" wrap="square" lIns="0" tIns="11430" rIns="0" bIns="0" rtlCol="0">
            <a:spAutoFit/>
          </a:bodyPr>
          <a:lstStyle/>
          <a:p>
            <a:pPr marL="12700">
              <a:lnSpc>
                <a:spcPct val="100000"/>
              </a:lnSpc>
              <a:spcBef>
                <a:spcPts val="90"/>
              </a:spcBef>
            </a:pPr>
            <a:r>
              <a:rPr sz="6600" b="1" spc="-25" dirty="0">
                <a:latin typeface="Times New Roman" panose="02020603050405020304" pitchFamily="18" charset="0"/>
                <a:cs typeface="Times New Roman" panose="02020603050405020304" pitchFamily="18" charset="0"/>
              </a:rPr>
              <a:t>C</a:t>
            </a:r>
            <a:r>
              <a:rPr sz="6600" b="1" spc="-30" dirty="0">
                <a:latin typeface="Times New Roman" panose="02020603050405020304" pitchFamily="18" charset="0"/>
                <a:cs typeface="Times New Roman" panose="02020603050405020304" pitchFamily="18" charset="0"/>
              </a:rPr>
              <a:t>o</a:t>
            </a:r>
            <a:r>
              <a:rPr sz="6600" b="1" spc="-45" dirty="0">
                <a:latin typeface="Times New Roman" panose="02020603050405020304" pitchFamily="18" charset="0"/>
                <a:cs typeface="Times New Roman" panose="02020603050405020304" pitchFamily="18" charset="0"/>
              </a:rPr>
              <a:t>n</a:t>
            </a:r>
            <a:r>
              <a:rPr sz="6600" b="1" spc="-30" dirty="0">
                <a:latin typeface="Times New Roman" panose="02020603050405020304" pitchFamily="18" charset="0"/>
                <a:cs typeface="Times New Roman" panose="02020603050405020304" pitchFamily="18" charset="0"/>
              </a:rPr>
              <a:t>c</a:t>
            </a:r>
            <a:r>
              <a:rPr sz="6600" b="1" spc="-95" dirty="0">
                <a:latin typeface="Times New Roman" panose="02020603050405020304" pitchFamily="18" charset="0"/>
                <a:cs typeface="Times New Roman" panose="02020603050405020304" pitchFamily="18" charset="0"/>
              </a:rPr>
              <a:t>l</a:t>
            </a:r>
            <a:r>
              <a:rPr sz="6600" b="1" spc="-40" dirty="0">
                <a:latin typeface="Times New Roman" panose="02020603050405020304" pitchFamily="18" charset="0"/>
                <a:cs typeface="Times New Roman" panose="02020603050405020304" pitchFamily="18" charset="0"/>
              </a:rPr>
              <a:t>u</a:t>
            </a:r>
            <a:r>
              <a:rPr sz="6600" b="1" dirty="0">
                <a:latin typeface="Times New Roman" panose="02020603050405020304" pitchFamily="18" charset="0"/>
                <a:cs typeface="Times New Roman" panose="02020603050405020304" pitchFamily="18" charset="0"/>
              </a:rPr>
              <a:t>s</a:t>
            </a:r>
            <a:r>
              <a:rPr sz="6600" b="1" spc="-195" dirty="0">
                <a:latin typeface="Times New Roman" panose="02020603050405020304" pitchFamily="18" charset="0"/>
                <a:cs typeface="Times New Roman" panose="02020603050405020304" pitchFamily="18" charset="0"/>
              </a:rPr>
              <a:t>i</a:t>
            </a:r>
            <a:r>
              <a:rPr sz="6600" b="1" spc="-30" dirty="0">
                <a:latin typeface="Times New Roman" panose="02020603050405020304" pitchFamily="18" charset="0"/>
                <a:cs typeface="Times New Roman" panose="02020603050405020304" pitchFamily="18" charset="0"/>
              </a:rPr>
              <a:t>o</a:t>
            </a:r>
            <a:r>
              <a:rPr sz="6600" b="1" spc="390" dirty="0">
                <a:latin typeface="Times New Roman" panose="02020603050405020304" pitchFamily="18" charset="0"/>
                <a:cs typeface="Times New Roman" panose="02020603050405020304" pitchFamily="18" charset="0"/>
              </a:rPr>
              <a:t>n</a:t>
            </a:r>
          </a:p>
        </p:txBody>
      </p:sp>
      <p:pic>
        <p:nvPicPr>
          <p:cNvPr id="8" name="object 8"/>
          <p:cNvPicPr/>
          <p:nvPr/>
        </p:nvPicPr>
        <p:blipFill>
          <a:blip r:embed="rId2" cstate="print"/>
          <a:stretch>
            <a:fillRect/>
          </a:stretch>
        </p:blipFill>
        <p:spPr>
          <a:xfrm>
            <a:off x="10663989" y="1536700"/>
            <a:ext cx="6647432" cy="7213599"/>
          </a:xfrm>
          <a:prstGeom prst="rect">
            <a:avLst/>
          </a:prstGeom>
        </p:spPr>
      </p:pic>
      <p:sp>
        <p:nvSpPr>
          <p:cNvPr id="4" name="TextBox 3">
            <a:extLst>
              <a:ext uri="{FF2B5EF4-FFF2-40B4-BE49-F238E27FC236}">
                <a16:creationId xmlns:a16="http://schemas.microsoft.com/office/drawing/2014/main" id="{9F759FE3-8C10-D039-6CC3-DEC34F0D04A9}"/>
              </a:ext>
            </a:extLst>
          </p:cNvPr>
          <p:cNvSpPr txBox="1"/>
          <p:nvPr/>
        </p:nvSpPr>
        <p:spPr>
          <a:xfrm>
            <a:off x="976579" y="2317688"/>
            <a:ext cx="8458200" cy="6555641"/>
          </a:xfrm>
          <a:prstGeom prst="rect">
            <a:avLst/>
          </a:prstGeom>
          <a:noFill/>
        </p:spPr>
        <p:txBody>
          <a:bodyPr wrap="square" rtlCol="0">
            <a:spAutoFit/>
          </a:bodyPr>
          <a:lstStyle/>
          <a:p>
            <a:pPr algn="just"/>
            <a:r>
              <a:rPr lang="en-US" sz="2800" dirty="0"/>
              <a:t>In summary, the detailed analysis of bird strike incidents between 2000 and 2011 offers valuable insights into the patterns, risks, and possible mitigation strategies in aviation safety. By utilizing advanced data visualization techniques and statistical analysis, we have identified trends in bird strikes, pinpointed high-risk scenarios, and assessed the impact on various aspects of flight operations. The findings underscore the need for continued vigilance and proactive measures to mitigate bird strike risks, ensuring the safety of both passengers and aircraft. This study contributes to ongoing efforts to improve aviation safety protocols and promotes a proactive approach to wildlife management around airports.</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499" y="2120995"/>
            <a:ext cx="7011670" cy="4015586"/>
          </a:xfrm>
          <a:prstGeom prst="rect">
            <a:avLst/>
          </a:prstGeom>
        </p:spPr>
        <p:txBody>
          <a:bodyPr vert="horz" wrap="square" lIns="0" tIns="584835" rIns="0" bIns="0" rtlCol="0">
            <a:spAutoFit/>
          </a:bodyPr>
          <a:lstStyle/>
          <a:p>
            <a:pPr marL="12700" marR="5080" algn="ctr">
              <a:lnSpc>
                <a:spcPct val="74700"/>
              </a:lnSpc>
              <a:spcBef>
                <a:spcPts val="4605"/>
              </a:spcBef>
            </a:pPr>
            <a:r>
              <a:rPr sz="14800" spc="-160" dirty="0">
                <a:solidFill>
                  <a:srgbClr val="00694B"/>
                </a:solidFill>
                <a:latin typeface="Trebuchet MS"/>
                <a:cs typeface="Trebuchet MS"/>
              </a:rPr>
              <a:t>T</a:t>
            </a:r>
            <a:r>
              <a:rPr sz="14800" spc="-140" dirty="0">
                <a:solidFill>
                  <a:srgbClr val="00694B"/>
                </a:solidFill>
                <a:latin typeface="Trebuchet MS"/>
                <a:cs typeface="Trebuchet MS"/>
              </a:rPr>
              <a:t>h</a:t>
            </a:r>
            <a:r>
              <a:rPr sz="14800" spc="-160" dirty="0">
                <a:solidFill>
                  <a:srgbClr val="00694B"/>
                </a:solidFill>
                <a:latin typeface="Trebuchet MS"/>
                <a:cs typeface="Trebuchet MS"/>
              </a:rPr>
              <a:t>a</a:t>
            </a:r>
            <a:r>
              <a:rPr sz="14800" spc="-140" dirty="0">
                <a:solidFill>
                  <a:srgbClr val="00694B"/>
                </a:solidFill>
                <a:latin typeface="Trebuchet MS"/>
                <a:cs typeface="Trebuchet MS"/>
              </a:rPr>
              <a:t>n</a:t>
            </a:r>
            <a:r>
              <a:rPr sz="14800" spc="495" dirty="0">
                <a:solidFill>
                  <a:srgbClr val="00694B"/>
                </a:solidFill>
                <a:latin typeface="Trebuchet MS"/>
                <a:cs typeface="Trebuchet MS"/>
              </a:rPr>
              <a:t>k</a:t>
            </a:r>
            <a:r>
              <a:rPr sz="14800" spc="-25" dirty="0">
                <a:solidFill>
                  <a:srgbClr val="00694B"/>
                </a:solidFill>
                <a:latin typeface="Trebuchet MS"/>
                <a:cs typeface="Trebuchet MS"/>
              </a:rPr>
              <a:t> </a:t>
            </a:r>
            <a:r>
              <a:rPr sz="14800" spc="135" dirty="0">
                <a:solidFill>
                  <a:srgbClr val="00694B"/>
                </a:solidFill>
                <a:latin typeface="Trebuchet MS"/>
                <a:cs typeface="Trebuchet MS"/>
              </a:rPr>
              <a:t>y</a:t>
            </a:r>
            <a:r>
              <a:rPr sz="14800" spc="140" dirty="0">
                <a:solidFill>
                  <a:srgbClr val="00694B"/>
                </a:solidFill>
                <a:latin typeface="Trebuchet MS"/>
                <a:cs typeface="Trebuchet MS"/>
              </a:rPr>
              <a:t>o</a:t>
            </a:r>
            <a:r>
              <a:rPr sz="14800" spc="760" dirty="0">
                <a:solidFill>
                  <a:srgbClr val="00694B"/>
                </a:solidFill>
                <a:latin typeface="Trebuchet MS"/>
                <a:cs typeface="Trebuchet MS"/>
              </a:rPr>
              <a:t>u</a:t>
            </a:r>
            <a:endParaRPr sz="14800" dirty="0">
              <a:latin typeface="Trebuchet MS"/>
              <a:cs typeface="Trebuchet MS"/>
            </a:endParaRPr>
          </a:p>
        </p:txBody>
      </p:sp>
      <p:pic>
        <p:nvPicPr>
          <p:cNvPr id="4" name="object 4"/>
          <p:cNvPicPr/>
          <p:nvPr/>
        </p:nvPicPr>
        <p:blipFill>
          <a:blip r:embed="rId2" cstate="print"/>
          <a:stretch>
            <a:fillRect/>
          </a:stretch>
        </p:blipFill>
        <p:spPr>
          <a:xfrm>
            <a:off x="11867657" y="1383673"/>
            <a:ext cx="5496399" cy="7508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44911" y="1893616"/>
            <a:ext cx="6291364" cy="6491691"/>
          </a:xfrm>
          <a:prstGeom prst="rect">
            <a:avLst/>
          </a:prstGeom>
        </p:spPr>
      </p:pic>
      <p:sp>
        <p:nvSpPr>
          <p:cNvPr id="4" name="object 4"/>
          <p:cNvSpPr txBox="1"/>
          <p:nvPr/>
        </p:nvSpPr>
        <p:spPr>
          <a:xfrm>
            <a:off x="609600" y="952500"/>
            <a:ext cx="9740163" cy="8630568"/>
          </a:xfrm>
          <a:prstGeom prst="rect">
            <a:avLst/>
          </a:prstGeom>
        </p:spPr>
        <p:txBody>
          <a:bodyPr vert="horz" wrap="square" lIns="0" tIns="12700" rIns="0" bIns="0" rtlCol="0">
            <a:spAutoFit/>
          </a:bodyPr>
          <a:lstStyle/>
          <a:p>
            <a:pPr marL="12700" algn="just">
              <a:lnSpc>
                <a:spcPct val="100000"/>
              </a:lnSpc>
              <a:spcBef>
                <a:spcPts val="100"/>
              </a:spcBef>
            </a:pPr>
            <a:r>
              <a:rPr lang="en-IN" sz="3200" b="1" spc="85" dirty="0">
                <a:solidFill>
                  <a:srgbClr val="00694B"/>
                </a:solidFill>
                <a:latin typeface="Times New Roman" panose="02020603050405020304" pitchFamily="18" charset="0"/>
                <a:cs typeface="Times New Roman" panose="02020603050405020304" pitchFamily="18" charset="0"/>
              </a:rPr>
              <a:t>Project Overview:</a:t>
            </a:r>
            <a:endParaRPr lang="en-IN" sz="3200" b="1" spc="85" dirty="0">
              <a:solidFill>
                <a:srgbClr val="00694B"/>
              </a:solidFill>
              <a:latin typeface="Trebuchet MS"/>
              <a:cs typeface="Trebuchet MS"/>
            </a:endParaRPr>
          </a:p>
          <a:p>
            <a:pPr algn="l"/>
            <a:r>
              <a:rPr lang="en-US" sz="2400" b="0" i="0" u="none" strike="noStrike" baseline="0" dirty="0">
                <a:latin typeface="Times New Roman" panose="02020603050405020304" pitchFamily="18" charset="0"/>
                <a:cs typeface="Times New Roman" panose="02020603050405020304" pitchFamily="18" charset="0"/>
              </a:rPr>
              <a:t>Transport and communication are crucial domains in the field of analytics.</a:t>
            </a:r>
          </a:p>
          <a:p>
            <a:pPr algn="l"/>
            <a:r>
              <a:rPr lang="en-US" sz="2400" b="0" i="0" u="none" strike="noStrike" baseline="0" dirty="0">
                <a:latin typeface="Times New Roman" panose="02020603050405020304" pitchFamily="18" charset="0"/>
                <a:cs typeface="Times New Roman" panose="02020603050405020304" pitchFamily="18" charset="0"/>
              </a:rPr>
              <a:t>Environmental impacts and safety are, nowadays, two major concerns of the scientific community concerning transport scenarios and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a:t>
            </a:r>
          </a:p>
          <a:p>
            <a:pPr algn="l"/>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Bird strikes may occur during any phase of flight, but are most likely during the</a:t>
            </a:r>
          </a:p>
          <a:p>
            <a:pPr algn="l"/>
            <a:r>
              <a:rPr lang="en-US" sz="2400" b="0" i="0" u="none" strike="noStrike" baseline="0" dirty="0">
                <a:latin typeface="Times New Roman" panose="02020603050405020304" pitchFamily="18" charset="0"/>
                <a:cs typeface="Times New Roman" panose="02020603050405020304" pitchFamily="18" charset="0"/>
              </a:rPr>
              <a:t>take-off, initial climb, approach and landing phases due to the greater numbers of birds in flight at lower levels. To have a closer look the following document visually depicts the data collected on Bird Strikes by FAA between 2000-2011.</a:t>
            </a:r>
            <a:endParaRPr lang="en-IN" sz="2400" b="1" spc="85" dirty="0">
              <a:solidFill>
                <a:srgbClr val="00694B"/>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dirty="0"/>
          </a:p>
        </p:txBody>
      </p:sp>
      <p:sp>
        <p:nvSpPr>
          <p:cNvPr id="3" name="object 3"/>
          <p:cNvSpPr txBox="1">
            <a:spLocks noGrp="1"/>
          </p:cNvSpPr>
          <p:nvPr>
            <p:ph type="title"/>
          </p:nvPr>
        </p:nvSpPr>
        <p:spPr>
          <a:xfrm>
            <a:off x="2196330" y="2857500"/>
            <a:ext cx="9019540" cy="2075248"/>
          </a:xfrm>
          <a:prstGeom prst="rect">
            <a:avLst/>
          </a:prstGeom>
        </p:spPr>
        <p:txBody>
          <a:bodyPr vert="horz" wrap="square" lIns="0" tIns="400685" rIns="0" bIns="0" rtlCol="0">
            <a:spAutoFit/>
          </a:bodyPr>
          <a:lstStyle/>
          <a:p>
            <a:pPr marL="12700" marR="5080" algn="ctr">
              <a:lnSpc>
                <a:spcPct val="74600"/>
              </a:lnSpc>
              <a:spcBef>
                <a:spcPts val="3155"/>
              </a:spcBef>
            </a:pPr>
            <a:r>
              <a:rPr lang="en-IN" sz="7200" b="1" spc="-150" dirty="0">
                <a:latin typeface="Times New Roman" panose="02020603050405020304" pitchFamily="18" charset="0"/>
                <a:cs typeface="Times New Roman" panose="02020603050405020304" pitchFamily="18" charset="0"/>
              </a:rPr>
              <a:t>Results of Data Analysis</a:t>
            </a:r>
            <a:endParaRPr sz="7200" b="1" spc="140" dirty="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1537764" y="8146092"/>
            <a:ext cx="1050925" cy="1112520"/>
            <a:chOff x="11537764" y="8146092"/>
            <a:chExt cx="1050925" cy="1112520"/>
          </a:xfrm>
        </p:grpSpPr>
        <p:sp>
          <p:nvSpPr>
            <p:cNvPr id="9" name="object 9"/>
            <p:cNvSpPr/>
            <p:nvPr/>
          </p:nvSpPr>
          <p:spPr>
            <a:xfrm>
              <a:off x="11537764" y="8702195"/>
              <a:ext cx="1050925" cy="556260"/>
            </a:xfrm>
            <a:custGeom>
              <a:avLst/>
              <a:gdLst/>
              <a:ahLst/>
              <a:cxnLst/>
              <a:rect l="l" t="t" r="r" b="b"/>
              <a:pathLst>
                <a:path w="1050925" h="556259">
                  <a:moveTo>
                    <a:pt x="0" y="0"/>
                  </a:moveTo>
                  <a:lnTo>
                    <a:pt x="1050893" y="0"/>
                  </a:lnTo>
                  <a:lnTo>
                    <a:pt x="1050893" y="556102"/>
                  </a:lnTo>
                  <a:lnTo>
                    <a:pt x="0" y="556103"/>
                  </a:lnTo>
                  <a:lnTo>
                    <a:pt x="0" y="0"/>
                  </a:lnTo>
                  <a:close/>
                </a:path>
              </a:pathLst>
            </a:custGeom>
            <a:solidFill>
              <a:srgbClr val="28D0A2"/>
            </a:solidFill>
          </p:spPr>
          <p:txBody>
            <a:bodyPr wrap="square" lIns="0" tIns="0" rIns="0" bIns="0" rtlCol="0"/>
            <a:lstStyle/>
            <a:p>
              <a:endParaRPr/>
            </a:p>
          </p:txBody>
        </p:sp>
        <p:sp>
          <p:nvSpPr>
            <p:cNvPr id="10" name="object 10"/>
            <p:cNvSpPr/>
            <p:nvPr/>
          </p:nvSpPr>
          <p:spPr>
            <a:xfrm>
              <a:off x="11537764" y="8146092"/>
              <a:ext cx="1050925" cy="556260"/>
            </a:xfrm>
            <a:custGeom>
              <a:avLst/>
              <a:gdLst/>
              <a:ahLst/>
              <a:cxnLst/>
              <a:rect l="l" t="t" r="r" b="b"/>
              <a:pathLst>
                <a:path w="1050925" h="556259">
                  <a:moveTo>
                    <a:pt x="1050893" y="556103"/>
                  </a:moveTo>
                  <a:lnTo>
                    <a:pt x="0" y="556103"/>
                  </a:lnTo>
                  <a:lnTo>
                    <a:pt x="0" y="78548"/>
                  </a:lnTo>
                  <a:lnTo>
                    <a:pt x="11101" y="41952"/>
                  </a:lnTo>
                  <a:lnTo>
                    <a:pt x="41953" y="11100"/>
                  </a:lnTo>
                  <a:lnTo>
                    <a:pt x="78551" y="0"/>
                  </a:lnTo>
                  <a:lnTo>
                    <a:pt x="972342" y="0"/>
                  </a:lnTo>
                  <a:lnTo>
                    <a:pt x="1008939" y="11100"/>
                  </a:lnTo>
                  <a:lnTo>
                    <a:pt x="1039791" y="41952"/>
                  </a:lnTo>
                  <a:lnTo>
                    <a:pt x="1050893" y="78548"/>
                  </a:lnTo>
                  <a:lnTo>
                    <a:pt x="1050893" y="556103"/>
                  </a:lnTo>
                  <a:close/>
                </a:path>
              </a:pathLst>
            </a:custGeom>
            <a:solidFill>
              <a:srgbClr val="20B48B"/>
            </a:solidFill>
          </p:spPr>
          <p:txBody>
            <a:bodyPr wrap="square" lIns="0" tIns="0" rIns="0" bIns="0" rtlCol="0"/>
            <a:lstStyle/>
            <a:p>
              <a:endParaRPr/>
            </a:p>
          </p:txBody>
        </p:sp>
      </p:grpSp>
      <p:grpSp>
        <p:nvGrpSpPr>
          <p:cNvPr id="11" name="object 11"/>
          <p:cNvGrpSpPr/>
          <p:nvPr/>
        </p:nvGrpSpPr>
        <p:grpSpPr>
          <a:xfrm>
            <a:off x="12705425" y="7033886"/>
            <a:ext cx="1050925" cy="2225040"/>
            <a:chOff x="12705425" y="7033886"/>
            <a:chExt cx="1050925" cy="2225040"/>
          </a:xfrm>
        </p:grpSpPr>
        <p:sp>
          <p:nvSpPr>
            <p:cNvPr id="12" name="object 12"/>
            <p:cNvSpPr/>
            <p:nvPr/>
          </p:nvSpPr>
          <p:spPr>
            <a:xfrm>
              <a:off x="12705425" y="8368533"/>
              <a:ext cx="1050925" cy="890269"/>
            </a:xfrm>
            <a:custGeom>
              <a:avLst/>
              <a:gdLst/>
              <a:ahLst/>
              <a:cxnLst/>
              <a:rect l="l" t="t" r="r" b="b"/>
              <a:pathLst>
                <a:path w="1050925" h="890270">
                  <a:moveTo>
                    <a:pt x="0" y="0"/>
                  </a:moveTo>
                  <a:lnTo>
                    <a:pt x="1050893" y="0"/>
                  </a:lnTo>
                  <a:lnTo>
                    <a:pt x="1050893" y="889765"/>
                  </a:lnTo>
                  <a:lnTo>
                    <a:pt x="0" y="889765"/>
                  </a:lnTo>
                  <a:lnTo>
                    <a:pt x="0" y="0"/>
                  </a:lnTo>
                  <a:close/>
                </a:path>
              </a:pathLst>
            </a:custGeom>
            <a:solidFill>
              <a:srgbClr val="A8DED0"/>
            </a:solidFill>
          </p:spPr>
          <p:txBody>
            <a:bodyPr wrap="square" lIns="0" tIns="0" rIns="0" bIns="0" rtlCol="0"/>
            <a:lstStyle/>
            <a:p>
              <a:endParaRPr/>
            </a:p>
          </p:txBody>
        </p:sp>
        <p:sp>
          <p:nvSpPr>
            <p:cNvPr id="13" name="object 13"/>
            <p:cNvSpPr/>
            <p:nvPr/>
          </p:nvSpPr>
          <p:spPr>
            <a:xfrm>
              <a:off x="12705425" y="7478769"/>
              <a:ext cx="1050925" cy="890269"/>
            </a:xfrm>
            <a:custGeom>
              <a:avLst/>
              <a:gdLst/>
              <a:ahLst/>
              <a:cxnLst/>
              <a:rect l="l" t="t" r="r" b="b"/>
              <a:pathLst>
                <a:path w="1050925" h="890270">
                  <a:moveTo>
                    <a:pt x="0" y="0"/>
                  </a:moveTo>
                  <a:lnTo>
                    <a:pt x="1050893" y="0"/>
                  </a:lnTo>
                  <a:lnTo>
                    <a:pt x="1050893" y="889764"/>
                  </a:lnTo>
                  <a:lnTo>
                    <a:pt x="0" y="889764"/>
                  </a:lnTo>
                  <a:lnTo>
                    <a:pt x="0" y="0"/>
                  </a:lnTo>
                  <a:close/>
                </a:path>
              </a:pathLst>
            </a:custGeom>
            <a:solidFill>
              <a:srgbClr val="28D0A2"/>
            </a:solidFill>
          </p:spPr>
          <p:txBody>
            <a:bodyPr wrap="square" lIns="0" tIns="0" rIns="0" bIns="0" rtlCol="0"/>
            <a:lstStyle/>
            <a:p>
              <a:endParaRPr/>
            </a:p>
          </p:txBody>
        </p:sp>
        <p:sp>
          <p:nvSpPr>
            <p:cNvPr id="14" name="object 14"/>
            <p:cNvSpPr/>
            <p:nvPr/>
          </p:nvSpPr>
          <p:spPr>
            <a:xfrm>
              <a:off x="12705425" y="7033886"/>
              <a:ext cx="1050925" cy="445134"/>
            </a:xfrm>
            <a:custGeom>
              <a:avLst/>
              <a:gdLst/>
              <a:ahLst/>
              <a:cxnLst/>
              <a:rect l="l" t="t" r="r" b="b"/>
              <a:pathLst>
                <a:path w="1050925" h="445134">
                  <a:moveTo>
                    <a:pt x="1050893" y="444882"/>
                  </a:moveTo>
                  <a:lnTo>
                    <a:pt x="0" y="444882"/>
                  </a:lnTo>
                  <a:lnTo>
                    <a:pt x="0" y="78546"/>
                  </a:lnTo>
                  <a:lnTo>
                    <a:pt x="11101" y="41952"/>
                  </a:lnTo>
                  <a:lnTo>
                    <a:pt x="41953" y="11100"/>
                  </a:lnTo>
                  <a:lnTo>
                    <a:pt x="78546" y="0"/>
                  </a:lnTo>
                  <a:lnTo>
                    <a:pt x="972346" y="0"/>
                  </a:lnTo>
                  <a:lnTo>
                    <a:pt x="1008939" y="11100"/>
                  </a:lnTo>
                  <a:lnTo>
                    <a:pt x="1039791" y="41953"/>
                  </a:lnTo>
                  <a:lnTo>
                    <a:pt x="1050892" y="78546"/>
                  </a:lnTo>
                  <a:lnTo>
                    <a:pt x="1050893" y="444882"/>
                  </a:lnTo>
                  <a:close/>
                </a:path>
              </a:pathLst>
            </a:custGeom>
            <a:solidFill>
              <a:srgbClr val="20B48B"/>
            </a:solidFill>
          </p:spPr>
          <p:txBody>
            <a:bodyPr wrap="square" lIns="0" tIns="0" rIns="0" bIns="0" rtlCol="0"/>
            <a:lstStyle/>
            <a:p>
              <a:endParaRPr/>
            </a:p>
          </p:txBody>
        </p:sp>
      </p:grpSp>
      <p:grpSp>
        <p:nvGrpSpPr>
          <p:cNvPr id="15" name="object 15"/>
          <p:cNvGrpSpPr/>
          <p:nvPr/>
        </p:nvGrpSpPr>
        <p:grpSpPr>
          <a:xfrm>
            <a:off x="13873084" y="5921679"/>
            <a:ext cx="1050925" cy="3336925"/>
            <a:chOff x="13873084" y="5921679"/>
            <a:chExt cx="1050925" cy="3336925"/>
          </a:xfrm>
        </p:grpSpPr>
        <p:sp>
          <p:nvSpPr>
            <p:cNvPr id="16" name="object 16"/>
            <p:cNvSpPr/>
            <p:nvPr/>
          </p:nvSpPr>
          <p:spPr>
            <a:xfrm>
              <a:off x="13873085" y="7589989"/>
              <a:ext cx="1050925" cy="1668780"/>
            </a:xfrm>
            <a:custGeom>
              <a:avLst/>
              <a:gdLst/>
              <a:ahLst/>
              <a:cxnLst/>
              <a:rect l="l" t="t" r="r" b="b"/>
              <a:pathLst>
                <a:path w="1050925" h="1668779">
                  <a:moveTo>
                    <a:pt x="0" y="0"/>
                  </a:moveTo>
                  <a:lnTo>
                    <a:pt x="1050893" y="0"/>
                  </a:lnTo>
                  <a:lnTo>
                    <a:pt x="1050893" y="1668308"/>
                  </a:lnTo>
                  <a:lnTo>
                    <a:pt x="0" y="1668308"/>
                  </a:lnTo>
                  <a:lnTo>
                    <a:pt x="0" y="0"/>
                  </a:lnTo>
                  <a:close/>
                </a:path>
              </a:pathLst>
            </a:custGeom>
            <a:solidFill>
              <a:srgbClr val="A8DED0"/>
            </a:solidFill>
          </p:spPr>
          <p:txBody>
            <a:bodyPr wrap="square" lIns="0" tIns="0" rIns="0" bIns="0" rtlCol="0"/>
            <a:lstStyle/>
            <a:p>
              <a:endParaRPr/>
            </a:p>
          </p:txBody>
        </p:sp>
        <p:sp>
          <p:nvSpPr>
            <p:cNvPr id="17" name="object 17"/>
            <p:cNvSpPr/>
            <p:nvPr/>
          </p:nvSpPr>
          <p:spPr>
            <a:xfrm>
              <a:off x="13873085" y="6477782"/>
              <a:ext cx="1050925" cy="1112520"/>
            </a:xfrm>
            <a:custGeom>
              <a:avLst/>
              <a:gdLst/>
              <a:ahLst/>
              <a:cxnLst/>
              <a:rect l="l" t="t" r="r" b="b"/>
              <a:pathLst>
                <a:path w="1050925" h="1112520">
                  <a:moveTo>
                    <a:pt x="0" y="0"/>
                  </a:moveTo>
                  <a:lnTo>
                    <a:pt x="1050893" y="0"/>
                  </a:lnTo>
                  <a:lnTo>
                    <a:pt x="1050893" y="1112207"/>
                  </a:lnTo>
                  <a:lnTo>
                    <a:pt x="0" y="1112207"/>
                  </a:lnTo>
                  <a:lnTo>
                    <a:pt x="0" y="0"/>
                  </a:lnTo>
                  <a:close/>
                </a:path>
              </a:pathLst>
            </a:custGeom>
            <a:solidFill>
              <a:srgbClr val="28D0A2"/>
            </a:solidFill>
          </p:spPr>
          <p:txBody>
            <a:bodyPr wrap="square" lIns="0" tIns="0" rIns="0" bIns="0" rtlCol="0"/>
            <a:lstStyle/>
            <a:p>
              <a:endParaRPr/>
            </a:p>
          </p:txBody>
        </p:sp>
        <p:sp>
          <p:nvSpPr>
            <p:cNvPr id="18" name="object 18"/>
            <p:cNvSpPr/>
            <p:nvPr/>
          </p:nvSpPr>
          <p:spPr>
            <a:xfrm>
              <a:off x="13873084" y="5921679"/>
              <a:ext cx="1050925" cy="556260"/>
            </a:xfrm>
            <a:custGeom>
              <a:avLst/>
              <a:gdLst/>
              <a:ahLst/>
              <a:cxnLst/>
              <a:rect l="l" t="t" r="r" b="b"/>
              <a:pathLst>
                <a:path w="1050925" h="556260">
                  <a:moveTo>
                    <a:pt x="1050894" y="556102"/>
                  </a:moveTo>
                  <a:lnTo>
                    <a:pt x="0" y="556102"/>
                  </a:lnTo>
                  <a:lnTo>
                    <a:pt x="0" y="78550"/>
                  </a:lnTo>
                  <a:lnTo>
                    <a:pt x="11101" y="41953"/>
                  </a:lnTo>
                  <a:lnTo>
                    <a:pt x="41953" y="11101"/>
                  </a:lnTo>
                  <a:lnTo>
                    <a:pt x="78551" y="0"/>
                  </a:lnTo>
                  <a:lnTo>
                    <a:pt x="972342" y="0"/>
                  </a:lnTo>
                  <a:lnTo>
                    <a:pt x="1008939" y="11101"/>
                  </a:lnTo>
                  <a:lnTo>
                    <a:pt x="1039791" y="41953"/>
                  </a:lnTo>
                  <a:lnTo>
                    <a:pt x="1050893" y="78550"/>
                  </a:lnTo>
                  <a:lnTo>
                    <a:pt x="1050894" y="556102"/>
                  </a:lnTo>
                  <a:close/>
                </a:path>
              </a:pathLst>
            </a:custGeom>
            <a:solidFill>
              <a:srgbClr val="20B48B"/>
            </a:solidFill>
          </p:spPr>
          <p:txBody>
            <a:bodyPr wrap="square" lIns="0" tIns="0" rIns="0" bIns="0" rtlCol="0"/>
            <a:lstStyle/>
            <a:p>
              <a:endParaRPr/>
            </a:p>
          </p:txBody>
        </p:sp>
      </p:grpSp>
      <p:grpSp>
        <p:nvGrpSpPr>
          <p:cNvPr id="19" name="object 19"/>
          <p:cNvGrpSpPr/>
          <p:nvPr/>
        </p:nvGrpSpPr>
        <p:grpSpPr>
          <a:xfrm>
            <a:off x="15040745" y="4809473"/>
            <a:ext cx="1050925" cy="4449445"/>
            <a:chOff x="15040745" y="4809473"/>
            <a:chExt cx="1050925" cy="4449445"/>
          </a:xfrm>
        </p:grpSpPr>
        <p:sp>
          <p:nvSpPr>
            <p:cNvPr id="20" name="object 20"/>
            <p:cNvSpPr/>
            <p:nvPr/>
          </p:nvSpPr>
          <p:spPr>
            <a:xfrm>
              <a:off x="15040745" y="7256327"/>
              <a:ext cx="1050925" cy="2002155"/>
            </a:xfrm>
            <a:custGeom>
              <a:avLst/>
              <a:gdLst/>
              <a:ahLst/>
              <a:cxnLst/>
              <a:rect l="l" t="t" r="r" b="b"/>
              <a:pathLst>
                <a:path w="1050925" h="2002154">
                  <a:moveTo>
                    <a:pt x="1050893" y="2001971"/>
                  </a:moveTo>
                  <a:lnTo>
                    <a:pt x="0" y="2001971"/>
                  </a:lnTo>
                  <a:lnTo>
                    <a:pt x="0" y="0"/>
                  </a:lnTo>
                  <a:lnTo>
                    <a:pt x="1050893" y="0"/>
                  </a:lnTo>
                  <a:lnTo>
                    <a:pt x="1050893" y="2001971"/>
                  </a:lnTo>
                  <a:close/>
                </a:path>
              </a:pathLst>
            </a:custGeom>
            <a:solidFill>
              <a:srgbClr val="A8DED0"/>
            </a:solidFill>
          </p:spPr>
          <p:txBody>
            <a:bodyPr wrap="square" lIns="0" tIns="0" rIns="0" bIns="0" rtlCol="0"/>
            <a:lstStyle/>
            <a:p>
              <a:endParaRPr/>
            </a:p>
          </p:txBody>
        </p:sp>
        <p:sp>
          <p:nvSpPr>
            <p:cNvPr id="21" name="object 21"/>
            <p:cNvSpPr/>
            <p:nvPr/>
          </p:nvSpPr>
          <p:spPr>
            <a:xfrm>
              <a:off x="15040745" y="5699238"/>
              <a:ext cx="1050925" cy="1557655"/>
            </a:xfrm>
            <a:custGeom>
              <a:avLst/>
              <a:gdLst/>
              <a:ahLst/>
              <a:cxnLst/>
              <a:rect l="l" t="t" r="r" b="b"/>
              <a:pathLst>
                <a:path w="1050925" h="1557654">
                  <a:moveTo>
                    <a:pt x="1050893" y="1557089"/>
                  </a:moveTo>
                  <a:lnTo>
                    <a:pt x="0" y="1557089"/>
                  </a:lnTo>
                  <a:lnTo>
                    <a:pt x="0" y="0"/>
                  </a:lnTo>
                  <a:lnTo>
                    <a:pt x="1050893" y="0"/>
                  </a:lnTo>
                  <a:lnTo>
                    <a:pt x="1050893" y="1557089"/>
                  </a:lnTo>
                  <a:close/>
                </a:path>
              </a:pathLst>
            </a:custGeom>
            <a:solidFill>
              <a:srgbClr val="28D0A2"/>
            </a:solidFill>
          </p:spPr>
          <p:txBody>
            <a:bodyPr wrap="square" lIns="0" tIns="0" rIns="0" bIns="0" rtlCol="0"/>
            <a:lstStyle/>
            <a:p>
              <a:endParaRPr/>
            </a:p>
          </p:txBody>
        </p:sp>
        <p:sp>
          <p:nvSpPr>
            <p:cNvPr id="22" name="object 22"/>
            <p:cNvSpPr/>
            <p:nvPr/>
          </p:nvSpPr>
          <p:spPr>
            <a:xfrm>
              <a:off x="15040745" y="4809473"/>
              <a:ext cx="1050925" cy="890269"/>
            </a:xfrm>
            <a:custGeom>
              <a:avLst/>
              <a:gdLst/>
              <a:ahLst/>
              <a:cxnLst/>
              <a:rect l="l" t="t" r="r" b="b"/>
              <a:pathLst>
                <a:path w="1050925" h="890270">
                  <a:moveTo>
                    <a:pt x="525446" y="0"/>
                  </a:moveTo>
                  <a:lnTo>
                    <a:pt x="83374" y="0"/>
                  </a:lnTo>
                  <a:lnTo>
                    <a:pt x="967518" y="0"/>
                  </a:lnTo>
                  <a:lnTo>
                    <a:pt x="525446" y="0"/>
                  </a:lnTo>
                  <a:close/>
                </a:path>
                <a:path w="1050925" h="890270">
                  <a:moveTo>
                    <a:pt x="1050893" y="889765"/>
                  </a:moveTo>
                  <a:lnTo>
                    <a:pt x="0" y="889765"/>
                  </a:lnTo>
                  <a:lnTo>
                    <a:pt x="0" y="78546"/>
                  </a:lnTo>
                  <a:lnTo>
                    <a:pt x="11101" y="41953"/>
                  </a:lnTo>
                  <a:lnTo>
                    <a:pt x="41953" y="11101"/>
                  </a:lnTo>
                  <a:lnTo>
                    <a:pt x="78550" y="0"/>
                  </a:lnTo>
                  <a:lnTo>
                    <a:pt x="972342" y="0"/>
                  </a:lnTo>
                  <a:lnTo>
                    <a:pt x="1008938" y="11101"/>
                  </a:lnTo>
                  <a:lnTo>
                    <a:pt x="1039791" y="41953"/>
                  </a:lnTo>
                  <a:lnTo>
                    <a:pt x="1050892" y="78546"/>
                  </a:lnTo>
                  <a:lnTo>
                    <a:pt x="1050893" y="889765"/>
                  </a:lnTo>
                  <a:close/>
                </a:path>
              </a:pathLst>
            </a:custGeom>
            <a:solidFill>
              <a:srgbClr val="20B48B"/>
            </a:solidFill>
          </p:spPr>
          <p:txBody>
            <a:bodyPr wrap="square" lIns="0" tIns="0" rIns="0" bIns="0" rtlCol="0"/>
            <a:lstStyle/>
            <a:p>
              <a:endParaRPr/>
            </a:p>
          </p:txBody>
        </p:sp>
      </p:grpSp>
      <p:grpSp>
        <p:nvGrpSpPr>
          <p:cNvPr id="23" name="object 23"/>
          <p:cNvGrpSpPr/>
          <p:nvPr/>
        </p:nvGrpSpPr>
        <p:grpSpPr>
          <a:xfrm>
            <a:off x="16208406" y="3697266"/>
            <a:ext cx="1050290" cy="5561330"/>
            <a:chOff x="16208406" y="3697266"/>
            <a:chExt cx="1050290" cy="5561330"/>
          </a:xfrm>
        </p:grpSpPr>
        <p:sp>
          <p:nvSpPr>
            <p:cNvPr id="24" name="object 24"/>
            <p:cNvSpPr/>
            <p:nvPr/>
          </p:nvSpPr>
          <p:spPr>
            <a:xfrm>
              <a:off x="16208406" y="6811444"/>
              <a:ext cx="1050290" cy="2447290"/>
            </a:xfrm>
            <a:custGeom>
              <a:avLst/>
              <a:gdLst/>
              <a:ahLst/>
              <a:cxnLst/>
              <a:rect l="l" t="t" r="r" b="b"/>
              <a:pathLst>
                <a:path w="1050290" h="2447290">
                  <a:moveTo>
                    <a:pt x="1049940" y="2446854"/>
                  </a:moveTo>
                  <a:lnTo>
                    <a:pt x="0" y="2446854"/>
                  </a:lnTo>
                  <a:lnTo>
                    <a:pt x="0" y="0"/>
                  </a:lnTo>
                  <a:lnTo>
                    <a:pt x="1049940" y="0"/>
                  </a:lnTo>
                  <a:lnTo>
                    <a:pt x="1049940" y="2446854"/>
                  </a:lnTo>
                  <a:close/>
                </a:path>
              </a:pathLst>
            </a:custGeom>
            <a:solidFill>
              <a:srgbClr val="A8DED0"/>
            </a:solidFill>
          </p:spPr>
          <p:txBody>
            <a:bodyPr wrap="square" lIns="0" tIns="0" rIns="0" bIns="0" rtlCol="0"/>
            <a:lstStyle/>
            <a:p>
              <a:endParaRPr/>
            </a:p>
          </p:txBody>
        </p:sp>
        <p:sp>
          <p:nvSpPr>
            <p:cNvPr id="25" name="object 25"/>
            <p:cNvSpPr/>
            <p:nvPr/>
          </p:nvSpPr>
          <p:spPr>
            <a:xfrm>
              <a:off x="16208406" y="4587032"/>
              <a:ext cx="1050290" cy="2225040"/>
            </a:xfrm>
            <a:custGeom>
              <a:avLst/>
              <a:gdLst/>
              <a:ahLst/>
              <a:cxnLst/>
              <a:rect l="l" t="t" r="r" b="b"/>
              <a:pathLst>
                <a:path w="1050290" h="2225040">
                  <a:moveTo>
                    <a:pt x="1049940" y="2224412"/>
                  </a:moveTo>
                  <a:lnTo>
                    <a:pt x="0" y="2224412"/>
                  </a:lnTo>
                  <a:lnTo>
                    <a:pt x="0" y="0"/>
                  </a:lnTo>
                  <a:lnTo>
                    <a:pt x="1049940" y="0"/>
                  </a:lnTo>
                  <a:lnTo>
                    <a:pt x="1049940" y="2224412"/>
                  </a:lnTo>
                  <a:close/>
                </a:path>
              </a:pathLst>
            </a:custGeom>
            <a:solidFill>
              <a:srgbClr val="28D0A2"/>
            </a:solidFill>
          </p:spPr>
          <p:txBody>
            <a:bodyPr wrap="square" lIns="0" tIns="0" rIns="0" bIns="0" rtlCol="0"/>
            <a:lstStyle/>
            <a:p>
              <a:endParaRPr/>
            </a:p>
          </p:txBody>
        </p:sp>
        <p:sp>
          <p:nvSpPr>
            <p:cNvPr id="26" name="object 26"/>
            <p:cNvSpPr/>
            <p:nvPr/>
          </p:nvSpPr>
          <p:spPr>
            <a:xfrm>
              <a:off x="16208406" y="3697266"/>
              <a:ext cx="1050290" cy="890269"/>
            </a:xfrm>
            <a:custGeom>
              <a:avLst/>
              <a:gdLst/>
              <a:ahLst/>
              <a:cxnLst/>
              <a:rect l="l" t="t" r="r" b="b"/>
              <a:pathLst>
                <a:path w="1050290" h="890270">
                  <a:moveTo>
                    <a:pt x="1049940" y="889765"/>
                  </a:moveTo>
                  <a:lnTo>
                    <a:pt x="0" y="889765"/>
                  </a:lnTo>
                  <a:lnTo>
                    <a:pt x="0" y="78532"/>
                  </a:lnTo>
                  <a:lnTo>
                    <a:pt x="11099" y="41953"/>
                  </a:lnTo>
                  <a:lnTo>
                    <a:pt x="41951" y="11101"/>
                  </a:lnTo>
                  <a:lnTo>
                    <a:pt x="78548" y="0"/>
                  </a:lnTo>
                  <a:lnTo>
                    <a:pt x="972342" y="0"/>
                  </a:lnTo>
                  <a:lnTo>
                    <a:pt x="1008938" y="11101"/>
                  </a:lnTo>
                  <a:lnTo>
                    <a:pt x="1039789" y="41953"/>
                  </a:lnTo>
                  <a:lnTo>
                    <a:pt x="1049940" y="71007"/>
                  </a:lnTo>
                  <a:lnTo>
                    <a:pt x="1049940" y="889765"/>
                  </a:lnTo>
                  <a:close/>
                </a:path>
              </a:pathLst>
            </a:custGeom>
            <a:solidFill>
              <a:srgbClr val="20B48B"/>
            </a:solidFill>
          </p:spPr>
          <p:txBody>
            <a:bodyPr wrap="square" lIns="0" tIns="0" rIns="0" bIns="0" rtlCol="0"/>
            <a:lstStyle/>
            <a:p>
              <a:endParaRPr/>
            </a:p>
          </p:txBody>
        </p:sp>
      </p:grpSp>
    </p:spTree>
    <p:extLst>
      <p:ext uri="{BB962C8B-B14F-4D97-AF65-F5344CB8AC3E}">
        <p14:creationId xmlns:p14="http://schemas.microsoft.com/office/powerpoint/2010/main" val="93877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spc="350" dirty="0">
                <a:latin typeface="Times New Roman" panose="02020603050405020304" pitchFamily="18" charset="0"/>
                <a:cs typeface="Times New Roman" panose="02020603050405020304" pitchFamily="18" charset="0"/>
              </a:rPr>
              <a:t>Yearly Bird Strikes</a:t>
            </a: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3BB1F5C-19D7-0DBD-F911-CD2FCDD97D1D}"/>
              </a:ext>
            </a:extLst>
          </p:cNvPr>
          <p:cNvSpPr/>
          <p:nvPr/>
        </p:nvSpPr>
        <p:spPr>
          <a:xfrm>
            <a:off x="2133600" y="2175027"/>
            <a:ext cx="140208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342900"/>
            <a:ext cx="14478000" cy="2489336"/>
          </a:xfrm>
          <a:prstGeom prst="rect">
            <a:avLst/>
          </a:prstGeom>
        </p:spPr>
        <p:txBody>
          <a:bodyPr vert="horz" wrap="square" lIns="0" tIns="400685" rIns="0" bIns="0" rtlCol="0">
            <a:spAutoFit/>
          </a:bodyPr>
          <a:lstStyle/>
          <a:p>
            <a:pPr marL="6468110" marR="5080" indent="-2207895" algn="ctr">
              <a:lnSpc>
                <a:spcPct val="74600"/>
              </a:lnSpc>
              <a:spcBef>
                <a:spcPts val="3155"/>
              </a:spcBef>
            </a:pPr>
            <a:r>
              <a:rPr lang="en-IN" sz="6000" b="1" spc="350" dirty="0">
                <a:latin typeface="Times New Roman" panose="02020603050405020304" pitchFamily="18" charset="0"/>
                <a:cs typeface="Times New Roman" panose="02020603050405020304" pitchFamily="18" charset="0"/>
              </a:rPr>
              <a:t>Top ten US  airlines which</a:t>
            </a:r>
            <a:br>
              <a:rPr lang="en-IN" sz="6000" b="1" spc="350" dirty="0">
                <a:latin typeface="Times New Roman" panose="02020603050405020304" pitchFamily="18" charset="0"/>
                <a:cs typeface="Times New Roman" panose="02020603050405020304" pitchFamily="18" charset="0"/>
              </a:rPr>
            </a:br>
            <a:r>
              <a:rPr lang="en-IN" sz="6000" b="1" spc="350" dirty="0">
                <a:latin typeface="Times New Roman" panose="02020603050405020304" pitchFamily="18" charset="0"/>
                <a:cs typeface="Times New Roman" panose="02020603050405020304" pitchFamily="18" charset="0"/>
              </a:rPr>
              <a:t>encountered bird strikes</a:t>
            </a: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83E8A89-7AD8-53BB-AAD7-C97A6656D675}"/>
              </a:ext>
            </a:extLst>
          </p:cNvPr>
          <p:cNvSpPr/>
          <p:nvPr/>
        </p:nvSpPr>
        <p:spPr>
          <a:xfrm>
            <a:off x="1524000" y="2933700"/>
            <a:ext cx="16006916" cy="657846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484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0" y="453203"/>
            <a:ext cx="17373600" cy="2489336"/>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6000" b="1" spc="350" dirty="0">
                <a:latin typeface="Times New Roman" panose="02020603050405020304" pitchFamily="18" charset="0"/>
                <a:cs typeface="Times New Roman" panose="02020603050405020304" pitchFamily="18" charset="0"/>
              </a:rPr>
              <a:t>Top 50 airports with the most incidents of bird strikes</a:t>
            </a:r>
            <a:br>
              <a:rPr lang="en-IN" sz="6000" b="1" spc="350" dirty="0">
                <a:latin typeface="Times New Roman" panose="02020603050405020304" pitchFamily="18" charset="0"/>
                <a:cs typeface="Times New Roman" panose="02020603050405020304" pitchFamily="18" charset="0"/>
              </a:rPr>
            </a:b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4AE9CB-9005-AAB7-6FA5-25FC7C58B6B0}"/>
              </a:ext>
            </a:extLst>
          </p:cNvPr>
          <p:cNvSpPr/>
          <p:nvPr/>
        </p:nvSpPr>
        <p:spPr>
          <a:xfrm>
            <a:off x="990600" y="2476500"/>
            <a:ext cx="16002000" cy="7239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441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0" y="453203"/>
            <a:ext cx="16992600" cy="1796839"/>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6000" b="1" spc="350" dirty="0">
                <a:latin typeface="Times New Roman" panose="02020603050405020304" pitchFamily="18" charset="0"/>
                <a:cs typeface="Times New Roman" panose="02020603050405020304" pitchFamily="18" charset="0"/>
              </a:rPr>
              <a:t>Yearly loss due to bird strikes</a:t>
            </a:r>
            <a:br>
              <a:rPr lang="en-IN" sz="6000" b="1" spc="350" dirty="0">
                <a:latin typeface="Times New Roman" panose="02020603050405020304" pitchFamily="18" charset="0"/>
                <a:cs typeface="Times New Roman" panose="02020603050405020304" pitchFamily="18" charset="0"/>
              </a:rPr>
            </a:b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8C70B00-DBB3-5087-D673-E5211A64103B}"/>
              </a:ext>
            </a:extLst>
          </p:cNvPr>
          <p:cNvSpPr/>
          <p:nvPr/>
        </p:nvSpPr>
        <p:spPr>
          <a:xfrm>
            <a:off x="1905000" y="1866900"/>
            <a:ext cx="15087600" cy="7467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12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52400" y="453203"/>
            <a:ext cx="17145000" cy="1796839"/>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6000" b="1" spc="350" dirty="0">
                <a:latin typeface="Times New Roman" panose="02020603050405020304" pitchFamily="18" charset="0"/>
                <a:cs typeface="Times New Roman" panose="02020603050405020304" pitchFamily="18" charset="0"/>
              </a:rPr>
              <a:t>Time of occurrence of bird strikes</a:t>
            </a:r>
            <a:br>
              <a:rPr lang="en-IN" sz="6000" b="1" spc="350" dirty="0">
                <a:latin typeface="Times New Roman" panose="02020603050405020304" pitchFamily="18" charset="0"/>
                <a:cs typeface="Times New Roman" panose="02020603050405020304" pitchFamily="18" charset="0"/>
              </a:rPr>
            </a:b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A5ED1C3-88E7-EC86-D516-110C11F49F2B}"/>
              </a:ext>
            </a:extLst>
          </p:cNvPr>
          <p:cNvSpPr/>
          <p:nvPr/>
        </p:nvSpPr>
        <p:spPr>
          <a:xfrm>
            <a:off x="1447800" y="2019300"/>
            <a:ext cx="15544800" cy="7239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606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09600" y="453203"/>
            <a:ext cx="17602200" cy="2489336"/>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6000" b="1" spc="350" dirty="0">
                <a:latin typeface="Times New Roman" panose="02020603050405020304" pitchFamily="18" charset="0"/>
                <a:cs typeface="Times New Roman" panose="02020603050405020304" pitchFamily="18" charset="0"/>
              </a:rPr>
              <a:t>Altitude of aeroplane during bird strikes</a:t>
            </a:r>
            <a:br>
              <a:rPr lang="en-IN" sz="6000" b="1" spc="350" dirty="0">
                <a:latin typeface="Times New Roman" panose="02020603050405020304" pitchFamily="18" charset="0"/>
                <a:cs typeface="Times New Roman" panose="02020603050405020304" pitchFamily="18" charset="0"/>
              </a:rPr>
            </a:b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571442F-BA59-1745-247C-81CD7FF364B7}"/>
              </a:ext>
            </a:extLst>
          </p:cNvPr>
          <p:cNvSpPr/>
          <p:nvPr/>
        </p:nvSpPr>
        <p:spPr>
          <a:xfrm>
            <a:off x="1828800" y="2247900"/>
            <a:ext cx="14935200" cy="7391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381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474</Words>
  <Application>Microsoft Office PowerPoint</Application>
  <PresentationFormat>Custom</PresentationFormat>
  <Paragraphs>25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Times New Roman</vt:lpstr>
      <vt:lpstr>Trebuchet MS</vt:lpstr>
      <vt:lpstr>Office Theme</vt:lpstr>
      <vt:lpstr>PowerPoint Presentation</vt:lpstr>
      <vt:lpstr>PowerPoint Presentation</vt:lpstr>
      <vt:lpstr>Results of Data Analysis</vt:lpstr>
      <vt:lpstr>Yearly Bird Strikes</vt:lpstr>
      <vt:lpstr>Top ten US  airlines which encountered bird strikes</vt:lpstr>
      <vt:lpstr>Top 50 airports with the most incidents of bird strikes </vt:lpstr>
      <vt:lpstr>Yearly loss due to bird strikes </vt:lpstr>
      <vt:lpstr>Time of occurrence of bird strikes </vt:lpstr>
      <vt:lpstr>Altitude of aeroplane during bird strikes </vt:lpstr>
      <vt:lpstr>Phase of flight during bird strikes </vt:lpstr>
      <vt:lpstr>Average altitude of the aeroplane during bird strike</vt:lpstr>
      <vt:lpstr>Effect of Bird Strike on flight </vt:lpstr>
      <vt:lpstr>Effect of Bird Strike at different altitude</vt:lpstr>
      <vt:lpstr>Effect of prior warning to the pilots about the bird strike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dc:creator>MEET NAKUM</dc:creator>
  <cp:keywords>DAF5qD1RnLQ,BAFToVv-ETM</cp:keywords>
  <cp:lastModifiedBy>Arya Chibb</cp:lastModifiedBy>
  <cp:revision>62</cp:revision>
  <dcterms:created xsi:type="dcterms:W3CDTF">2024-08-31T22:47:53Z</dcterms:created>
  <dcterms:modified xsi:type="dcterms:W3CDTF">2024-09-01T13:24:36Z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2024-01-12T00:00:00Z</vt:filetime>
  </property>
  <property fmtid="{D5CDD505-2E9C-101B-9397-08002B2CF9AE}" pid="3" name="Creator">
    <vt:lpwstr>Canva</vt:lpwstr>
  </property>
  <property fmtid="{D5CDD505-2E9C-101B-9397-08002B2CF9AE}" pid="4" name="LastSaved">
    <vt:filetime>2024-08-31T00:00:00Z</vt:filetime>
  </property>
  <property fmtid="{D5CDD505-2E9C-101B-9397-08002B2CF9AE}" pid="5" name="Producer">
    <vt:lpwstr>Canva</vt:lpwstr>
  </property>
</Properties>
</file>