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unito SemiBold"/>
      <p:regular r:id="rId24"/>
      <p:bold r:id="rId25"/>
      <p:italic r:id="rId26"/>
      <p:boldItalic r:id="rId27"/>
    </p:embeddedFont>
    <p:embeddedFont>
      <p:font typeface="Nunito"/>
      <p:regular r:id="rId28"/>
      <p:bold r:id="rId29"/>
      <p:italic r:id="rId30"/>
      <p:boldItalic r:id="rId31"/>
    </p:embeddedFont>
    <p:embeddedFont>
      <p:font typeface="Nunito Black"/>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SemiBold-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SemiBold-italic.fntdata"/><Relationship Id="rId25" Type="http://schemas.openxmlformats.org/officeDocument/2006/relationships/font" Target="fonts/NunitoSemiBold-bold.fntdata"/><Relationship Id="rId28" Type="http://schemas.openxmlformats.org/officeDocument/2006/relationships/font" Target="fonts/Nunito-regular.fntdata"/><Relationship Id="rId27" Type="http://schemas.openxmlformats.org/officeDocument/2006/relationships/font" Target="fonts/NunitoSemiBol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7.xml"/><Relationship Id="rId33" Type="http://schemas.openxmlformats.org/officeDocument/2006/relationships/font" Target="fonts/NunitoBlack-boldItalic.fntdata"/><Relationship Id="rId10" Type="http://schemas.openxmlformats.org/officeDocument/2006/relationships/slide" Target="slides/slide6.xml"/><Relationship Id="rId32" Type="http://schemas.openxmlformats.org/officeDocument/2006/relationships/font" Target="fonts/NunitoBlack-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dd6b85e48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2dd6b85e48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2dd6b85e48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2dd6b85e48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2dd6b85e48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2dd6b85e48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2dd6b85e48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2dd6b85e48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2dd6b85e48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2dd6b85e48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dd6b85e48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dd6b85e48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2dd6b85e48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2dd6b85e48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2dd6b85e48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2dd6b85e48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2dd6b85e487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2dd6b85e487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2dd6b85e48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2dd6b85e487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afead7cb4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afead7cb4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afead7cb4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afead7cb4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2dd6b85df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2dd6b85df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2dd6b85df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2dd6b85df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dd6b85df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dd6b85df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dd6b85df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2dd6b85df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dd6b85df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dd6b85df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2dd6b85df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2dd6b85df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300005">
            <a:off x="-63811" y="3129207"/>
            <a:ext cx="6249772" cy="1854040"/>
          </a:xfrm>
          <a:custGeom>
            <a:rect b="b" l="l" r="r" t="t"/>
            <a:pathLst>
              <a:path extrusionOk="0" fill="none" h="14300" w="43120">
                <a:moveTo>
                  <a:pt x="1" y="14299"/>
                </a:moveTo>
                <a:cubicBezTo>
                  <a:pt x="3156" y="10585"/>
                  <a:pt x="7174" y="7402"/>
                  <a:pt x="11911" y="6270"/>
                </a:cubicBezTo>
                <a:cubicBezTo>
                  <a:pt x="17103" y="5034"/>
                  <a:pt x="22523" y="6373"/>
                  <a:pt x="27694" y="7740"/>
                </a:cubicBezTo>
                <a:cubicBezTo>
                  <a:pt x="29614" y="8244"/>
                  <a:pt x="31568" y="8755"/>
                  <a:pt x="33550" y="8617"/>
                </a:cubicBezTo>
                <a:cubicBezTo>
                  <a:pt x="37727" y="8320"/>
                  <a:pt x="41814" y="3984"/>
                  <a:pt x="43119" y="0"/>
                </a:cubicBezTo>
              </a:path>
            </a:pathLst>
          </a:custGeom>
          <a:no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300005">
            <a:off x="-28026" y="3188933"/>
            <a:ext cx="6469790" cy="1983823"/>
          </a:xfrm>
          <a:custGeom>
            <a:rect b="b" l="l" r="r" t="t"/>
            <a:pathLst>
              <a:path extrusionOk="0" fill="none" h="15301" w="44638">
                <a:moveTo>
                  <a:pt x="0" y="15301"/>
                </a:moveTo>
                <a:cubicBezTo>
                  <a:pt x="3183" y="11614"/>
                  <a:pt x="7222" y="8451"/>
                  <a:pt x="11959" y="7360"/>
                </a:cubicBezTo>
                <a:cubicBezTo>
                  <a:pt x="17165" y="6152"/>
                  <a:pt x="22578" y="7540"/>
                  <a:pt x="27736" y="8935"/>
                </a:cubicBezTo>
                <a:cubicBezTo>
                  <a:pt x="29648" y="9453"/>
                  <a:pt x="31602" y="9977"/>
                  <a:pt x="33584" y="9853"/>
                </a:cubicBezTo>
                <a:cubicBezTo>
                  <a:pt x="37768" y="9584"/>
                  <a:pt x="42546" y="6187"/>
                  <a:pt x="44638" y="0"/>
                </a:cubicBezTo>
              </a:path>
            </a:pathLst>
          </a:custGeom>
          <a:no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300005">
            <a:off x="7614" y="3248659"/>
            <a:ext cx="6690097" cy="2113606"/>
          </a:xfrm>
          <a:custGeom>
            <a:rect b="b" l="l" r="r" t="t"/>
            <a:pathLst>
              <a:path extrusionOk="0" fill="none" h="16302" w="46158">
                <a:moveTo>
                  <a:pt x="1" y="16302"/>
                </a:moveTo>
                <a:cubicBezTo>
                  <a:pt x="3204" y="12636"/>
                  <a:pt x="7264" y="9508"/>
                  <a:pt x="12015" y="8445"/>
                </a:cubicBezTo>
                <a:cubicBezTo>
                  <a:pt x="17227" y="7278"/>
                  <a:pt x="22627" y="8707"/>
                  <a:pt x="27771" y="10129"/>
                </a:cubicBezTo>
                <a:cubicBezTo>
                  <a:pt x="29683" y="10661"/>
                  <a:pt x="31637" y="11206"/>
                  <a:pt x="33619" y="11089"/>
                </a:cubicBezTo>
                <a:cubicBezTo>
                  <a:pt x="37803" y="10854"/>
                  <a:pt x="43271" y="8396"/>
                  <a:pt x="46157" y="0"/>
                </a:cubicBezTo>
              </a:path>
            </a:pathLst>
          </a:custGeom>
          <a:no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300005">
            <a:off x="42348" y="3309208"/>
            <a:ext cx="6910259" cy="2242481"/>
          </a:xfrm>
          <a:custGeom>
            <a:rect b="b" l="l" r="r" t="t"/>
            <a:pathLst>
              <a:path extrusionOk="0" fill="none" h="17296" w="47677">
                <a:moveTo>
                  <a:pt x="0" y="17296"/>
                </a:moveTo>
                <a:cubicBezTo>
                  <a:pt x="3232" y="13657"/>
                  <a:pt x="7319" y="10550"/>
                  <a:pt x="12076" y="9528"/>
                </a:cubicBezTo>
                <a:cubicBezTo>
                  <a:pt x="17296" y="8396"/>
                  <a:pt x="22689" y="9853"/>
                  <a:pt x="27826" y="11324"/>
                </a:cubicBezTo>
                <a:cubicBezTo>
                  <a:pt x="29731" y="11869"/>
                  <a:pt x="31678" y="12421"/>
                  <a:pt x="33660" y="12325"/>
                </a:cubicBezTo>
                <a:cubicBezTo>
                  <a:pt x="37844" y="12118"/>
                  <a:pt x="44010" y="10599"/>
                  <a:pt x="47676" y="0"/>
                </a:cubicBezTo>
              </a:path>
            </a:pathLst>
          </a:custGeom>
          <a:no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300005">
            <a:off x="78167" y="3368028"/>
            <a:ext cx="7130277" cy="2373301"/>
          </a:xfrm>
          <a:custGeom>
            <a:rect b="b" l="l" r="r" t="t"/>
            <a:pathLst>
              <a:path extrusionOk="0" fill="none" h="18305" w="49195">
                <a:moveTo>
                  <a:pt x="0" y="18304"/>
                </a:moveTo>
                <a:cubicBezTo>
                  <a:pt x="3259" y="14686"/>
                  <a:pt x="7360" y="11614"/>
                  <a:pt x="12124" y="10613"/>
                </a:cubicBezTo>
                <a:cubicBezTo>
                  <a:pt x="17358" y="9522"/>
                  <a:pt x="22743" y="11020"/>
                  <a:pt x="27860" y="12525"/>
                </a:cubicBezTo>
                <a:cubicBezTo>
                  <a:pt x="29758" y="13084"/>
                  <a:pt x="31712" y="13644"/>
                  <a:pt x="33694" y="13568"/>
                </a:cubicBezTo>
                <a:cubicBezTo>
                  <a:pt x="37878" y="13381"/>
                  <a:pt x="44741" y="12808"/>
                  <a:pt x="49195" y="0"/>
                </a:cubicBezTo>
              </a:path>
            </a:pathLst>
          </a:custGeom>
          <a:no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720000" y="844300"/>
            <a:ext cx="4986000" cy="22578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Font typeface="Fredoka One"/>
              <a:buNone/>
              <a:defRPr sz="5000">
                <a:latin typeface="Fredoka One"/>
                <a:ea typeface="Fredoka One"/>
                <a:cs typeface="Fredoka One"/>
                <a:sym typeface="Fredoka One"/>
              </a:defRPr>
            </a:lvl1pPr>
            <a:lvl2pPr lvl="1" rtl="0">
              <a:spcBef>
                <a:spcPts val="0"/>
              </a:spcBef>
              <a:spcAft>
                <a:spcPts val="0"/>
              </a:spcAft>
              <a:buSzPts val="5200"/>
              <a:buFont typeface="Fredoka One"/>
              <a:buNone/>
              <a:defRPr sz="5200">
                <a:latin typeface="Fredoka One"/>
                <a:ea typeface="Fredoka One"/>
                <a:cs typeface="Fredoka One"/>
                <a:sym typeface="Fredoka One"/>
              </a:defRPr>
            </a:lvl2pPr>
            <a:lvl3pPr lvl="2" rtl="0">
              <a:spcBef>
                <a:spcPts val="0"/>
              </a:spcBef>
              <a:spcAft>
                <a:spcPts val="0"/>
              </a:spcAft>
              <a:buSzPts val="5200"/>
              <a:buFont typeface="Fredoka One"/>
              <a:buNone/>
              <a:defRPr sz="5200">
                <a:latin typeface="Fredoka One"/>
                <a:ea typeface="Fredoka One"/>
                <a:cs typeface="Fredoka One"/>
                <a:sym typeface="Fredoka One"/>
              </a:defRPr>
            </a:lvl3pPr>
            <a:lvl4pPr lvl="3" rtl="0">
              <a:spcBef>
                <a:spcPts val="0"/>
              </a:spcBef>
              <a:spcAft>
                <a:spcPts val="0"/>
              </a:spcAft>
              <a:buSzPts val="5200"/>
              <a:buFont typeface="Fredoka One"/>
              <a:buNone/>
              <a:defRPr sz="5200">
                <a:latin typeface="Fredoka One"/>
                <a:ea typeface="Fredoka One"/>
                <a:cs typeface="Fredoka One"/>
                <a:sym typeface="Fredoka One"/>
              </a:defRPr>
            </a:lvl4pPr>
            <a:lvl5pPr lvl="4" rtl="0">
              <a:spcBef>
                <a:spcPts val="0"/>
              </a:spcBef>
              <a:spcAft>
                <a:spcPts val="0"/>
              </a:spcAft>
              <a:buSzPts val="5200"/>
              <a:buFont typeface="Fredoka One"/>
              <a:buNone/>
              <a:defRPr sz="5200">
                <a:latin typeface="Fredoka One"/>
                <a:ea typeface="Fredoka One"/>
                <a:cs typeface="Fredoka One"/>
                <a:sym typeface="Fredoka One"/>
              </a:defRPr>
            </a:lvl5pPr>
            <a:lvl6pPr lvl="5" rtl="0">
              <a:spcBef>
                <a:spcPts val="0"/>
              </a:spcBef>
              <a:spcAft>
                <a:spcPts val="0"/>
              </a:spcAft>
              <a:buSzPts val="5200"/>
              <a:buFont typeface="Fredoka One"/>
              <a:buNone/>
              <a:defRPr sz="5200">
                <a:latin typeface="Fredoka One"/>
                <a:ea typeface="Fredoka One"/>
                <a:cs typeface="Fredoka One"/>
                <a:sym typeface="Fredoka One"/>
              </a:defRPr>
            </a:lvl6pPr>
            <a:lvl7pPr lvl="6" rtl="0">
              <a:spcBef>
                <a:spcPts val="0"/>
              </a:spcBef>
              <a:spcAft>
                <a:spcPts val="0"/>
              </a:spcAft>
              <a:buSzPts val="5200"/>
              <a:buFont typeface="Fredoka One"/>
              <a:buNone/>
              <a:defRPr sz="5200">
                <a:latin typeface="Fredoka One"/>
                <a:ea typeface="Fredoka One"/>
                <a:cs typeface="Fredoka One"/>
                <a:sym typeface="Fredoka One"/>
              </a:defRPr>
            </a:lvl7pPr>
            <a:lvl8pPr lvl="7" rtl="0">
              <a:spcBef>
                <a:spcPts val="0"/>
              </a:spcBef>
              <a:spcAft>
                <a:spcPts val="0"/>
              </a:spcAft>
              <a:buSzPts val="5200"/>
              <a:buFont typeface="Fredoka One"/>
              <a:buNone/>
              <a:defRPr sz="5200">
                <a:latin typeface="Fredoka One"/>
                <a:ea typeface="Fredoka One"/>
                <a:cs typeface="Fredoka One"/>
                <a:sym typeface="Fredoka One"/>
              </a:defRPr>
            </a:lvl8pPr>
            <a:lvl9pPr lvl="8" rtl="0">
              <a:spcBef>
                <a:spcPts val="0"/>
              </a:spcBef>
              <a:spcAft>
                <a:spcPts val="0"/>
              </a:spcAft>
              <a:buSzPts val="5200"/>
              <a:buFont typeface="Fredoka One"/>
              <a:buNone/>
              <a:defRPr sz="5200">
                <a:latin typeface="Fredoka One"/>
                <a:ea typeface="Fredoka One"/>
                <a:cs typeface="Fredoka One"/>
                <a:sym typeface="Fredoka One"/>
              </a:defRPr>
            </a:lvl9pPr>
          </a:lstStyle>
          <a:p/>
        </p:txBody>
      </p:sp>
      <p:sp>
        <p:nvSpPr>
          <p:cNvPr id="15" name="Google Shape;15;p2"/>
          <p:cNvSpPr txBox="1"/>
          <p:nvPr>
            <p:ph idx="1" type="subTitle"/>
          </p:nvPr>
        </p:nvSpPr>
        <p:spPr>
          <a:xfrm>
            <a:off x="720000" y="3102100"/>
            <a:ext cx="4706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700"/>
              <a:buFont typeface="Nunito"/>
              <a:buNone/>
              <a:defRPr sz="1700">
                <a:solidFill>
                  <a:schemeClr val="dk1"/>
                </a:solidFill>
                <a:latin typeface="Nunito"/>
                <a:ea typeface="Nunito"/>
                <a:cs typeface="Nunito"/>
                <a:sym typeface="Nunito"/>
              </a:defRPr>
            </a:lvl1pPr>
            <a:lvl2pPr lvl="1" rtl="0">
              <a:lnSpc>
                <a:spcPct val="100000"/>
              </a:lnSpc>
              <a:spcBef>
                <a:spcPts val="0"/>
              </a:spcBef>
              <a:spcAft>
                <a:spcPts val="0"/>
              </a:spcAft>
              <a:buSzPts val="2600"/>
              <a:buNone/>
              <a:defRPr sz="2600"/>
            </a:lvl2pPr>
            <a:lvl3pPr lvl="2" rtl="0">
              <a:lnSpc>
                <a:spcPct val="100000"/>
              </a:lnSpc>
              <a:spcBef>
                <a:spcPts val="0"/>
              </a:spcBef>
              <a:spcAft>
                <a:spcPts val="0"/>
              </a:spcAft>
              <a:buSzPts val="2600"/>
              <a:buNone/>
              <a:defRPr sz="2600"/>
            </a:lvl3pPr>
            <a:lvl4pPr lvl="3" rtl="0">
              <a:lnSpc>
                <a:spcPct val="100000"/>
              </a:lnSpc>
              <a:spcBef>
                <a:spcPts val="0"/>
              </a:spcBef>
              <a:spcAft>
                <a:spcPts val="0"/>
              </a:spcAft>
              <a:buSzPts val="2600"/>
              <a:buNone/>
              <a:defRPr sz="2600"/>
            </a:lvl4pPr>
            <a:lvl5pPr lvl="4" rtl="0">
              <a:lnSpc>
                <a:spcPct val="100000"/>
              </a:lnSpc>
              <a:spcBef>
                <a:spcPts val="0"/>
              </a:spcBef>
              <a:spcAft>
                <a:spcPts val="0"/>
              </a:spcAft>
              <a:buSzPts val="2600"/>
              <a:buNone/>
              <a:defRPr sz="2600"/>
            </a:lvl5pPr>
            <a:lvl6pPr lvl="5" rtl="0">
              <a:lnSpc>
                <a:spcPct val="100000"/>
              </a:lnSpc>
              <a:spcBef>
                <a:spcPts val="0"/>
              </a:spcBef>
              <a:spcAft>
                <a:spcPts val="0"/>
              </a:spcAft>
              <a:buSzPts val="2600"/>
              <a:buNone/>
              <a:defRPr sz="2600"/>
            </a:lvl6pPr>
            <a:lvl7pPr lvl="6" rtl="0">
              <a:lnSpc>
                <a:spcPct val="100000"/>
              </a:lnSpc>
              <a:spcBef>
                <a:spcPts val="0"/>
              </a:spcBef>
              <a:spcAft>
                <a:spcPts val="0"/>
              </a:spcAft>
              <a:buSzPts val="2600"/>
              <a:buNone/>
              <a:defRPr sz="2600"/>
            </a:lvl7pPr>
            <a:lvl8pPr lvl="7" rtl="0">
              <a:lnSpc>
                <a:spcPct val="100000"/>
              </a:lnSpc>
              <a:spcBef>
                <a:spcPts val="0"/>
              </a:spcBef>
              <a:spcAft>
                <a:spcPts val="0"/>
              </a:spcAft>
              <a:buSzPts val="2600"/>
              <a:buNone/>
              <a:defRPr sz="2600"/>
            </a:lvl8pPr>
            <a:lvl9pPr lvl="8" rtl="0">
              <a:lnSpc>
                <a:spcPct val="100000"/>
              </a:lnSpc>
              <a:spcBef>
                <a:spcPts val="0"/>
              </a:spcBef>
              <a:spcAft>
                <a:spcPts val="0"/>
              </a:spcAft>
              <a:buSzPts val="2600"/>
              <a:buNone/>
              <a:defRPr sz="2600"/>
            </a:lvl9pPr>
          </a:lstStyle>
          <a:p/>
        </p:txBody>
      </p:sp>
      <p:sp>
        <p:nvSpPr>
          <p:cNvPr id="16" name="Google Shape;16;p2"/>
          <p:cNvSpPr/>
          <p:nvPr/>
        </p:nvSpPr>
        <p:spPr>
          <a:xfrm rot="607108">
            <a:off x="5483389" y="-1388312"/>
            <a:ext cx="4417782" cy="7920132"/>
          </a:xfrm>
          <a:custGeom>
            <a:rect b="b" l="l" r="r" t="t"/>
            <a:pathLst>
              <a:path extrusionOk="0" h="267141" w="217862">
                <a:moveTo>
                  <a:pt x="113937" y="16416"/>
                </a:moveTo>
                <a:cubicBezTo>
                  <a:pt x="89236" y="29688"/>
                  <a:pt x="58502" y="77440"/>
                  <a:pt x="51834" y="102903"/>
                </a:cubicBezTo>
                <a:cubicBezTo>
                  <a:pt x="45167" y="128367"/>
                  <a:pt x="81997" y="146020"/>
                  <a:pt x="73932" y="169197"/>
                </a:cubicBezTo>
                <a:cubicBezTo>
                  <a:pt x="65868" y="192375"/>
                  <a:pt x="-17444" y="228506"/>
                  <a:pt x="3447" y="241968"/>
                </a:cubicBezTo>
                <a:cubicBezTo>
                  <a:pt x="24339" y="255430"/>
                  <a:pt x="166515" y="286418"/>
                  <a:pt x="199281" y="249969"/>
                </a:cubicBezTo>
                <a:cubicBezTo>
                  <a:pt x="232047" y="213520"/>
                  <a:pt x="214267" y="62200"/>
                  <a:pt x="200043" y="23274"/>
                </a:cubicBezTo>
                <a:cubicBezTo>
                  <a:pt x="185819" y="-15651"/>
                  <a:pt x="138639" y="3145"/>
                  <a:pt x="113937" y="16416"/>
                </a:cubicBezTo>
                <a:close/>
              </a:path>
            </a:pathLst>
          </a:custGeom>
          <a:solidFill>
            <a:schemeClr val="dk1"/>
          </a:solidFill>
          <a:ln>
            <a:noFill/>
          </a:ln>
        </p:spPr>
      </p:sp>
      <p:sp>
        <p:nvSpPr>
          <p:cNvPr id="17" name="Google Shape;17;p2"/>
          <p:cNvSpPr/>
          <p:nvPr/>
        </p:nvSpPr>
        <p:spPr>
          <a:xfrm>
            <a:off x="6273997" y="1014844"/>
            <a:ext cx="44929" cy="34804"/>
          </a:xfrm>
          <a:custGeom>
            <a:rect b="b" l="l" r="r" t="t"/>
            <a:pathLst>
              <a:path extrusionOk="0" h="519" w="670">
                <a:moveTo>
                  <a:pt x="331" y="1"/>
                </a:moveTo>
                <a:cubicBezTo>
                  <a:pt x="0" y="1"/>
                  <a:pt x="0" y="518"/>
                  <a:pt x="331" y="518"/>
                </a:cubicBezTo>
                <a:cubicBezTo>
                  <a:pt x="670" y="518"/>
                  <a:pt x="670"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419725" y="2458027"/>
            <a:ext cx="44526" cy="34804"/>
          </a:xfrm>
          <a:custGeom>
            <a:rect b="b" l="l" r="r" t="t"/>
            <a:pathLst>
              <a:path extrusionOk="0" h="519" w="664">
                <a:moveTo>
                  <a:pt x="332" y="1"/>
                </a:moveTo>
                <a:cubicBezTo>
                  <a:pt x="0" y="1"/>
                  <a:pt x="0" y="519"/>
                  <a:pt x="332" y="519"/>
                </a:cubicBezTo>
                <a:cubicBezTo>
                  <a:pt x="663" y="519"/>
                  <a:pt x="663" y="1"/>
                  <a:pt x="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359760" y="2504365"/>
            <a:ext cx="44459" cy="34804"/>
          </a:xfrm>
          <a:custGeom>
            <a:rect b="b" l="l" r="r" t="t"/>
            <a:pathLst>
              <a:path extrusionOk="0" h="519" w="663">
                <a:moveTo>
                  <a:pt x="332" y="0"/>
                </a:moveTo>
                <a:cubicBezTo>
                  <a:pt x="0" y="0"/>
                  <a:pt x="0" y="518"/>
                  <a:pt x="332" y="518"/>
                </a:cubicBezTo>
                <a:cubicBezTo>
                  <a:pt x="663" y="518"/>
                  <a:pt x="663" y="0"/>
                  <a:pt x="332" y="0"/>
                </a:cubicBezTo>
                <a:close/>
              </a:path>
            </a:pathLst>
          </a:custGeom>
          <a:solidFill>
            <a:srgbClr val="DE4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626046" y="901916"/>
            <a:ext cx="60754" cy="52374"/>
          </a:xfrm>
          <a:custGeom>
            <a:rect b="b" l="l" r="r" t="t"/>
            <a:pathLst>
              <a:path extrusionOk="0" h="781" w="906">
                <a:moveTo>
                  <a:pt x="392" y="0"/>
                </a:moveTo>
                <a:cubicBezTo>
                  <a:pt x="193" y="0"/>
                  <a:pt x="1" y="156"/>
                  <a:pt x="1" y="393"/>
                </a:cubicBezTo>
                <a:cubicBezTo>
                  <a:pt x="1" y="601"/>
                  <a:pt x="174" y="773"/>
                  <a:pt x="388" y="780"/>
                </a:cubicBezTo>
                <a:cubicBezTo>
                  <a:pt x="733" y="780"/>
                  <a:pt x="905" y="359"/>
                  <a:pt x="664" y="117"/>
                </a:cubicBezTo>
                <a:cubicBezTo>
                  <a:pt x="585" y="36"/>
                  <a:pt x="487" y="0"/>
                  <a:pt x="3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38297" y="708450"/>
            <a:ext cx="81073" cy="69877"/>
          </a:xfrm>
          <a:custGeom>
            <a:rect b="b" l="l" r="r" t="t"/>
            <a:pathLst>
              <a:path extrusionOk="0" h="1042" w="1209">
                <a:moveTo>
                  <a:pt x="526" y="0"/>
                </a:moveTo>
                <a:cubicBezTo>
                  <a:pt x="258" y="0"/>
                  <a:pt x="0" y="209"/>
                  <a:pt x="0" y="524"/>
                </a:cubicBezTo>
                <a:cubicBezTo>
                  <a:pt x="7" y="807"/>
                  <a:pt x="235" y="1034"/>
                  <a:pt x="518" y="1041"/>
                </a:cubicBezTo>
                <a:cubicBezTo>
                  <a:pt x="981" y="1041"/>
                  <a:pt x="1209" y="482"/>
                  <a:pt x="884" y="151"/>
                </a:cubicBezTo>
                <a:cubicBezTo>
                  <a:pt x="780" y="47"/>
                  <a:pt x="652" y="0"/>
                  <a:pt x="5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69861" y="2602271"/>
            <a:ext cx="81609" cy="69742"/>
          </a:xfrm>
          <a:custGeom>
            <a:rect b="b" l="l" r="r" t="t"/>
            <a:pathLst>
              <a:path extrusionOk="0" h="1040" w="1217">
                <a:moveTo>
                  <a:pt x="522" y="1"/>
                </a:moveTo>
                <a:cubicBezTo>
                  <a:pt x="256" y="1"/>
                  <a:pt x="1" y="209"/>
                  <a:pt x="1" y="522"/>
                </a:cubicBezTo>
                <a:cubicBezTo>
                  <a:pt x="8" y="805"/>
                  <a:pt x="236" y="1033"/>
                  <a:pt x="519" y="1040"/>
                </a:cubicBezTo>
                <a:cubicBezTo>
                  <a:pt x="981" y="1040"/>
                  <a:pt x="1216" y="480"/>
                  <a:pt x="885" y="156"/>
                </a:cubicBezTo>
                <a:cubicBezTo>
                  <a:pt x="780" y="49"/>
                  <a:pt x="650" y="1"/>
                  <a:pt x="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4657725" y="2689650"/>
            <a:ext cx="3267075" cy="2012651"/>
            <a:chOff x="4505325" y="2537250"/>
            <a:chExt cx="3267075" cy="2012651"/>
          </a:xfrm>
        </p:grpSpPr>
        <p:sp>
          <p:nvSpPr>
            <p:cNvPr id="24" name="Google Shape;24;p2"/>
            <p:cNvSpPr/>
            <p:nvPr/>
          </p:nvSpPr>
          <p:spPr>
            <a:xfrm>
              <a:off x="5359597" y="2843644"/>
              <a:ext cx="44929" cy="34804"/>
            </a:xfrm>
            <a:custGeom>
              <a:rect b="b" l="l" r="r" t="t"/>
              <a:pathLst>
                <a:path extrusionOk="0" h="519" w="670">
                  <a:moveTo>
                    <a:pt x="331" y="1"/>
                  </a:moveTo>
                  <a:cubicBezTo>
                    <a:pt x="0" y="1"/>
                    <a:pt x="0" y="518"/>
                    <a:pt x="331" y="518"/>
                  </a:cubicBezTo>
                  <a:cubicBezTo>
                    <a:pt x="670" y="518"/>
                    <a:pt x="670"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505325" y="4286827"/>
              <a:ext cx="44526" cy="34804"/>
            </a:xfrm>
            <a:custGeom>
              <a:rect b="b" l="l" r="r" t="t"/>
              <a:pathLst>
                <a:path extrusionOk="0" h="519" w="664">
                  <a:moveTo>
                    <a:pt x="332" y="1"/>
                  </a:moveTo>
                  <a:cubicBezTo>
                    <a:pt x="0" y="1"/>
                    <a:pt x="0" y="519"/>
                    <a:pt x="332" y="519"/>
                  </a:cubicBezTo>
                  <a:cubicBezTo>
                    <a:pt x="663" y="519"/>
                    <a:pt x="663" y="1"/>
                    <a:pt x="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445360" y="4333165"/>
              <a:ext cx="44459" cy="34804"/>
            </a:xfrm>
            <a:custGeom>
              <a:rect b="b" l="l" r="r" t="t"/>
              <a:pathLst>
                <a:path extrusionOk="0" h="519" w="663">
                  <a:moveTo>
                    <a:pt x="332" y="0"/>
                  </a:moveTo>
                  <a:cubicBezTo>
                    <a:pt x="0" y="0"/>
                    <a:pt x="0" y="518"/>
                    <a:pt x="332" y="518"/>
                  </a:cubicBezTo>
                  <a:cubicBezTo>
                    <a:pt x="663" y="518"/>
                    <a:pt x="663" y="0"/>
                    <a:pt x="332" y="0"/>
                  </a:cubicBezTo>
                  <a:close/>
                </a:path>
              </a:pathLst>
            </a:custGeom>
            <a:solidFill>
              <a:srgbClr val="DE4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711646" y="2730716"/>
              <a:ext cx="60754" cy="52374"/>
            </a:xfrm>
            <a:custGeom>
              <a:rect b="b" l="l" r="r" t="t"/>
              <a:pathLst>
                <a:path extrusionOk="0" h="781" w="906">
                  <a:moveTo>
                    <a:pt x="392" y="0"/>
                  </a:moveTo>
                  <a:cubicBezTo>
                    <a:pt x="193" y="0"/>
                    <a:pt x="1" y="156"/>
                    <a:pt x="1" y="393"/>
                  </a:cubicBezTo>
                  <a:cubicBezTo>
                    <a:pt x="1" y="601"/>
                    <a:pt x="174" y="773"/>
                    <a:pt x="388" y="780"/>
                  </a:cubicBezTo>
                  <a:cubicBezTo>
                    <a:pt x="733" y="780"/>
                    <a:pt x="905" y="359"/>
                    <a:pt x="664" y="117"/>
                  </a:cubicBezTo>
                  <a:cubicBezTo>
                    <a:pt x="585" y="36"/>
                    <a:pt x="487" y="0"/>
                    <a:pt x="3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263702" y="3423640"/>
              <a:ext cx="61223" cy="52106"/>
            </a:xfrm>
            <a:custGeom>
              <a:rect b="b" l="l" r="r" t="t"/>
              <a:pathLst>
                <a:path extrusionOk="0" h="777" w="913">
                  <a:moveTo>
                    <a:pt x="395" y="1"/>
                  </a:moveTo>
                  <a:cubicBezTo>
                    <a:pt x="195" y="1"/>
                    <a:pt x="1" y="155"/>
                    <a:pt x="1" y="390"/>
                  </a:cubicBezTo>
                  <a:cubicBezTo>
                    <a:pt x="8" y="604"/>
                    <a:pt x="180" y="776"/>
                    <a:pt x="394" y="776"/>
                  </a:cubicBezTo>
                  <a:cubicBezTo>
                    <a:pt x="740" y="776"/>
                    <a:pt x="912" y="362"/>
                    <a:pt x="664" y="113"/>
                  </a:cubicBezTo>
                  <a:cubicBezTo>
                    <a:pt x="586" y="36"/>
                    <a:pt x="489" y="1"/>
                    <a:pt x="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344308" y="4497527"/>
              <a:ext cx="61156" cy="52374"/>
            </a:xfrm>
            <a:custGeom>
              <a:rect b="b" l="l" r="r" t="t"/>
              <a:pathLst>
                <a:path extrusionOk="0" h="781" w="912">
                  <a:moveTo>
                    <a:pt x="390" y="0"/>
                  </a:moveTo>
                  <a:cubicBezTo>
                    <a:pt x="191" y="0"/>
                    <a:pt x="0" y="155"/>
                    <a:pt x="0" y="387"/>
                  </a:cubicBezTo>
                  <a:cubicBezTo>
                    <a:pt x="7" y="601"/>
                    <a:pt x="180" y="774"/>
                    <a:pt x="394" y="781"/>
                  </a:cubicBezTo>
                  <a:cubicBezTo>
                    <a:pt x="739" y="781"/>
                    <a:pt x="912" y="359"/>
                    <a:pt x="663" y="118"/>
                  </a:cubicBezTo>
                  <a:cubicBezTo>
                    <a:pt x="584" y="37"/>
                    <a:pt x="486"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023897" y="2537250"/>
              <a:ext cx="81073" cy="69877"/>
            </a:xfrm>
            <a:custGeom>
              <a:rect b="b" l="l" r="r" t="t"/>
              <a:pathLst>
                <a:path extrusionOk="0" h="1042" w="1209">
                  <a:moveTo>
                    <a:pt x="526" y="0"/>
                  </a:moveTo>
                  <a:cubicBezTo>
                    <a:pt x="258" y="0"/>
                    <a:pt x="0" y="209"/>
                    <a:pt x="0" y="524"/>
                  </a:cubicBezTo>
                  <a:cubicBezTo>
                    <a:pt x="7" y="807"/>
                    <a:pt x="235" y="1034"/>
                    <a:pt x="518" y="1041"/>
                  </a:cubicBezTo>
                  <a:cubicBezTo>
                    <a:pt x="981" y="1041"/>
                    <a:pt x="1209" y="482"/>
                    <a:pt x="884" y="151"/>
                  </a:cubicBezTo>
                  <a:cubicBezTo>
                    <a:pt x="780" y="47"/>
                    <a:pt x="652" y="0"/>
                    <a:pt x="5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155461" y="4431071"/>
              <a:ext cx="81609" cy="69742"/>
            </a:xfrm>
            <a:custGeom>
              <a:rect b="b" l="l" r="r" t="t"/>
              <a:pathLst>
                <a:path extrusionOk="0" h="1040" w="1217">
                  <a:moveTo>
                    <a:pt x="522" y="1"/>
                  </a:moveTo>
                  <a:cubicBezTo>
                    <a:pt x="256" y="1"/>
                    <a:pt x="1" y="209"/>
                    <a:pt x="1" y="522"/>
                  </a:cubicBezTo>
                  <a:cubicBezTo>
                    <a:pt x="8" y="805"/>
                    <a:pt x="236" y="1033"/>
                    <a:pt x="519" y="1040"/>
                  </a:cubicBezTo>
                  <a:cubicBezTo>
                    <a:pt x="981" y="1040"/>
                    <a:pt x="1216" y="480"/>
                    <a:pt x="885" y="156"/>
                  </a:cubicBezTo>
                  <a:cubicBezTo>
                    <a:pt x="780" y="49"/>
                    <a:pt x="650" y="1"/>
                    <a:pt x="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7526092" y="252163"/>
            <a:ext cx="551100" cy="654225"/>
            <a:chOff x="7373692" y="99763"/>
            <a:chExt cx="551100" cy="654225"/>
          </a:xfrm>
        </p:grpSpPr>
        <p:sp>
          <p:nvSpPr>
            <p:cNvPr id="33" name="Google Shape;33;p2"/>
            <p:cNvSpPr/>
            <p:nvPr/>
          </p:nvSpPr>
          <p:spPr>
            <a:xfrm>
              <a:off x="7373692" y="586816"/>
              <a:ext cx="190104" cy="167172"/>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733241" y="544041"/>
              <a:ext cx="191551" cy="167172"/>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537762" y="99763"/>
              <a:ext cx="351279" cy="533751"/>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536522" y="203910"/>
              <a:ext cx="352519" cy="171305"/>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rot="-10166327">
            <a:off x="5754862" y="2536295"/>
            <a:ext cx="986225" cy="1429006"/>
          </a:xfrm>
          <a:custGeom>
            <a:rect b="b" l="l" r="r" t="t"/>
            <a:pathLst>
              <a:path extrusionOk="0" h="13387" w="9239">
                <a:moveTo>
                  <a:pt x="7119" y="1"/>
                </a:moveTo>
                <a:cubicBezTo>
                  <a:pt x="6011" y="1"/>
                  <a:pt x="4934" y="556"/>
                  <a:pt x="4060" y="1276"/>
                </a:cubicBezTo>
                <a:cubicBezTo>
                  <a:pt x="953" y="3824"/>
                  <a:pt x="0" y="8167"/>
                  <a:pt x="1740" y="11792"/>
                </a:cubicBezTo>
                <a:lnTo>
                  <a:pt x="2576" y="13387"/>
                </a:lnTo>
                <a:cubicBezTo>
                  <a:pt x="1899" y="11584"/>
                  <a:pt x="2666" y="9527"/>
                  <a:pt x="3867" y="8015"/>
                </a:cubicBezTo>
                <a:cubicBezTo>
                  <a:pt x="5061" y="6510"/>
                  <a:pt x="6649" y="5364"/>
                  <a:pt x="7975" y="3969"/>
                </a:cubicBezTo>
                <a:cubicBezTo>
                  <a:pt x="8417" y="3506"/>
                  <a:pt x="8831" y="3002"/>
                  <a:pt x="9031" y="2401"/>
                </a:cubicBezTo>
                <a:cubicBezTo>
                  <a:pt x="9239" y="1794"/>
                  <a:pt x="9183" y="1069"/>
                  <a:pt x="8762" y="599"/>
                </a:cubicBezTo>
                <a:cubicBezTo>
                  <a:pt x="8451" y="254"/>
                  <a:pt x="7989" y="82"/>
                  <a:pt x="7526" y="26"/>
                </a:cubicBezTo>
                <a:cubicBezTo>
                  <a:pt x="7390" y="9"/>
                  <a:pt x="7254" y="1"/>
                  <a:pt x="7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99" name="Shape 199"/>
        <p:cNvGrpSpPr/>
        <p:nvPr/>
      </p:nvGrpSpPr>
      <p:grpSpPr>
        <a:xfrm>
          <a:off x="0" y="0"/>
          <a:ext cx="0" cy="0"/>
          <a:chOff x="0" y="0"/>
          <a:chExt cx="0" cy="0"/>
        </a:xfrm>
      </p:grpSpPr>
      <p:sp>
        <p:nvSpPr>
          <p:cNvPr id="200" name="Google Shape;200;p11"/>
          <p:cNvSpPr txBox="1"/>
          <p:nvPr>
            <p:ph hasCustomPrompt="1" type="title"/>
          </p:nvPr>
        </p:nvSpPr>
        <p:spPr>
          <a:xfrm>
            <a:off x="1332000" y="1876425"/>
            <a:ext cx="6480000" cy="149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01" name="Google Shape;201;p11"/>
          <p:cNvGrpSpPr/>
          <p:nvPr/>
        </p:nvGrpSpPr>
        <p:grpSpPr>
          <a:xfrm>
            <a:off x="-2006020" y="-552671"/>
            <a:ext cx="12476642" cy="5820046"/>
            <a:chOff x="-2006020" y="-552671"/>
            <a:chExt cx="12476642" cy="5820046"/>
          </a:xfrm>
        </p:grpSpPr>
        <p:sp>
          <p:nvSpPr>
            <p:cNvPr id="202" name="Google Shape;202;p11"/>
            <p:cNvSpPr/>
            <p:nvPr/>
          </p:nvSpPr>
          <p:spPr>
            <a:xfrm rot="10542031">
              <a:off x="31139" y="1758669"/>
              <a:ext cx="10279631" cy="3133104"/>
            </a:xfrm>
            <a:custGeom>
              <a:rect b="b" l="l" r="r" t="t"/>
              <a:pathLst>
                <a:path extrusionOk="0" fill="none" h="14300" w="43120">
                  <a:moveTo>
                    <a:pt x="1" y="14299"/>
                  </a:moveTo>
                  <a:cubicBezTo>
                    <a:pt x="3156" y="10585"/>
                    <a:pt x="7174" y="7402"/>
                    <a:pt x="11911" y="6270"/>
                  </a:cubicBezTo>
                  <a:cubicBezTo>
                    <a:pt x="17103" y="5034"/>
                    <a:pt x="22523" y="6373"/>
                    <a:pt x="27694" y="7740"/>
                  </a:cubicBezTo>
                  <a:cubicBezTo>
                    <a:pt x="29614" y="8244"/>
                    <a:pt x="31568" y="8755"/>
                    <a:pt x="33550" y="8617"/>
                  </a:cubicBezTo>
                  <a:cubicBezTo>
                    <a:pt x="37727" y="8320"/>
                    <a:pt x="41814" y="3984"/>
                    <a:pt x="43119" y="0"/>
                  </a:cubicBezTo>
                </a:path>
              </a:pathLst>
            </a:custGeom>
            <a:solidFill>
              <a:schemeClr val="dk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rot="10542031">
              <a:off x="-426786" y="1481113"/>
              <a:ext cx="10641516" cy="3352421"/>
            </a:xfrm>
            <a:custGeom>
              <a:rect b="b" l="l" r="r" t="t"/>
              <a:pathLst>
                <a:path extrusionOk="0" fill="none" h="15301" w="44638">
                  <a:moveTo>
                    <a:pt x="0" y="15301"/>
                  </a:moveTo>
                  <a:cubicBezTo>
                    <a:pt x="3183" y="11614"/>
                    <a:pt x="7222" y="8451"/>
                    <a:pt x="11959" y="7360"/>
                  </a:cubicBezTo>
                  <a:cubicBezTo>
                    <a:pt x="17165" y="6152"/>
                    <a:pt x="22578" y="7540"/>
                    <a:pt x="27736" y="8935"/>
                  </a:cubicBezTo>
                  <a:cubicBezTo>
                    <a:pt x="29648" y="9453"/>
                    <a:pt x="31602" y="9977"/>
                    <a:pt x="33584" y="9853"/>
                  </a:cubicBezTo>
                  <a:cubicBezTo>
                    <a:pt x="37768" y="9584"/>
                    <a:pt x="42546" y="6187"/>
                    <a:pt x="44638" y="0"/>
                  </a:cubicBezTo>
                </a:path>
              </a:pathLst>
            </a:custGeom>
            <a:solidFill>
              <a:schemeClr val="dk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rot="10542031">
              <a:off x="-884949" y="1203558"/>
              <a:ext cx="11003878" cy="3571738"/>
            </a:xfrm>
            <a:custGeom>
              <a:rect b="b" l="l" r="r" t="t"/>
              <a:pathLst>
                <a:path extrusionOk="0" fill="none" h="16302" w="46158">
                  <a:moveTo>
                    <a:pt x="1" y="16302"/>
                  </a:moveTo>
                  <a:cubicBezTo>
                    <a:pt x="3204" y="12636"/>
                    <a:pt x="7264" y="9508"/>
                    <a:pt x="12015" y="8445"/>
                  </a:cubicBezTo>
                  <a:cubicBezTo>
                    <a:pt x="17227" y="7278"/>
                    <a:pt x="22627" y="8707"/>
                    <a:pt x="27771" y="10129"/>
                  </a:cubicBezTo>
                  <a:cubicBezTo>
                    <a:pt x="29683" y="10661"/>
                    <a:pt x="31637" y="11206"/>
                    <a:pt x="33619" y="11089"/>
                  </a:cubicBezTo>
                  <a:cubicBezTo>
                    <a:pt x="37803" y="10854"/>
                    <a:pt x="43271" y="8396"/>
                    <a:pt x="46157" y="0"/>
                  </a:cubicBezTo>
                </a:path>
              </a:pathLst>
            </a:custGeom>
            <a:solidFill>
              <a:schemeClr val="dk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rot="10542031">
              <a:off x="-1341532" y="925891"/>
              <a:ext cx="11366001" cy="3789522"/>
            </a:xfrm>
            <a:custGeom>
              <a:rect b="b" l="l" r="r" t="t"/>
              <a:pathLst>
                <a:path extrusionOk="0" fill="none" h="17296" w="47677">
                  <a:moveTo>
                    <a:pt x="0" y="17296"/>
                  </a:moveTo>
                  <a:cubicBezTo>
                    <a:pt x="3232" y="13657"/>
                    <a:pt x="7319" y="10550"/>
                    <a:pt x="12076" y="9528"/>
                  </a:cubicBezTo>
                  <a:cubicBezTo>
                    <a:pt x="17296" y="8396"/>
                    <a:pt x="22689" y="9853"/>
                    <a:pt x="27826" y="11324"/>
                  </a:cubicBezTo>
                  <a:cubicBezTo>
                    <a:pt x="29731" y="11869"/>
                    <a:pt x="31678" y="12421"/>
                    <a:pt x="33660" y="12325"/>
                  </a:cubicBezTo>
                  <a:cubicBezTo>
                    <a:pt x="37844" y="12118"/>
                    <a:pt x="44010" y="10599"/>
                    <a:pt x="47676" y="0"/>
                  </a:cubicBezTo>
                </a:path>
              </a:pathLst>
            </a:custGeom>
            <a:solidFill>
              <a:schemeClr val="dk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rot="10542031">
              <a:off x="-1799384" y="648113"/>
              <a:ext cx="11727886" cy="4010592"/>
            </a:xfrm>
            <a:custGeom>
              <a:rect b="b" l="l" r="r" t="t"/>
              <a:pathLst>
                <a:path extrusionOk="0" fill="none" h="18305" w="49195">
                  <a:moveTo>
                    <a:pt x="0" y="18304"/>
                  </a:moveTo>
                  <a:cubicBezTo>
                    <a:pt x="3259" y="14686"/>
                    <a:pt x="7360" y="11614"/>
                    <a:pt x="12124" y="10613"/>
                  </a:cubicBezTo>
                  <a:cubicBezTo>
                    <a:pt x="17358" y="9522"/>
                    <a:pt x="22743" y="11020"/>
                    <a:pt x="27860" y="12525"/>
                  </a:cubicBezTo>
                  <a:cubicBezTo>
                    <a:pt x="29758" y="13084"/>
                    <a:pt x="31712" y="13644"/>
                    <a:pt x="33694" y="13568"/>
                  </a:cubicBezTo>
                  <a:cubicBezTo>
                    <a:pt x="37878" y="13381"/>
                    <a:pt x="44741" y="12808"/>
                    <a:pt x="49195" y="0"/>
                  </a:cubicBezTo>
                </a:path>
              </a:pathLst>
            </a:custGeom>
            <a:solidFill>
              <a:schemeClr val="dk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rot="-10618058">
              <a:off x="636186" y="893860"/>
              <a:ext cx="7263151" cy="3464751"/>
            </a:xfrm>
            <a:custGeom>
              <a:rect b="b" l="l" r="r" t="t"/>
              <a:pathLst>
                <a:path extrusionOk="0" h="138590" w="290526">
                  <a:moveTo>
                    <a:pt x="74803" y="1"/>
                  </a:moveTo>
                  <a:cubicBezTo>
                    <a:pt x="72471" y="1"/>
                    <a:pt x="70134" y="169"/>
                    <a:pt x="67811" y="508"/>
                  </a:cubicBezTo>
                  <a:cubicBezTo>
                    <a:pt x="56714" y="2100"/>
                    <a:pt x="46435" y="7512"/>
                    <a:pt x="37430" y="14243"/>
                  </a:cubicBezTo>
                  <a:cubicBezTo>
                    <a:pt x="25605" y="23203"/>
                    <a:pt x="15645" y="34709"/>
                    <a:pt x="9278" y="48126"/>
                  </a:cubicBezTo>
                  <a:cubicBezTo>
                    <a:pt x="3957" y="59268"/>
                    <a:pt x="1228" y="71502"/>
                    <a:pt x="591" y="83782"/>
                  </a:cubicBezTo>
                  <a:cubicBezTo>
                    <a:pt x="0" y="95516"/>
                    <a:pt x="182" y="108614"/>
                    <a:pt x="6913" y="118710"/>
                  </a:cubicBezTo>
                  <a:cubicBezTo>
                    <a:pt x="12280" y="126669"/>
                    <a:pt x="22467" y="131763"/>
                    <a:pt x="31336" y="134719"/>
                  </a:cubicBezTo>
                  <a:cubicBezTo>
                    <a:pt x="39533" y="137472"/>
                    <a:pt x="47945" y="138590"/>
                    <a:pt x="56454" y="138590"/>
                  </a:cubicBezTo>
                  <a:cubicBezTo>
                    <a:pt x="60314" y="138590"/>
                    <a:pt x="64194" y="138360"/>
                    <a:pt x="68084" y="137948"/>
                  </a:cubicBezTo>
                  <a:cubicBezTo>
                    <a:pt x="79999" y="136629"/>
                    <a:pt x="91597" y="130399"/>
                    <a:pt x="103330" y="127442"/>
                  </a:cubicBezTo>
                  <a:cubicBezTo>
                    <a:pt x="109858" y="125817"/>
                    <a:pt x="116643" y="124741"/>
                    <a:pt x="123379" y="124741"/>
                  </a:cubicBezTo>
                  <a:cubicBezTo>
                    <a:pt x="127954" y="124741"/>
                    <a:pt x="132507" y="125237"/>
                    <a:pt x="136940" y="126396"/>
                  </a:cubicBezTo>
                  <a:cubicBezTo>
                    <a:pt x="147218" y="129034"/>
                    <a:pt x="156269" y="135265"/>
                    <a:pt x="166820" y="137084"/>
                  </a:cubicBezTo>
                  <a:cubicBezTo>
                    <a:pt x="169369" y="137534"/>
                    <a:pt x="171962" y="137762"/>
                    <a:pt x="174556" y="137762"/>
                  </a:cubicBezTo>
                  <a:cubicBezTo>
                    <a:pt x="182187" y="137762"/>
                    <a:pt x="189819" y="135791"/>
                    <a:pt x="196337" y="131718"/>
                  </a:cubicBezTo>
                  <a:cubicBezTo>
                    <a:pt x="206251" y="125578"/>
                    <a:pt x="213392" y="115072"/>
                    <a:pt x="224307" y="110842"/>
                  </a:cubicBezTo>
                  <a:cubicBezTo>
                    <a:pt x="228616" y="109186"/>
                    <a:pt x="233100" y="108862"/>
                    <a:pt x="237611" y="108862"/>
                  </a:cubicBezTo>
                  <a:cubicBezTo>
                    <a:pt x="240515" y="108862"/>
                    <a:pt x="243431" y="108996"/>
                    <a:pt x="246319" y="108996"/>
                  </a:cubicBezTo>
                  <a:cubicBezTo>
                    <a:pt x="250399" y="108996"/>
                    <a:pt x="254423" y="108728"/>
                    <a:pt x="258280" y="107431"/>
                  </a:cubicBezTo>
                  <a:cubicBezTo>
                    <a:pt x="280293" y="100109"/>
                    <a:pt x="290526" y="76005"/>
                    <a:pt x="281475" y="54857"/>
                  </a:cubicBezTo>
                  <a:cubicBezTo>
                    <a:pt x="275654" y="41122"/>
                    <a:pt x="263829" y="30752"/>
                    <a:pt x="251276" y="22657"/>
                  </a:cubicBezTo>
                  <a:cubicBezTo>
                    <a:pt x="233948" y="11457"/>
                    <a:pt x="213760" y="1705"/>
                    <a:pt x="192778" y="1705"/>
                  </a:cubicBezTo>
                  <a:cubicBezTo>
                    <a:pt x="190245" y="1705"/>
                    <a:pt x="187701" y="1847"/>
                    <a:pt x="185149" y="2146"/>
                  </a:cubicBezTo>
                  <a:cubicBezTo>
                    <a:pt x="175325" y="3283"/>
                    <a:pt x="165865" y="6557"/>
                    <a:pt x="156178" y="8604"/>
                  </a:cubicBezTo>
                  <a:cubicBezTo>
                    <a:pt x="148252" y="10276"/>
                    <a:pt x="140199" y="11104"/>
                    <a:pt x="132120" y="11104"/>
                  </a:cubicBezTo>
                  <a:cubicBezTo>
                    <a:pt x="128332" y="11104"/>
                    <a:pt x="124538" y="10922"/>
                    <a:pt x="120749" y="10559"/>
                  </a:cubicBezTo>
                  <a:cubicBezTo>
                    <a:pt x="114746" y="9968"/>
                    <a:pt x="108833" y="8877"/>
                    <a:pt x="103012" y="7285"/>
                  </a:cubicBezTo>
                  <a:cubicBezTo>
                    <a:pt x="97327" y="5738"/>
                    <a:pt x="92097" y="2782"/>
                    <a:pt x="86457" y="1418"/>
                  </a:cubicBezTo>
                  <a:cubicBezTo>
                    <a:pt x="82636" y="477"/>
                    <a:pt x="78725" y="1"/>
                    <a:pt x="748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1"/>
            <p:cNvGrpSpPr/>
            <p:nvPr/>
          </p:nvGrpSpPr>
          <p:grpSpPr>
            <a:xfrm>
              <a:off x="6668366" y="2896725"/>
              <a:ext cx="2351821" cy="2279955"/>
              <a:chOff x="6668366" y="2896725"/>
              <a:chExt cx="2351821" cy="2279955"/>
            </a:xfrm>
          </p:grpSpPr>
          <p:sp>
            <p:nvSpPr>
              <p:cNvPr id="209" name="Google Shape;209;p11"/>
              <p:cNvSpPr/>
              <p:nvPr/>
            </p:nvSpPr>
            <p:spPr>
              <a:xfrm rot="327881">
                <a:off x="6762654" y="2994996"/>
                <a:ext cx="2163245" cy="2083413"/>
              </a:xfrm>
              <a:custGeom>
                <a:rect b="b" l="l" r="r" t="t"/>
                <a:pathLst>
                  <a:path extrusionOk="0" h="16572" w="17207">
                    <a:moveTo>
                      <a:pt x="16923" y="4723"/>
                    </a:moveTo>
                    <a:lnTo>
                      <a:pt x="17206" y="4399"/>
                    </a:lnTo>
                    <a:lnTo>
                      <a:pt x="16523" y="3404"/>
                    </a:lnTo>
                    <a:lnTo>
                      <a:pt x="16253" y="3694"/>
                    </a:lnTo>
                    <a:cubicBezTo>
                      <a:pt x="15135" y="2279"/>
                      <a:pt x="13485" y="0"/>
                      <a:pt x="12028" y="1989"/>
                    </a:cubicBezTo>
                    <a:lnTo>
                      <a:pt x="10543" y="4019"/>
                    </a:lnTo>
                    <a:lnTo>
                      <a:pt x="10122" y="3736"/>
                    </a:lnTo>
                    <a:cubicBezTo>
                      <a:pt x="10219" y="3467"/>
                      <a:pt x="9873" y="3252"/>
                      <a:pt x="9673" y="3460"/>
                    </a:cubicBezTo>
                    <a:cubicBezTo>
                      <a:pt x="9466" y="3660"/>
                      <a:pt x="9680" y="4005"/>
                      <a:pt x="9949" y="3908"/>
                    </a:cubicBezTo>
                    <a:lnTo>
                      <a:pt x="10398" y="4212"/>
                    </a:lnTo>
                    <a:lnTo>
                      <a:pt x="10150" y="4557"/>
                    </a:lnTo>
                    <a:lnTo>
                      <a:pt x="9742" y="4288"/>
                    </a:lnTo>
                    <a:cubicBezTo>
                      <a:pt x="9804" y="3998"/>
                      <a:pt x="9432" y="3826"/>
                      <a:pt x="9259" y="4060"/>
                    </a:cubicBezTo>
                    <a:cubicBezTo>
                      <a:pt x="9079" y="4295"/>
                      <a:pt x="9342" y="4606"/>
                      <a:pt x="9604" y="4468"/>
                    </a:cubicBezTo>
                    <a:lnTo>
                      <a:pt x="10012" y="4751"/>
                    </a:lnTo>
                    <a:lnTo>
                      <a:pt x="9791" y="5048"/>
                    </a:lnTo>
                    <a:lnTo>
                      <a:pt x="9356" y="4758"/>
                    </a:lnTo>
                    <a:cubicBezTo>
                      <a:pt x="9307" y="4475"/>
                      <a:pt x="8914" y="4447"/>
                      <a:pt x="8831" y="4723"/>
                    </a:cubicBezTo>
                    <a:cubicBezTo>
                      <a:pt x="8741" y="4992"/>
                      <a:pt x="9086" y="5200"/>
                      <a:pt x="9287" y="4992"/>
                    </a:cubicBezTo>
                    <a:lnTo>
                      <a:pt x="9646" y="5241"/>
                    </a:lnTo>
                    <a:lnTo>
                      <a:pt x="9259" y="5828"/>
                    </a:lnTo>
                    <a:cubicBezTo>
                      <a:pt x="8872" y="5524"/>
                      <a:pt x="8313" y="5614"/>
                      <a:pt x="8037" y="6021"/>
                    </a:cubicBezTo>
                    <a:cubicBezTo>
                      <a:pt x="7768" y="6429"/>
                      <a:pt x="7899" y="6981"/>
                      <a:pt x="8320" y="7229"/>
                    </a:cubicBezTo>
                    <a:lnTo>
                      <a:pt x="8320" y="7229"/>
                    </a:lnTo>
                    <a:lnTo>
                      <a:pt x="7899" y="7858"/>
                    </a:lnTo>
                    <a:lnTo>
                      <a:pt x="7892" y="7858"/>
                    </a:lnTo>
                    <a:cubicBezTo>
                      <a:pt x="7505" y="7582"/>
                      <a:pt x="6967" y="7678"/>
                      <a:pt x="6697" y="8072"/>
                    </a:cubicBezTo>
                    <a:cubicBezTo>
                      <a:pt x="6435" y="8465"/>
                      <a:pt x="6546" y="8997"/>
                      <a:pt x="6946" y="9259"/>
                    </a:cubicBezTo>
                    <a:lnTo>
                      <a:pt x="6953" y="9266"/>
                    </a:lnTo>
                    <a:cubicBezTo>
                      <a:pt x="6794" y="9501"/>
                      <a:pt x="6635" y="9736"/>
                      <a:pt x="6476" y="9964"/>
                    </a:cubicBezTo>
                    <a:lnTo>
                      <a:pt x="6470" y="9957"/>
                    </a:lnTo>
                    <a:cubicBezTo>
                      <a:pt x="6083" y="9681"/>
                      <a:pt x="5544" y="9777"/>
                      <a:pt x="5275" y="10164"/>
                    </a:cubicBezTo>
                    <a:cubicBezTo>
                      <a:pt x="5006" y="10557"/>
                      <a:pt x="5116" y="11096"/>
                      <a:pt x="5517" y="11351"/>
                    </a:cubicBezTo>
                    <a:lnTo>
                      <a:pt x="5524" y="11351"/>
                    </a:lnTo>
                    <a:cubicBezTo>
                      <a:pt x="5123" y="11931"/>
                      <a:pt x="4771" y="12435"/>
                      <a:pt x="4516" y="12788"/>
                    </a:cubicBezTo>
                    <a:cubicBezTo>
                      <a:pt x="3445" y="14238"/>
                      <a:pt x="2707" y="14341"/>
                      <a:pt x="2506" y="13775"/>
                    </a:cubicBezTo>
                    <a:cubicBezTo>
                      <a:pt x="2720" y="12829"/>
                      <a:pt x="4060" y="11275"/>
                      <a:pt x="4426" y="10799"/>
                    </a:cubicBezTo>
                    <a:cubicBezTo>
                      <a:pt x="5158" y="9853"/>
                      <a:pt x="5841" y="8203"/>
                      <a:pt x="5931" y="6815"/>
                    </a:cubicBezTo>
                    <a:cubicBezTo>
                      <a:pt x="5993" y="5828"/>
                      <a:pt x="6325" y="4875"/>
                      <a:pt x="6891" y="4053"/>
                    </a:cubicBezTo>
                    <a:lnTo>
                      <a:pt x="6911" y="4026"/>
                    </a:lnTo>
                    <a:lnTo>
                      <a:pt x="6898" y="4033"/>
                    </a:lnTo>
                    <a:lnTo>
                      <a:pt x="6898" y="4033"/>
                    </a:lnTo>
                    <a:cubicBezTo>
                      <a:pt x="6946" y="3950"/>
                      <a:pt x="6960" y="3846"/>
                      <a:pt x="6925" y="3756"/>
                    </a:cubicBezTo>
                    <a:cubicBezTo>
                      <a:pt x="6766" y="3342"/>
                      <a:pt x="5558" y="3432"/>
                      <a:pt x="4226" y="3950"/>
                    </a:cubicBezTo>
                    <a:lnTo>
                      <a:pt x="4212" y="3950"/>
                    </a:lnTo>
                    <a:lnTo>
                      <a:pt x="4191" y="3957"/>
                    </a:lnTo>
                    <a:cubicBezTo>
                      <a:pt x="2879" y="4475"/>
                      <a:pt x="1940" y="5220"/>
                      <a:pt x="2106" y="5635"/>
                    </a:cubicBezTo>
                    <a:cubicBezTo>
                      <a:pt x="2161" y="5786"/>
                      <a:pt x="2354" y="5869"/>
                      <a:pt x="2631" y="5890"/>
                    </a:cubicBezTo>
                    <a:lnTo>
                      <a:pt x="2617" y="5897"/>
                    </a:lnTo>
                    <a:cubicBezTo>
                      <a:pt x="2921" y="5987"/>
                      <a:pt x="3211" y="6042"/>
                      <a:pt x="3508" y="6242"/>
                    </a:cubicBezTo>
                    <a:cubicBezTo>
                      <a:pt x="5689" y="8486"/>
                      <a:pt x="214" y="10564"/>
                      <a:pt x="228" y="13519"/>
                    </a:cubicBezTo>
                    <a:cubicBezTo>
                      <a:pt x="0" y="14976"/>
                      <a:pt x="2430" y="16571"/>
                      <a:pt x="3943" y="15936"/>
                    </a:cubicBezTo>
                    <a:cubicBezTo>
                      <a:pt x="5406" y="15591"/>
                      <a:pt x="8472" y="9729"/>
                      <a:pt x="10695" y="5938"/>
                    </a:cubicBezTo>
                    <a:lnTo>
                      <a:pt x="10978" y="6132"/>
                    </a:lnTo>
                    <a:cubicBezTo>
                      <a:pt x="10861" y="6394"/>
                      <a:pt x="11178" y="6643"/>
                      <a:pt x="11406" y="6456"/>
                    </a:cubicBezTo>
                    <a:cubicBezTo>
                      <a:pt x="11634" y="6277"/>
                      <a:pt x="11455" y="5911"/>
                      <a:pt x="11172" y="5973"/>
                    </a:cubicBezTo>
                    <a:lnTo>
                      <a:pt x="10826" y="5738"/>
                    </a:lnTo>
                    <a:lnTo>
                      <a:pt x="10895" y="5635"/>
                    </a:lnTo>
                    <a:cubicBezTo>
                      <a:pt x="10944" y="5565"/>
                      <a:pt x="10985" y="5496"/>
                      <a:pt x="11033" y="5427"/>
                    </a:cubicBezTo>
                    <a:lnTo>
                      <a:pt x="11351" y="5641"/>
                    </a:lnTo>
                    <a:cubicBezTo>
                      <a:pt x="11323" y="5931"/>
                      <a:pt x="11703" y="6056"/>
                      <a:pt x="11855" y="5807"/>
                    </a:cubicBezTo>
                    <a:cubicBezTo>
                      <a:pt x="12007" y="5559"/>
                      <a:pt x="11717" y="5282"/>
                      <a:pt x="11468" y="5441"/>
                    </a:cubicBezTo>
                    <a:lnTo>
                      <a:pt x="11158" y="5227"/>
                    </a:lnTo>
                    <a:cubicBezTo>
                      <a:pt x="11241" y="5110"/>
                      <a:pt x="11317" y="4985"/>
                      <a:pt x="11386" y="4875"/>
                    </a:cubicBezTo>
                    <a:lnTo>
                      <a:pt x="11738" y="5110"/>
                    </a:lnTo>
                    <a:cubicBezTo>
                      <a:pt x="11752" y="5400"/>
                      <a:pt x="12145" y="5469"/>
                      <a:pt x="12262" y="5206"/>
                    </a:cubicBezTo>
                    <a:cubicBezTo>
                      <a:pt x="12373" y="4937"/>
                      <a:pt x="12048" y="4702"/>
                      <a:pt x="11834" y="4889"/>
                    </a:cubicBezTo>
                    <a:lnTo>
                      <a:pt x="11517" y="4675"/>
                    </a:lnTo>
                    <a:cubicBezTo>
                      <a:pt x="12539" y="3052"/>
                      <a:pt x="12960" y="2231"/>
                      <a:pt x="13340" y="2065"/>
                    </a:cubicBezTo>
                    <a:cubicBezTo>
                      <a:pt x="13775" y="1878"/>
                      <a:pt x="14341" y="2638"/>
                      <a:pt x="15936" y="4040"/>
                    </a:cubicBezTo>
                    <a:lnTo>
                      <a:pt x="15749" y="4233"/>
                    </a:lnTo>
                    <a:lnTo>
                      <a:pt x="16750" y="4916"/>
                    </a:lnTo>
                    <a:lnTo>
                      <a:pt x="16847" y="4806"/>
                    </a:lnTo>
                    <a:lnTo>
                      <a:pt x="16854" y="4813"/>
                    </a:lnTo>
                    <a:close/>
                    <a:moveTo>
                      <a:pt x="6546" y="4468"/>
                    </a:moveTo>
                    <a:lnTo>
                      <a:pt x="6539" y="4468"/>
                    </a:lnTo>
                    <a:close/>
                    <a:moveTo>
                      <a:pt x="6318" y="4647"/>
                    </a:moveTo>
                    <a:lnTo>
                      <a:pt x="6304" y="4654"/>
                    </a:lnTo>
                    <a:close/>
                    <a:moveTo>
                      <a:pt x="6180" y="4744"/>
                    </a:moveTo>
                    <a:lnTo>
                      <a:pt x="6180" y="4744"/>
                    </a:lnTo>
                    <a:close/>
                    <a:moveTo>
                      <a:pt x="6048" y="4827"/>
                    </a:moveTo>
                    <a:lnTo>
                      <a:pt x="6035" y="4834"/>
                    </a:lnTo>
                    <a:close/>
                    <a:moveTo>
                      <a:pt x="6794" y="4198"/>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rot="327881">
                <a:off x="7150757" y="3427515"/>
                <a:ext cx="455857" cy="223277"/>
              </a:xfrm>
              <a:custGeom>
                <a:rect b="b" l="l" r="r" t="t"/>
                <a:pathLst>
                  <a:path extrusionOk="0" h="1776" w="3626">
                    <a:moveTo>
                      <a:pt x="3535" y="249"/>
                    </a:moveTo>
                    <a:cubicBezTo>
                      <a:pt x="3625" y="498"/>
                      <a:pt x="2928" y="981"/>
                      <a:pt x="1982" y="1340"/>
                    </a:cubicBezTo>
                    <a:cubicBezTo>
                      <a:pt x="1029" y="1692"/>
                      <a:pt x="180" y="1775"/>
                      <a:pt x="90" y="1527"/>
                    </a:cubicBezTo>
                    <a:cubicBezTo>
                      <a:pt x="0" y="1278"/>
                      <a:pt x="691" y="795"/>
                      <a:pt x="1651" y="443"/>
                    </a:cubicBezTo>
                    <a:cubicBezTo>
                      <a:pt x="2603" y="90"/>
                      <a:pt x="3439" y="1"/>
                      <a:pt x="3535" y="24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rot="327881">
                <a:off x="7783682" y="3712618"/>
                <a:ext cx="210956" cy="210202"/>
              </a:xfrm>
              <a:custGeom>
                <a:rect b="b" l="l" r="r" t="t"/>
                <a:pathLst>
                  <a:path extrusionOk="0" h="1672" w="1678">
                    <a:moveTo>
                      <a:pt x="842" y="1"/>
                    </a:moveTo>
                    <a:cubicBezTo>
                      <a:pt x="380" y="1"/>
                      <a:pt x="0" y="374"/>
                      <a:pt x="0" y="836"/>
                    </a:cubicBezTo>
                    <a:cubicBezTo>
                      <a:pt x="0" y="1299"/>
                      <a:pt x="380" y="1672"/>
                      <a:pt x="842" y="1672"/>
                    </a:cubicBezTo>
                    <a:cubicBezTo>
                      <a:pt x="1305" y="1672"/>
                      <a:pt x="1678" y="1299"/>
                      <a:pt x="1678" y="836"/>
                    </a:cubicBezTo>
                    <a:cubicBezTo>
                      <a:pt x="1678" y="374"/>
                      <a:pt x="1305" y="1"/>
                      <a:pt x="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rot="327881">
                <a:off x="7584882" y="3949057"/>
                <a:ext cx="210202" cy="210202"/>
              </a:xfrm>
              <a:custGeom>
                <a:rect b="b" l="l" r="r" t="t"/>
                <a:pathLst>
                  <a:path extrusionOk="0" h="1672" w="1672">
                    <a:moveTo>
                      <a:pt x="836" y="1"/>
                    </a:moveTo>
                    <a:cubicBezTo>
                      <a:pt x="373" y="1"/>
                      <a:pt x="0" y="374"/>
                      <a:pt x="0" y="836"/>
                    </a:cubicBezTo>
                    <a:cubicBezTo>
                      <a:pt x="0" y="1299"/>
                      <a:pt x="373" y="1672"/>
                      <a:pt x="836" y="1672"/>
                    </a:cubicBezTo>
                    <a:cubicBezTo>
                      <a:pt x="1298" y="1672"/>
                      <a:pt x="1671" y="1299"/>
                      <a:pt x="1671" y="836"/>
                    </a:cubicBezTo>
                    <a:cubicBezTo>
                      <a:pt x="1671" y="374"/>
                      <a:pt x="1298" y="1"/>
                      <a:pt x="8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rot="327881">
                <a:off x="7382290" y="4197461"/>
                <a:ext cx="211082" cy="210202"/>
              </a:xfrm>
              <a:custGeom>
                <a:rect b="b" l="l" r="r" t="t"/>
                <a:pathLst>
                  <a:path extrusionOk="0" h="1672" w="1679">
                    <a:moveTo>
                      <a:pt x="843" y="1"/>
                    </a:moveTo>
                    <a:cubicBezTo>
                      <a:pt x="381" y="1"/>
                      <a:pt x="1" y="373"/>
                      <a:pt x="1" y="836"/>
                    </a:cubicBezTo>
                    <a:cubicBezTo>
                      <a:pt x="1" y="1299"/>
                      <a:pt x="381" y="1671"/>
                      <a:pt x="843" y="1671"/>
                    </a:cubicBezTo>
                    <a:cubicBezTo>
                      <a:pt x="1306" y="1671"/>
                      <a:pt x="1679" y="1299"/>
                      <a:pt x="1679" y="836"/>
                    </a:cubicBezTo>
                    <a:cubicBezTo>
                      <a:pt x="1679" y="373"/>
                      <a:pt x="1306" y="1"/>
                      <a:pt x="8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1"/>
            <p:cNvSpPr/>
            <p:nvPr/>
          </p:nvSpPr>
          <p:spPr>
            <a:xfrm rot="-7769064">
              <a:off x="-214466" y="-305917"/>
              <a:ext cx="966114" cy="806907"/>
            </a:xfrm>
            <a:custGeom>
              <a:rect b="b" l="l" r="r" t="t"/>
              <a:pathLst>
                <a:path extrusionOk="0" h="8611" w="10310">
                  <a:moveTo>
                    <a:pt x="10309" y="1"/>
                  </a:moveTo>
                  <a:lnTo>
                    <a:pt x="1" y="3978"/>
                  </a:lnTo>
                  <a:lnTo>
                    <a:pt x="491" y="8611"/>
                  </a:lnTo>
                  <a:lnTo>
                    <a:pt x="8991" y="8424"/>
                  </a:lnTo>
                  <a:lnTo>
                    <a:pt x="10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rot="-7769064">
              <a:off x="489356" y="434444"/>
              <a:ext cx="1065069" cy="724633"/>
            </a:xfrm>
            <a:custGeom>
              <a:rect b="b" l="l" r="r" t="t"/>
              <a:pathLst>
                <a:path extrusionOk="0" h="7733" w="11366">
                  <a:moveTo>
                    <a:pt x="4930" y="1"/>
                  </a:moveTo>
                  <a:cubicBezTo>
                    <a:pt x="4930" y="1"/>
                    <a:pt x="4337" y="581"/>
                    <a:pt x="5103" y="1078"/>
                  </a:cubicBezTo>
                  <a:cubicBezTo>
                    <a:pt x="5869" y="1582"/>
                    <a:pt x="7402" y="2438"/>
                    <a:pt x="7402" y="2438"/>
                  </a:cubicBezTo>
                  <a:lnTo>
                    <a:pt x="1057" y="3425"/>
                  </a:lnTo>
                  <a:cubicBezTo>
                    <a:pt x="1057" y="3425"/>
                    <a:pt x="739" y="3508"/>
                    <a:pt x="760" y="3909"/>
                  </a:cubicBezTo>
                  <a:cubicBezTo>
                    <a:pt x="781" y="4178"/>
                    <a:pt x="926" y="4219"/>
                    <a:pt x="1250" y="4316"/>
                  </a:cubicBezTo>
                  <a:cubicBezTo>
                    <a:pt x="1250" y="4316"/>
                    <a:pt x="1164" y="4310"/>
                    <a:pt x="1037" y="4310"/>
                  </a:cubicBezTo>
                  <a:cubicBezTo>
                    <a:pt x="709" y="4310"/>
                    <a:pt x="113" y="4350"/>
                    <a:pt x="63" y="4634"/>
                  </a:cubicBezTo>
                  <a:cubicBezTo>
                    <a:pt x="1" y="5020"/>
                    <a:pt x="125" y="5248"/>
                    <a:pt x="663" y="5283"/>
                  </a:cubicBezTo>
                  <a:cubicBezTo>
                    <a:pt x="663" y="5283"/>
                    <a:pt x="373" y="5317"/>
                    <a:pt x="449" y="5745"/>
                  </a:cubicBezTo>
                  <a:cubicBezTo>
                    <a:pt x="525" y="6166"/>
                    <a:pt x="1050" y="6194"/>
                    <a:pt x="1506" y="6249"/>
                  </a:cubicBezTo>
                  <a:cubicBezTo>
                    <a:pt x="1506" y="6249"/>
                    <a:pt x="1112" y="6304"/>
                    <a:pt x="1264" y="6802"/>
                  </a:cubicBezTo>
                  <a:cubicBezTo>
                    <a:pt x="1391" y="7225"/>
                    <a:pt x="2633" y="7732"/>
                    <a:pt x="4455" y="7732"/>
                  </a:cubicBezTo>
                  <a:cubicBezTo>
                    <a:pt x="5813" y="7732"/>
                    <a:pt x="7493" y="7450"/>
                    <a:pt x="9273" y="6643"/>
                  </a:cubicBezTo>
                  <a:lnTo>
                    <a:pt x="11365" y="6228"/>
                  </a:lnTo>
                  <a:lnTo>
                    <a:pt x="11262" y="2320"/>
                  </a:lnTo>
                  <a:lnTo>
                    <a:pt x="10067" y="2251"/>
                  </a:lnTo>
                  <a:cubicBezTo>
                    <a:pt x="10067" y="2251"/>
                    <a:pt x="9688" y="1886"/>
                    <a:pt x="9308" y="1444"/>
                  </a:cubicBezTo>
                  <a:cubicBezTo>
                    <a:pt x="8928" y="1009"/>
                    <a:pt x="4931" y="1"/>
                    <a:pt x="4930" y="1"/>
                  </a:cubicBezTo>
                  <a:close/>
                </a:path>
              </a:pathLst>
            </a:custGeom>
            <a:solidFill>
              <a:srgbClr val="E7AEE6"/>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rot="-7769064">
              <a:off x="639298" y="157409"/>
              <a:ext cx="174856" cy="415495"/>
            </a:xfrm>
            <a:custGeom>
              <a:rect b="b" l="l" r="r" t="t"/>
              <a:pathLst>
                <a:path extrusionOk="0" h="4434" w="1866">
                  <a:moveTo>
                    <a:pt x="767" y="1"/>
                  </a:moveTo>
                  <a:lnTo>
                    <a:pt x="1" y="4323"/>
                  </a:lnTo>
                  <a:lnTo>
                    <a:pt x="1258" y="4434"/>
                  </a:lnTo>
                  <a:lnTo>
                    <a:pt x="1865" y="312"/>
                  </a:lnTo>
                  <a:lnTo>
                    <a:pt x="767" y="1"/>
                  </a:lnTo>
                  <a:close/>
                </a:path>
              </a:pathLst>
            </a:custGeom>
            <a:solidFill>
              <a:srgbClr val="FD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rot="-7769064">
              <a:off x="584927" y="149208"/>
              <a:ext cx="1054761" cy="760522"/>
            </a:xfrm>
            <a:custGeom>
              <a:rect b="b" l="l" r="r" t="t"/>
              <a:pathLst>
                <a:path extrusionOk="0" h="8116" w="11256">
                  <a:moveTo>
                    <a:pt x="6660" y="1"/>
                  </a:moveTo>
                  <a:cubicBezTo>
                    <a:pt x="5281" y="1"/>
                    <a:pt x="3101" y="202"/>
                    <a:pt x="3101" y="202"/>
                  </a:cubicBezTo>
                  <a:cubicBezTo>
                    <a:pt x="3101" y="202"/>
                    <a:pt x="2735" y="955"/>
                    <a:pt x="3633" y="1169"/>
                  </a:cubicBezTo>
                  <a:cubicBezTo>
                    <a:pt x="4523" y="1376"/>
                    <a:pt x="6256" y="1680"/>
                    <a:pt x="6256" y="1680"/>
                  </a:cubicBezTo>
                  <a:lnTo>
                    <a:pt x="602" y="4725"/>
                  </a:lnTo>
                  <a:cubicBezTo>
                    <a:pt x="602" y="4725"/>
                    <a:pt x="332" y="4918"/>
                    <a:pt x="491" y="5284"/>
                  </a:cubicBezTo>
                  <a:cubicBezTo>
                    <a:pt x="570" y="5472"/>
                    <a:pt x="676" y="5514"/>
                    <a:pt x="871" y="5514"/>
                  </a:cubicBezTo>
                  <a:cubicBezTo>
                    <a:pt x="932" y="5514"/>
                    <a:pt x="1003" y="5510"/>
                    <a:pt x="1085" y="5505"/>
                  </a:cubicBezTo>
                  <a:lnTo>
                    <a:pt x="1085" y="5505"/>
                  </a:lnTo>
                  <a:cubicBezTo>
                    <a:pt x="1085" y="5505"/>
                    <a:pt x="1" y="5809"/>
                    <a:pt x="77" y="6202"/>
                  </a:cubicBezTo>
                  <a:cubicBezTo>
                    <a:pt x="129" y="6494"/>
                    <a:pt x="248" y="6664"/>
                    <a:pt x="527" y="6664"/>
                  </a:cubicBezTo>
                  <a:cubicBezTo>
                    <a:pt x="617" y="6664"/>
                    <a:pt x="724" y="6647"/>
                    <a:pt x="850" y="6609"/>
                  </a:cubicBezTo>
                  <a:lnTo>
                    <a:pt x="850" y="6609"/>
                  </a:lnTo>
                  <a:cubicBezTo>
                    <a:pt x="850" y="6609"/>
                    <a:pt x="595" y="6748"/>
                    <a:pt x="802" y="7120"/>
                  </a:cubicBezTo>
                  <a:cubicBezTo>
                    <a:pt x="905" y="7300"/>
                    <a:pt x="1076" y="7358"/>
                    <a:pt x="1275" y="7358"/>
                  </a:cubicBezTo>
                  <a:cubicBezTo>
                    <a:pt x="1489" y="7358"/>
                    <a:pt x="1736" y="7291"/>
                    <a:pt x="1969" y="7238"/>
                  </a:cubicBezTo>
                  <a:lnTo>
                    <a:pt x="1969" y="7238"/>
                  </a:lnTo>
                  <a:cubicBezTo>
                    <a:pt x="1969" y="7238"/>
                    <a:pt x="1692" y="7376"/>
                    <a:pt x="1927" y="7845"/>
                  </a:cubicBezTo>
                  <a:cubicBezTo>
                    <a:pt x="2012" y="8013"/>
                    <a:pt x="2351" y="8116"/>
                    <a:pt x="2864" y="8116"/>
                  </a:cubicBezTo>
                  <a:cubicBezTo>
                    <a:pt x="4275" y="8116"/>
                    <a:pt x="7006" y="7341"/>
                    <a:pt x="9425" y="5008"/>
                  </a:cubicBezTo>
                  <a:lnTo>
                    <a:pt x="11255" y="3924"/>
                  </a:lnTo>
                  <a:lnTo>
                    <a:pt x="9847" y="271"/>
                  </a:lnTo>
                  <a:lnTo>
                    <a:pt x="8701" y="609"/>
                  </a:lnTo>
                  <a:cubicBezTo>
                    <a:pt x="8701" y="609"/>
                    <a:pt x="8224" y="388"/>
                    <a:pt x="7713" y="105"/>
                  </a:cubicBezTo>
                  <a:cubicBezTo>
                    <a:pt x="7576" y="29"/>
                    <a:pt x="7174" y="1"/>
                    <a:pt x="6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rot="-7769064">
              <a:off x="1413608" y="773515"/>
              <a:ext cx="72623" cy="52101"/>
            </a:xfrm>
            <a:custGeom>
              <a:rect b="b" l="l" r="r" t="t"/>
              <a:pathLst>
                <a:path extrusionOk="0" h="556" w="775">
                  <a:moveTo>
                    <a:pt x="471" y="0"/>
                  </a:moveTo>
                  <a:cubicBezTo>
                    <a:pt x="274" y="0"/>
                    <a:pt x="1" y="190"/>
                    <a:pt x="1" y="190"/>
                  </a:cubicBezTo>
                  <a:lnTo>
                    <a:pt x="173" y="556"/>
                  </a:lnTo>
                  <a:cubicBezTo>
                    <a:pt x="173" y="556"/>
                    <a:pt x="774" y="328"/>
                    <a:pt x="636" y="86"/>
                  </a:cubicBezTo>
                  <a:cubicBezTo>
                    <a:pt x="600" y="24"/>
                    <a:pt x="540" y="0"/>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rot="-7769064">
              <a:off x="925383" y="883063"/>
              <a:ext cx="77027" cy="39544"/>
            </a:xfrm>
            <a:custGeom>
              <a:rect b="b" l="l" r="r" t="t"/>
              <a:pathLst>
                <a:path extrusionOk="0" h="422" w="822">
                  <a:moveTo>
                    <a:pt x="822" y="1"/>
                  </a:moveTo>
                  <a:lnTo>
                    <a:pt x="76" y="70"/>
                  </a:lnTo>
                  <a:lnTo>
                    <a:pt x="0" y="77"/>
                  </a:lnTo>
                  <a:cubicBezTo>
                    <a:pt x="0" y="77"/>
                    <a:pt x="42" y="422"/>
                    <a:pt x="276" y="422"/>
                  </a:cubicBezTo>
                  <a:cubicBezTo>
                    <a:pt x="463" y="415"/>
                    <a:pt x="642" y="394"/>
                    <a:pt x="822" y="360"/>
                  </a:cubicBez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rot="-7769064">
              <a:off x="1517663" y="733854"/>
              <a:ext cx="72529" cy="52195"/>
            </a:xfrm>
            <a:custGeom>
              <a:rect b="b" l="l" r="r" t="t"/>
              <a:pathLst>
                <a:path extrusionOk="0" h="557" w="774">
                  <a:moveTo>
                    <a:pt x="470" y="1"/>
                  </a:moveTo>
                  <a:cubicBezTo>
                    <a:pt x="273" y="1"/>
                    <a:pt x="0" y="190"/>
                    <a:pt x="0" y="190"/>
                  </a:cubicBezTo>
                  <a:lnTo>
                    <a:pt x="173" y="556"/>
                  </a:lnTo>
                  <a:cubicBezTo>
                    <a:pt x="173" y="556"/>
                    <a:pt x="773" y="328"/>
                    <a:pt x="635" y="87"/>
                  </a:cubicBezTo>
                  <a:cubicBezTo>
                    <a:pt x="599" y="24"/>
                    <a:pt x="540" y="1"/>
                    <a:pt x="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rot="-7769064">
              <a:off x="1530027" y="640590"/>
              <a:ext cx="71873" cy="52195"/>
            </a:xfrm>
            <a:custGeom>
              <a:rect b="b" l="l" r="r" t="t"/>
              <a:pathLst>
                <a:path extrusionOk="0" h="557" w="767">
                  <a:moveTo>
                    <a:pt x="468" y="1"/>
                  </a:moveTo>
                  <a:cubicBezTo>
                    <a:pt x="273" y="1"/>
                    <a:pt x="0" y="190"/>
                    <a:pt x="0" y="190"/>
                  </a:cubicBezTo>
                  <a:lnTo>
                    <a:pt x="173" y="556"/>
                  </a:lnTo>
                  <a:cubicBezTo>
                    <a:pt x="173" y="556"/>
                    <a:pt x="767" y="328"/>
                    <a:pt x="629" y="87"/>
                  </a:cubicBezTo>
                  <a:cubicBezTo>
                    <a:pt x="595" y="24"/>
                    <a:pt x="536"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rot="-7769064">
              <a:off x="1513829" y="510269"/>
              <a:ext cx="71873" cy="52757"/>
            </a:xfrm>
            <a:custGeom>
              <a:rect b="b" l="l" r="r" t="t"/>
              <a:pathLst>
                <a:path extrusionOk="0" h="563" w="767">
                  <a:moveTo>
                    <a:pt x="465" y="0"/>
                  </a:moveTo>
                  <a:cubicBezTo>
                    <a:pt x="269" y="0"/>
                    <a:pt x="0" y="190"/>
                    <a:pt x="0" y="190"/>
                  </a:cubicBezTo>
                  <a:lnTo>
                    <a:pt x="173" y="563"/>
                  </a:lnTo>
                  <a:cubicBezTo>
                    <a:pt x="173" y="563"/>
                    <a:pt x="767" y="321"/>
                    <a:pt x="628" y="86"/>
                  </a:cubicBezTo>
                  <a:cubicBezTo>
                    <a:pt x="593" y="24"/>
                    <a:pt x="533" y="0"/>
                    <a:pt x="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rot="-7769064">
              <a:off x="1405399" y="536870"/>
              <a:ext cx="216837" cy="70561"/>
            </a:xfrm>
            <a:custGeom>
              <a:rect b="b" l="l" r="r" t="t"/>
              <a:pathLst>
                <a:path extrusionOk="0" fill="none" h="753" w="2314">
                  <a:moveTo>
                    <a:pt x="1" y="753"/>
                  </a:moveTo>
                  <a:lnTo>
                    <a:pt x="2314"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rot="-7769064">
              <a:off x="1371981" y="631543"/>
              <a:ext cx="272499" cy="101672"/>
            </a:xfrm>
            <a:custGeom>
              <a:rect b="b" l="l" r="r" t="t"/>
              <a:pathLst>
                <a:path extrusionOk="0" fill="none" h="1085" w="2908">
                  <a:moveTo>
                    <a:pt x="1" y="1084"/>
                  </a:moveTo>
                  <a:lnTo>
                    <a:pt x="2907"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rot="-7769064">
              <a:off x="1322233" y="705533"/>
              <a:ext cx="245980" cy="86772"/>
            </a:xfrm>
            <a:custGeom>
              <a:rect b="b" l="l" r="r" t="t"/>
              <a:pathLst>
                <a:path extrusionOk="0" fill="none" h="926" w="2625">
                  <a:moveTo>
                    <a:pt x="0" y="926"/>
                  </a:moveTo>
                  <a:lnTo>
                    <a:pt x="2624" y="1"/>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rot="-7769064">
              <a:off x="-267296" y="-328933"/>
              <a:ext cx="1008095" cy="907829"/>
            </a:xfrm>
            <a:custGeom>
              <a:rect b="b" l="l" r="r" t="t"/>
              <a:pathLst>
                <a:path extrusionOk="0" h="9688" w="10758">
                  <a:moveTo>
                    <a:pt x="10757" y="1"/>
                  </a:moveTo>
                  <a:lnTo>
                    <a:pt x="0" y="4979"/>
                  </a:lnTo>
                  <a:lnTo>
                    <a:pt x="1947" y="9688"/>
                  </a:lnTo>
                  <a:lnTo>
                    <a:pt x="9535" y="7098"/>
                  </a:lnTo>
                  <a:lnTo>
                    <a:pt x="10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rot="-7769064">
              <a:off x="611033" y="103003"/>
              <a:ext cx="248603" cy="412871"/>
            </a:xfrm>
            <a:custGeom>
              <a:rect b="b" l="l" r="r" t="t"/>
              <a:pathLst>
                <a:path extrusionOk="0" h="4406" w="2653">
                  <a:moveTo>
                    <a:pt x="1099" y="0"/>
                  </a:moveTo>
                  <a:lnTo>
                    <a:pt x="1" y="284"/>
                  </a:lnTo>
                  <a:lnTo>
                    <a:pt x="1513" y="4406"/>
                  </a:lnTo>
                  <a:lnTo>
                    <a:pt x="2652" y="3867"/>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rot="-7769064">
              <a:off x="745674" y="1017233"/>
              <a:ext cx="83493" cy="51913"/>
            </a:xfrm>
            <a:custGeom>
              <a:rect b="b" l="l" r="r" t="t"/>
              <a:pathLst>
                <a:path extrusionOk="0" h="554" w="891">
                  <a:moveTo>
                    <a:pt x="90" y="1"/>
                  </a:moveTo>
                  <a:cubicBezTo>
                    <a:pt x="90" y="1"/>
                    <a:pt x="0" y="339"/>
                    <a:pt x="228" y="422"/>
                  </a:cubicBezTo>
                  <a:cubicBezTo>
                    <a:pt x="401" y="477"/>
                    <a:pt x="580" y="526"/>
                    <a:pt x="767" y="553"/>
                  </a:cubicBezTo>
                  <a:lnTo>
                    <a:pt x="891" y="215"/>
                  </a:lnTo>
                  <a:lnTo>
                    <a:pt x="166" y="21"/>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rot="-7769064">
              <a:off x="605326" y="31575"/>
              <a:ext cx="72529" cy="56411"/>
            </a:xfrm>
            <a:custGeom>
              <a:rect b="b" l="l" r="r" t="t"/>
              <a:pathLst>
                <a:path extrusionOk="0" h="602" w="774">
                  <a:moveTo>
                    <a:pt x="387" y="0"/>
                  </a:moveTo>
                  <a:cubicBezTo>
                    <a:pt x="1" y="0"/>
                    <a:pt x="1" y="601"/>
                    <a:pt x="387" y="601"/>
                  </a:cubicBezTo>
                  <a:cubicBezTo>
                    <a:pt x="774" y="601"/>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rot="-7769064">
              <a:off x="519878" y="-24089"/>
              <a:ext cx="72529" cy="56974"/>
            </a:xfrm>
            <a:custGeom>
              <a:rect b="b" l="l" r="r" t="t"/>
              <a:pathLst>
                <a:path extrusionOk="0" h="608" w="774">
                  <a:moveTo>
                    <a:pt x="387" y="0"/>
                  </a:moveTo>
                  <a:cubicBezTo>
                    <a:pt x="0" y="0"/>
                    <a:pt x="0" y="608"/>
                    <a:pt x="387" y="608"/>
                  </a:cubicBezTo>
                  <a:cubicBezTo>
                    <a:pt x="774" y="608"/>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rot="-7769064">
              <a:off x="1233704" y="1265114"/>
              <a:ext cx="308763" cy="108793"/>
            </a:xfrm>
            <a:custGeom>
              <a:rect b="b" l="l" r="r" t="t"/>
              <a:pathLst>
                <a:path extrusionOk="0" fill="none" h="1161" w="3295">
                  <a:moveTo>
                    <a:pt x="1" y="0"/>
                  </a:moveTo>
                  <a:lnTo>
                    <a:pt x="3294" y="116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rot="-7769064">
              <a:off x="1447840" y="1240775"/>
              <a:ext cx="214869" cy="50508"/>
            </a:xfrm>
            <a:custGeom>
              <a:rect b="b" l="l" r="r" t="t"/>
              <a:pathLst>
                <a:path extrusionOk="0" fill="none" h="539" w="2293">
                  <a:moveTo>
                    <a:pt x="0" y="0"/>
                  </a:moveTo>
                  <a:lnTo>
                    <a:pt x="2293" y="539"/>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rot="-7769064">
              <a:off x="1643545" y="1067830"/>
              <a:ext cx="296394" cy="82274"/>
            </a:xfrm>
            <a:custGeom>
              <a:rect b="b" l="l" r="r" t="t"/>
              <a:pathLst>
                <a:path extrusionOk="0" fill="none" h="878" w="3163">
                  <a:moveTo>
                    <a:pt x="1" y="878"/>
                  </a:moveTo>
                  <a:lnTo>
                    <a:pt x="3163"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rot="-7769064">
              <a:off x="1595516" y="1149846"/>
              <a:ext cx="152086" cy="18179"/>
            </a:xfrm>
            <a:custGeom>
              <a:rect b="b" l="l" r="r" t="t"/>
              <a:pathLst>
                <a:path extrusionOk="0" fill="none" h="194" w="1623">
                  <a:moveTo>
                    <a:pt x="0" y="194"/>
                  </a:moveTo>
                  <a:lnTo>
                    <a:pt x="1623"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rot="-7769064">
              <a:off x="1746628" y="853334"/>
              <a:ext cx="117227" cy="135968"/>
            </a:xfrm>
            <a:custGeom>
              <a:rect b="b" l="l" r="r" t="t"/>
              <a:pathLst>
                <a:path extrusionOk="0" fill="none" h="1451" w="1251">
                  <a:moveTo>
                    <a:pt x="0" y="1451"/>
                  </a:moveTo>
                  <a:lnTo>
                    <a:pt x="1250"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rot="-7769064">
              <a:off x="1740635" y="425839"/>
              <a:ext cx="94" cy="206436"/>
            </a:xfrm>
            <a:custGeom>
              <a:rect b="b" l="l" r="r" t="t"/>
              <a:pathLst>
                <a:path extrusionOk="0" fill="none" h="2203" w="1">
                  <a:moveTo>
                    <a:pt x="1" y="2203"/>
                  </a:moveTo>
                  <a:lnTo>
                    <a:pt x="1"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rot="-7769064">
              <a:off x="2152744" y="711857"/>
              <a:ext cx="177386" cy="175419"/>
            </a:xfrm>
            <a:custGeom>
              <a:rect b="b" l="l" r="r" t="t"/>
              <a:pathLst>
                <a:path extrusionOk="0" h="1872" w="1893">
                  <a:moveTo>
                    <a:pt x="1534" y="0"/>
                  </a:moveTo>
                  <a:lnTo>
                    <a:pt x="919" y="539"/>
                  </a:lnTo>
                  <a:lnTo>
                    <a:pt x="394" y="256"/>
                  </a:lnTo>
                  <a:lnTo>
                    <a:pt x="615" y="808"/>
                  </a:lnTo>
                  <a:lnTo>
                    <a:pt x="1" y="1354"/>
                  </a:lnTo>
                  <a:lnTo>
                    <a:pt x="781" y="1229"/>
                  </a:lnTo>
                  <a:lnTo>
                    <a:pt x="1037" y="1871"/>
                  </a:lnTo>
                  <a:lnTo>
                    <a:pt x="1230" y="1160"/>
                  </a:lnTo>
                  <a:lnTo>
                    <a:pt x="1893" y="1050"/>
                  </a:lnTo>
                  <a:lnTo>
                    <a:pt x="1334" y="760"/>
                  </a:lnTo>
                  <a:lnTo>
                    <a:pt x="1534" y="0"/>
                  </a:lnTo>
                  <a:close/>
                </a:path>
              </a:pathLst>
            </a:custGeom>
            <a:solidFill>
              <a:srgbClr val="EEC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rot="-7769064">
              <a:off x="370948" y="820424"/>
              <a:ext cx="157896" cy="181228"/>
            </a:xfrm>
            <a:custGeom>
              <a:rect b="b" l="l" r="r" t="t"/>
              <a:pathLst>
                <a:path extrusionOk="0" h="1934" w="1685">
                  <a:moveTo>
                    <a:pt x="1001" y="1"/>
                  </a:moveTo>
                  <a:lnTo>
                    <a:pt x="601" y="719"/>
                  </a:lnTo>
                  <a:lnTo>
                    <a:pt x="7" y="629"/>
                  </a:lnTo>
                  <a:lnTo>
                    <a:pt x="7" y="629"/>
                  </a:lnTo>
                  <a:lnTo>
                    <a:pt x="401" y="1078"/>
                  </a:lnTo>
                  <a:lnTo>
                    <a:pt x="0" y="1789"/>
                  </a:lnTo>
                  <a:lnTo>
                    <a:pt x="698" y="1416"/>
                  </a:lnTo>
                  <a:lnTo>
                    <a:pt x="1153" y="1934"/>
                  </a:lnTo>
                  <a:lnTo>
                    <a:pt x="1098" y="1195"/>
                  </a:lnTo>
                  <a:lnTo>
                    <a:pt x="1685" y="877"/>
                  </a:lnTo>
                  <a:lnTo>
                    <a:pt x="1064" y="788"/>
                  </a:lnTo>
                  <a:lnTo>
                    <a:pt x="1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rot="10108826">
              <a:off x="904441" y="1342186"/>
              <a:ext cx="252572" cy="293736"/>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8332113" y="1436585"/>
              <a:ext cx="379740" cy="50636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812002" y="994342"/>
              <a:ext cx="274500" cy="27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573968" y="937474"/>
              <a:ext cx="179400" cy="17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rot="-802121">
              <a:off x="1868423" y="4687753"/>
              <a:ext cx="213293" cy="201740"/>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rot="-802121">
              <a:off x="1671964" y="4366141"/>
              <a:ext cx="170780" cy="422497"/>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rot="802163">
              <a:off x="999512" y="4491221"/>
              <a:ext cx="269360" cy="25477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rot="802163">
              <a:off x="1301301" y="4085058"/>
              <a:ext cx="215672" cy="533569"/>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1"/>
            <p:cNvGrpSpPr/>
            <p:nvPr/>
          </p:nvGrpSpPr>
          <p:grpSpPr>
            <a:xfrm flipH="1">
              <a:off x="8388903" y="515849"/>
              <a:ext cx="526828" cy="625408"/>
              <a:chOff x="557509" y="854825"/>
              <a:chExt cx="365675" cy="434100"/>
            </a:xfrm>
          </p:grpSpPr>
          <p:sp>
            <p:nvSpPr>
              <p:cNvPr id="248" name="Google Shape;248;p11"/>
              <p:cNvSpPr/>
              <p:nvPr/>
            </p:nvSpPr>
            <p:spPr>
              <a:xfrm>
                <a:off x="557509" y="1178001"/>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796083" y="1149619"/>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666375" y="854825"/>
                <a:ext cx="233087" cy="354162"/>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665553" y="923930"/>
                <a:ext cx="233910" cy="113666"/>
              </a:xfrm>
              <a:custGeom>
                <a:rect b="b" l="l" r="r" t="t"/>
                <a:pathLst>
                  <a:path extrusionOk="0" fill="none" h="829" w="1706">
                    <a:moveTo>
                      <a:pt x="0" y="829"/>
                    </a:moveTo>
                    <a:lnTo>
                      <a:pt x="1706" y="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1"/>
            <p:cNvSpPr/>
            <p:nvPr/>
          </p:nvSpPr>
          <p:spPr>
            <a:xfrm flipH="1">
              <a:off x="2741755" y="344414"/>
              <a:ext cx="276940" cy="369277"/>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56271" y="4075217"/>
              <a:ext cx="274500" cy="27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716930" y="275438"/>
              <a:ext cx="179400" cy="179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237334" y="4518886"/>
              <a:ext cx="179400" cy="179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944998" y="3522836"/>
              <a:ext cx="367500" cy="367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609688" y="3834619"/>
              <a:ext cx="240600" cy="24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999045" y="4039477"/>
              <a:ext cx="141000" cy="141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080844" y="275446"/>
              <a:ext cx="379800" cy="379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1980236" y="4157380"/>
              <a:ext cx="274500" cy="27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7689367" y="373726"/>
              <a:ext cx="379740" cy="50636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2191930" y="220939"/>
              <a:ext cx="276940" cy="369277"/>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206530" y="1436564"/>
              <a:ext cx="276940" cy="369277"/>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086505" y="124789"/>
              <a:ext cx="276940" cy="369277"/>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1369755" y="4574214"/>
              <a:ext cx="276940" cy="369277"/>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668155" y="4574214"/>
              <a:ext cx="276940" cy="369277"/>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622873" y="2789311"/>
              <a:ext cx="367500" cy="367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7860924" y="4575125"/>
              <a:ext cx="251700" cy="251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601142" y="3783513"/>
              <a:ext cx="379740" cy="50636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flipH="1">
              <a:off x="366244" y="4306596"/>
              <a:ext cx="379800" cy="379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1"/>
          <p:cNvSpPr txBox="1"/>
          <p:nvPr>
            <p:ph idx="1" type="subTitle"/>
          </p:nvPr>
        </p:nvSpPr>
        <p:spPr>
          <a:xfrm>
            <a:off x="1627200" y="2990200"/>
            <a:ext cx="5889600" cy="131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1pPr>
            <a:lvl2pPr lvl="1"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2pPr>
            <a:lvl3pPr lvl="2"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3pPr>
            <a:lvl4pPr lvl="3"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4pPr>
            <a:lvl5pPr lvl="4"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5pPr>
            <a:lvl6pPr lvl="5"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6pPr>
            <a:lvl7pPr lvl="6"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7pPr>
            <a:lvl8pPr lvl="7"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8pPr>
            <a:lvl9pPr lvl="8" rtl="0" algn="ctr">
              <a:lnSpc>
                <a:spcPct val="100000"/>
              </a:lnSpc>
              <a:spcBef>
                <a:spcPts val="0"/>
              </a:spcBef>
              <a:spcAft>
                <a:spcPts val="0"/>
              </a:spcAft>
              <a:buClr>
                <a:schemeClr val="dk1"/>
              </a:buClr>
              <a:buSzPts val="1600"/>
              <a:buFont typeface="Nunito SemiBold"/>
              <a:buNone/>
              <a:defRPr sz="1600">
                <a:solidFill>
                  <a:schemeClr val="dk1"/>
                </a:solidFill>
                <a:latin typeface="Nunito SemiBold"/>
                <a:ea typeface="Nunito SemiBold"/>
                <a:cs typeface="Nunito SemiBold"/>
                <a:sym typeface="Nunito SemiBo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dk1"/>
        </a:solidFill>
      </p:bgPr>
    </p:bg>
    <p:spTree>
      <p:nvGrpSpPr>
        <p:cNvPr id="273" name="Shape 273"/>
        <p:cNvGrpSpPr/>
        <p:nvPr/>
      </p:nvGrpSpPr>
      <p:grpSpPr>
        <a:xfrm>
          <a:off x="0" y="0"/>
          <a:ext cx="0" cy="0"/>
          <a:chOff x="0" y="0"/>
          <a:chExt cx="0" cy="0"/>
        </a:xfrm>
      </p:grpSpPr>
      <p:sp>
        <p:nvSpPr>
          <p:cNvPr id="274" name="Google Shape;274;p13"/>
          <p:cNvSpPr txBox="1"/>
          <p:nvPr>
            <p:ph idx="1" type="subTitle"/>
          </p:nvPr>
        </p:nvSpPr>
        <p:spPr>
          <a:xfrm>
            <a:off x="2088365" y="20654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2pPr>
            <a:lvl3pPr lvl="2"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3pPr>
            <a:lvl4pPr lvl="3"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4pPr>
            <a:lvl5pPr lvl="4"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5pPr>
            <a:lvl6pPr lvl="5"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6pPr>
            <a:lvl7pPr lvl="6"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7pPr>
            <a:lvl8pPr lvl="7"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8pPr>
            <a:lvl9pPr lvl="8"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9pPr>
          </a:lstStyle>
          <a:p/>
        </p:txBody>
      </p:sp>
      <p:sp>
        <p:nvSpPr>
          <p:cNvPr id="275" name="Google Shape;275;p13"/>
          <p:cNvSpPr txBox="1"/>
          <p:nvPr>
            <p:ph hasCustomPrompt="1" type="title"/>
          </p:nvPr>
        </p:nvSpPr>
        <p:spPr>
          <a:xfrm>
            <a:off x="935375" y="1608200"/>
            <a:ext cx="1031100" cy="99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4700"/>
              <a:buNone/>
              <a:defRPr sz="4700"/>
            </a:lvl1pPr>
            <a:lvl2pPr lvl="1" rtl="0" algn="r">
              <a:spcBef>
                <a:spcPts val="0"/>
              </a:spcBef>
              <a:spcAft>
                <a:spcPts val="0"/>
              </a:spcAft>
              <a:buSzPts val="4700"/>
              <a:buFont typeface="Fredoka One"/>
              <a:buNone/>
              <a:defRPr sz="4700">
                <a:latin typeface="Fredoka One"/>
                <a:ea typeface="Fredoka One"/>
                <a:cs typeface="Fredoka One"/>
                <a:sym typeface="Fredoka One"/>
              </a:defRPr>
            </a:lvl2pPr>
            <a:lvl3pPr lvl="2" rtl="0" algn="r">
              <a:spcBef>
                <a:spcPts val="0"/>
              </a:spcBef>
              <a:spcAft>
                <a:spcPts val="0"/>
              </a:spcAft>
              <a:buSzPts val="4700"/>
              <a:buFont typeface="Fredoka One"/>
              <a:buNone/>
              <a:defRPr sz="4700">
                <a:latin typeface="Fredoka One"/>
                <a:ea typeface="Fredoka One"/>
                <a:cs typeface="Fredoka One"/>
                <a:sym typeface="Fredoka One"/>
              </a:defRPr>
            </a:lvl3pPr>
            <a:lvl4pPr lvl="3" rtl="0" algn="r">
              <a:spcBef>
                <a:spcPts val="0"/>
              </a:spcBef>
              <a:spcAft>
                <a:spcPts val="0"/>
              </a:spcAft>
              <a:buSzPts val="4700"/>
              <a:buFont typeface="Fredoka One"/>
              <a:buNone/>
              <a:defRPr sz="4700">
                <a:latin typeface="Fredoka One"/>
                <a:ea typeface="Fredoka One"/>
                <a:cs typeface="Fredoka One"/>
                <a:sym typeface="Fredoka One"/>
              </a:defRPr>
            </a:lvl4pPr>
            <a:lvl5pPr lvl="4" rtl="0" algn="r">
              <a:spcBef>
                <a:spcPts val="0"/>
              </a:spcBef>
              <a:spcAft>
                <a:spcPts val="0"/>
              </a:spcAft>
              <a:buSzPts val="4700"/>
              <a:buFont typeface="Fredoka One"/>
              <a:buNone/>
              <a:defRPr sz="4700">
                <a:latin typeface="Fredoka One"/>
                <a:ea typeface="Fredoka One"/>
                <a:cs typeface="Fredoka One"/>
                <a:sym typeface="Fredoka One"/>
              </a:defRPr>
            </a:lvl5pPr>
            <a:lvl6pPr lvl="5" rtl="0" algn="r">
              <a:spcBef>
                <a:spcPts val="0"/>
              </a:spcBef>
              <a:spcAft>
                <a:spcPts val="0"/>
              </a:spcAft>
              <a:buSzPts val="4700"/>
              <a:buFont typeface="Fredoka One"/>
              <a:buNone/>
              <a:defRPr sz="4700">
                <a:latin typeface="Fredoka One"/>
                <a:ea typeface="Fredoka One"/>
                <a:cs typeface="Fredoka One"/>
                <a:sym typeface="Fredoka One"/>
              </a:defRPr>
            </a:lvl6pPr>
            <a:lvl7pPr lvl="6" rtl="0" algn="r">
              <a:spcBef>
                <a:spcPts val="0"/>
              </a:spcBef>
              <a:spcAft>
                <a:spcPts val="0"/>
              </a:spcAft>
              <a:buSzPts val="4700"/>
              <a:buFont typeface="Fredoka One"/>
              <a:buNone/>
              <a:defRPr sz="4700">
                <a:latin typeface="Fredoka One"/>
                <a:ea typeface="Fredoka One"/>
                <a:cs typeface="Fredoka One"/>
                <a:sym typeface="Fredoka One"/>
              </a:defRPr>
            </a:lvl7pPr>
            <a:lvl8pPr lvl="7" rtl="0" algn="r">
              <a:spcBef>
                <a:spcPts val="0"/>
              </a:spcBef>
              <a:spcAft>
                <a:spcPts val="0"/>
              </a:spcAft>
              <a:buSzPts val="4700"/>
              <a:buFont typeface="Fredoka One"/>
              <a:buNone/>
              <a:defRPr sz="4700">
                <a:latin typeface="Fredoka One"/>
                <a:ea typeface="Fredoka One"/>
                <a:cs typeface="Fredoka One"/>
                <a:sym typeface="Fredoka One"/>
              </a:defRPr>
            </a:lvl8pPr>
            <a:lvl9pPr lvl="8" rtl="0" algn="r">
              <a:spcBef>
                <a:spcPts val="0"/>
              </a:spcBef>
              <a:spcAft>
                <a:spcPts val="0"/>
              </a:spcAft>
              <a:buSzPts val="4700"/>
              <a:buFont typeface="Fredoka One"/>
              <a:buNone/>
              <a:defRPr sz="4700">
                <a:latin typeface="Fredoka One"/>
                <a:ea typeface="Fredoka One"/>
                <a:cs typeface="Fredoka One"/>
                <a:sym typeface="Fredoka One"/>
              </a:defRPr>
            </a:lvl9pPr>
          </a:lstStyle>
          <a:p>
            <a:r>
              <a:t>xx%</a:t>
            </a:r>
          </a:p>
        </p:txBody>
      </p:sp>
      <p:sp>
        <p:nvSpPr>
          <p:cNvPr id="276" name="Google Shape;276;p13"/>
          <p:cNvSpPr txBox="1"/>
          <p:nvPr>
            <p:ph idx="2" type="subTitle"/>
          </p:nvPr>
        </p:nvSpPr>
        <p:spPr>
          <a:xfrm>
            <a:off x="5857821" y="20654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2pPr>
            <a:lvl3pPr lvl="2"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3pPr>
            <a:lvl4pPr lvl="3"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4pPr>
            <a:lvl5pPr lvl="4"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5pPr>
            <a:lvl6pPr lvl="5"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6pPr>
            <a:lvl7pPr lvl="6"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7pPr>
            <a:lvl8pPr lvl="7"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8pPr>
            <a:lvl9pPr lvl="8"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9pPr>
          </a:lstStyle>
          <a:p/>
        </p:txBody>
      </p:sp>
      <p:sp>
        <p:nvSpPr>
          <p:cNvPr id="277" name="Google Shape;277;p13"/>
          <p:cNvSpPr txBox="1"/>
          <p:nvPr>
            <p:ph hasCustomPrompt="1" idx="3" type="title"/>
          </p:nvPr>
        </p:nvSpPr>
        <p:spPr>
          <a:xfrm>
            <a:off x="4707325" y="1608200"/>
            <a:ext cx="1031100" cy="99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4700"/>
              <a:buNone/>
              <a:defRPr sz="4700"/>
            </a:lvl1pPr>
            <a:lvl2pPr lvl="1" rtl="0" algn="r">
              <a:spcBef>
                <a:spcPts val="0"/>
              </a:spcBef>
              <a:spcAft>
                <a:spcPts val="0"/>
              </a:spcAft>
              <a:buSzPts val="4700"/>
              <a:buFont typeface="Fredoka One"/>
              <a:buNone/>
              <a:defRPr sz="4700">
                <a:latin typeface="Fredoka One"/>
                <a:ea typeface="Fredoka One"/>
                <a:cs typeface="Fredoka One"/>
                <a:sym typeface="Fredoka One"/>
              </a:defRPr>
            </a:lvl2pPr>
            <a:lvl3pPr lvl="2" rtl="0" algn="r">
              <a:spcBef>
                <a:spcPts val="0"/>
              </a:spcBef>
              <a:spcAft>
                <a:spcPts val="0"/>
              </a:spcAft>
              <a:buSzPts val="4700"/>
              <a:buFont typeface="Fredoka One"/>
              <a:buNone/>
              <a:defRPr sz="4700">
                <a:latin typeface="Fredoka One"/>
                <a:ea typeface="Fredoka One"/>
                <a:cs typeface="Fredoka One"/>
                <a:sym typeface="Fredoka One"/>
              </a:defRPr>
            </a:lvl3pPr>
            <a:lvl4pPr lvl="3" rtl="0" algn="r">
              <a:spcBef>
                <a:spcPts val="0"/>
              </a:spcBef>
              <a:spcAft>
                <a:spcPts val="0"/>
              </a:spcAft>
              <a:buSzPts val="4700"/>
              <a:buFont typeface="Fredoka One"/>
              <a:buNone/>
              <a:defRPr sz="4700">
                <a:latin typeface="Fredoka One"/>
                <a:ea typeface="Fredoka One"/>
                <a:cs typeface="Fredoka One"/>
                <a:sym typeface="Fredoka One"/>
              </a:defRPr>
            </a:lvl4pPr>
            <a:lvl5pPr lvl="4" rtl="0" algn="r">
              <a:spcBef>
                <a:spcPts val="0"/>
              </a:spcBef>
              <a:spcAft>
                <a:spcPts val="0"/>
              </a:spcAft>
              <a:buSzPts val="4700"/>
              <a:buFont typeface="Fredoka One"/>
              <a:buNone/>
              <a:defRPr sz="4700">
                <a:latin typeface="Fredoka One"/>
                <a:ea typeface="Fredoka One"/>
                <a:cs typeface="Fredoka One"/>
                <a:sym typeface="Fredoka One"/>
              </a:defRPr>
            </a:lvl5pPr>
            <a:lvl6pPr lvl="5" rtl="0" algn="r">
              <a:spcBef>
                <a:spcPts val="0"/>
              </a:spcBef>
              <a:spcAft>
                <a:spcPts val="0"/>
              </a:spcAft>
              <a:buSzPts val="4700"/>
              <a:buFont typeface="Fredoka One"/>
              <a:buNone/>
              <a:defRPr sz="4700">
                <a:latin typeface="Fredoka One"/>
                <a:ea typeface="Fredoka One"/>
                <a:cs typeface="Fredoka One"/>
                <a:sym typeface="Fredoka One"/>
              </a:defRPr>
            </a:lvl6pPr>
            <a:lvl7pPr lvl="6" rtl="0" algn="r">
              <a:spcBef>
                <a:spcPts val="0"/>
              </a:spcBef>
              <a:spcAft>
                <a:spcPts val="0"/>
              </a:spcAft>
              <a:buSzPts val="4700"/>
              <a:buFont typeface="Fredoka One"/>
              <a:buNone/>
              <a:defRPr sz="4700">
                <a:latin typeface="Fredoka One"/>
                <a:ea typeface="Fredoka One"/>
                <a:cs typeface="Fredoka One"/>
                <a:sym typeface="Fredoka One"/>
              </a:defRPr>
            </a:lvl7pPr>
            <a:lvl8pPr lvl="7" rtl="0" algn="r">
              <a:spcBef>
                <a:spcPts val="0"/>
              </a:spcBef>
              <a:spcAft>
                <a:spcPts val="0"/>
              </a:spcAft>
              <a:buSzPts val="4700"/>
              <a:buFont typeface="Fredoka One"/>
              <a:buNone/>
              <a:defRPr sz="4700">
                <a:latin typeface="Fredoka One"/>
                <a:ea typeface="Fredoka One"/>
                <a:cs typeface="Fredoka One"/>
                <a:sym typeface="Fredoka One"/>
              </a:defRPr>
            </a:lvl8pPr>
            <a:lvl9pPr lvl="8" rtl="0" algn="r">
              <a:spcBef>
                <a:spcPts val="0"/>
              </a:spcBef>
              <a:spcAft>
                <a:spcPts val="0"/>
              </a:spcAft>
              <a:buSzPts val="4700"/>
              <a:buFont typeface="Fredoka One"/>
              <a:buNone/>
              <a:defRPr sz="4700">
                <a:latin typeface="Fredoka One"/>
                <a:ea typeface="Fredoka One"/>
                <a:cs typeface="Fredoka One"/>
                <a:sym typeface="Fredoka One"/>
              </a:defRPr>
            </a:lvl9pPr>
          </a:lstStyle>
          <a:p>
            <a:r>
              <a:t>xx%</a:t>
            </a:r>
          </a:p>
        </p:txBody>
      </p:sp>
      <p:sp>
        <p:nvSpPr>
          <p:cNvPr id="278" name="Google Shape;278;p13"/>
          <p:cNvSpPr txBox="1"/>
          <p:nvPr>
            <p:ph idx="4" type="ctrTitle"/>
          </p:nvPr>
        </p:nvSpPr>
        <p:spPr>
          <a:xfrm>
            <a:off x="2088365" y="3284600"/>
            <a:ext cx="21030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700"/>
              <a:buFont typeface="Nunito Black"/>
              <a:buNone/>
              <a:defRPr sz="2000">
                <a:solidFill>
                  <a:schemeClr val="lt1"/>
                </a:solidFill>
                <a:latin typeface="Nunito Black"/>
                <a:ea typeface="Nunito Black"/>
                <a:cs typeface="Nunito Black"/>
                <a:sym typeface="Nunito Black"/>
              </a:defRPr>
            </a:lvl1pPr>
            <a:lvl2pPr lvl="1"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2pPr>
            <a:lvl3pPr lvl="2"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3pPr>
            <a:lvl4pPr lvl="3"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4pPr>
            <a:lvl5pPr lvl="4"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5pPr>
            <a:lvl6pPr lvl="5"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6pPr>
            <a:lvl7pPr lvl="6"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7pPr>
            <a:lvl8pPr lvl="7"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8pPr>
            <a:lvl9pPr lvl="8"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9pPr>
          </a:lstStyle>
          <a:p/>
        </p:txBody>
      </p:sp>
      <p:sp>
        <p:nvSpPr>
          <p:cNvPr id="279" name="Google Shape;279;p13"/>
          <p:cNvSpPr txBox="1"/>
          <p:nvPr>
            <p:ph idx="5" type="subTitle"/>
          </p:nvPr>
        </p:nvSpPr>
        <p:spPr>
          <a:xfrm>
            <a:off x="2088365" y="37418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2pPr>
            <a:lvl3pPr lvl="2"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3pPr>
            <a:lvl4pPr lvl="3"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4pPr>
            <a:lvl5pPr lvl="4"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5pPr>
            <a:lvl6pPr lvl="5"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6pPr>
            <a:lvl7pPr lvl="6"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7pPr>
            <a:lvl8pPr lvl="7"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8pPr>
            <a:lvl9pPr lvl="8"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9pPr>
          </a:lstStyle>
          <a:p/>
        </p:txBody>
      </p:sp>
      <p:sp>
        <p:nvSpPr>
          <p:cNvPr id="280" name="Google Shape;280;p13"/>
          <p:cNvSpPr txBox="1"/>
          <p:nvPr>
            <p:ph hasCustomPrompt="1" idx="6" type="title"/>
          </p:nvPr>
        </p:nvSpPr>
        <p:spPr>
          <a:xfrm>
            <a:off x="935375" y="3284499"/>
            <a:ext cx="1031100" cy="99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4700"/>
              <a:buNone/>
              <a:defRPr sz="4700"/>
            </a:lvl1pPr>
            <a:lvl2pPr lvl="1" rtl="0" algn="r">
              <a:spcBef>
                <a:spcPts val="0"/>
              </a:spcBef>
              <a:spcAft>
                <a:spcPts val="0"/>
              </a:spcAft>
              <a:buSzPts val="4700"/>
              <a:buFont typeface="Fredoka One"/>
              <a:buNone/>
              <a:defRPr sz="4700">
                <a:latin typeface="Fredoka One"/>
                <a:ea typeface="Fredoka One"/>
                <a:cs typeface="Fredoka One"/>
                <a:sym typeface="Fredoka One"/>
              </a:defRPr>
            </a:lvl2pPr>
            <a:lvl3pPr lvl="2" rtl="0" algn="r">
              <a:spcBef>
                <a:spcPts val="0"/>
              </a:spcBef>
              <a:spcAft>
                <a:spcPts val="0"/>
              </a:spcAft>
              <a:buSzPts val="4700"/>
              <a:buFont typeface="Fredoka One"/>
              <a:buNone/>
              <a:defRPr sz="4700">
                <a:latin typeface="Fredoka One"/>
                <a:ea typeface="Fredoka One"/>
                <a:cs typeface="Fredoka One"/>
                <a:sym typeface="Fredoka One"/>
              </a:defRPr>
            </a:lvl3pPr>
            <a:lvl4pPr lvl="3" rtl="0" algn="r">
              <a:spcBef>
                <a:spcPts val="0"/>
              </a:spcBef>
              <a:spcAft>
                <a:spcPts val="0"/>
              </a:spcAft>
              <a:buSzPts val="4700"/>
              <a:buFont typeface="Fredoka One"/>
              <a:buNone/>
              <a:defRPr sz="4700">
                <a:latin typeface="Fredoka One"/>
                <a:ea typeface="Fredoka One"/>
                <a:cs typeface="Fredoka One"/>
                <a:sym typeface="Fredoka One"/>
              </a:defRPr>
            </a:lvl4pPr>
            <a:lvl5pPr lvl="4" rtl="0" algn="r">
              <a:spcBef>
                <a:spcPts val="0"/>
              </a:spcBef>
              <a:spcAft>
                <a:spcPts val="0"/>
              </a:spcAft>
              <a:buSzPts val="4700"/>
              <a:buFont typeface="Fredoka One"/>
              <a:buNone/>
              <a:defRPr sz="4700">
                <a:latin typeface="Fredoka One"/>
                <a:ea typeface="Fredoka One"/>
                <a:cs typeface="Fredoka One"/>
                <a:sym typeface="Fredoka One"/>
              </a:defRPr>
            </a:lvl5pPr>
            <a:lvl6pPr lvl="5" rtl="0" algn="r">
              <a:spcBef>
                <a:spcPts val="0"/>
              </a:spcBef>
              <a:spcAft>
                <a:spcPts val="0"/>
              </a:spcAft>
              <a:buSzPts val="4700"/>
              <a:buFont typeface="Fredoka One"/>
              <a:buNone/>
              <a:defRPr sz="4700">
                <a:latin typeface="Fredoka One"/>
                <a:ea typeface="Fredoka One"/>
                <a:cs typeface="Fredoka One"/>
                <a:sym typeface="Fredoka One"/>
              </a:defRPr>
            </a:lvl6pPr>
            <a:lvl7pPr lvl="6" rtl="0" algn="r">
              <a:spcBef>
                <a:spcPts val="0"/>
              </a:spcBef>
              <a:spcAft>
                <a:spcPts val="0"/>
              </a:spcAft>
              <a:buSzPts val="4700"/>
              <a:buFont typeface="Fredoka One"/>
              <a:buNone/>
              <a:defRPr sz="4700">
                <a:latin typeface="Fredoka One"/>
                <a:ea typeface="Fredoka One"/>
                <a:cs typeface="Fredoka One"/>
                <a:sym typeface="Fredoka One"/>
              </a:defRPr>
            </a:lvl7pPr>
            <a:lvl8pPr lvl="7" rtl="0" algn="r">
              <a:spcBef>
                <a:spcPts val="0"/>
              </a:spcBef>
              <a:spcAft>
                <a:spcPts val="0"/>
              </a:spcAft>
              <a:buSzPts val="4700"/>
              <a:buFont typeface="Fredoka One"/>
              <a:buNone/>
              <a:defRPr sz="4700">
                <a:latin typeface="Fredoka One"/>
                <a:ea typeface="Fredoka One"/>
                <a:cs typeface="Fredoka One"/>
                <a:sym typeface="Fredoka One"/>
              </a:defRPr>
            </a:lvl8pPr>
            <a:lvl9pPr lvl="8" rtl="0" algn="r">
              <a:spcBef>
                <a:spcPts val="0"/>
              </a:spcBef>
              <a:spcAft>
                <a:spcPts val="0"/>
              </a:spcAft>
              <a:buSzPts val="4700"/>
              <a:buFont typeface="Fredoka One"/>
              <a:buNone/>
              <a:defRPr sz="4700">
                <a:latin typeface="Fredoka One"/>
                <a:ea typeface="Fredoka One"/>
                <a:cs typeface="Fredoka One"/>
                <a:sym typeface="Fredoka One"/>
              </a:defRPr>
            </a:lvl9pPr>
          </a:lstStyle>
          <a:p>
            <a:r>
              <a:t>xx%</a:t>
            </a:r>
          </a:p>
        </p:txBody>
      </p:sp>
      <p:sp>
        <p:nvSpPr>
          <p:cNvPr id="281" name="Google Shape;281;p13"/>
          <p:cNvSpPr txBox="1"/>
          <p:nvPr>
            <p:ph idx="7" type="ctrTitle"/>
          </p:nvPr>
        </p:nvSpPr>
        <p:spPr>
          <a:xfrm>
            <a:off x="5857821" y="3284600"/>
            <a:ext cx="21030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700"/>
              <a:buFont typeface="Nunito Black"/>
              <a:buNone/>
              <a:defRPr sz="2000">
                <a:solidFill>
                  <a:schemeClr val="lt1"/>
                </a:solidFill>
                <a:latin typeface="Nunito Black"/>
                <a:ea typeface="Nunito Black"/>
                <a:cs typeface="Nunito Black"/>
                <a:sym typeface="Nunito Black"/>
              </a:defRPr>
            </a:lvl1pPr>
            <a:lvl2pPr lvl="1"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2pPr>
            <a:lvl3pPr lvl="2"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3pPr>
            <a:lvl4pPr lvl="3"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4pPr>
            <a:lvl5pPr lvl="4"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5pPr>
            <a:lvl6pPr lvl="5"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6pPr>
            <a:lvl7pPr lvl="6"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7pPr>
            <a:lvl8pPr lvl="7"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8pPr>
            <a:lvl9pPr lvl="8"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9pPr>
          </a:lstStyle>
          <a:p/>
        </p:txBody>
      </p:sp>
      <p:sp>
        <p:nvSpPr>
          <p:cNvPr id="282" name="Google Shape;282;p13"/>
          <p:cNvSpPr txBox="1"/>
          <p:nvPr>
            <p:ph idx="8" type="subTitle"/>
          </p:nvPr>
        </p:nvSpPr>
        <p:spPr>
          <a:xfrm>
            <a:off x="5857821" y="3741800"/>
            <a:ext cx="2103000" cy="54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Font typeface="Nunito"/>
              <a:buNone/>
              <a:defRPr sz="1400">
                <a:solidFill>
                  <a:schemeClr val="lt1"/>
                </a:solidFill>
                <a:latin typeface="Nunito"/>
                <a:ea typeface="Nunito"/>
                <a:cs typeface="Nunito"/>
                <a:sym typeface="Nunito"/>
              </a:defRPr>
            </a:lvl1pPr>
            <a:lvl2pPr lvl="1"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2pPr>
            <a:lvl3pPr lvl="2"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3pPr>
            <a:lvl4pPr lvl="3"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4pPr>
            <a:lvl5pPr lvl="4"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5pPr>
            <a:lvl6pPr lvl="5"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6pPr>
            <a:lvl7pPr lvl="6"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7pPr>
            <a:lvl8pPr lvl="7"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8pPr>
            <a:lvl9pPr lvl="8" rtl="0">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9pPr>
          </a:lstStyle>
          <a:p/>
        </p:txBody>
      </p:sp>
      <p:sp>
        <p:nvSpPr>
          <p:cNvPr id="283" name="Google Shape;283;p13"/>
          <p:cNvSpPr txBox="1"/>
          <p:nvPr>
            <p:ph hasCustomPrompt="1" idx="9" type="title"/>
          </p:nvPr>
        </p:nvSpPr>
        <p:spPr>
          <a:xfrm>
            <a:off x="4707325" y="3284499"/>
            <a:ext cx="1031100" cy="99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4700"/>
              <a:buNone/>
              <a:defRPr sz="4700"/>
            </a:lvl1pPr>
            <a:lvl2pPr lvl="1" rtl="0" algn="r">
              <a:spcBef>
                <a:spcPts val="0"/>
              </a:spcBef>
              <a:spcAft>
                <a:spcPts val="0"/>
              </a:spcAft>
              <a:buSzPts val="4700"/>
              <a:buFont typeface="Fredoka One"/>
              <a:buNone/>
              <a:defRPr sz="4700">
                <a:latin typeface="Fredoka One"/>
                <a:ea typeface="Fredoka One"/>
                <a:cs typeface="Fredoka One"/>
                <a:sym typeface="Fredoka One"/>
              </a:defRPr>
            </a:lvl2pPr>
            <a:lvl3pPr lvl="2" rtl="0" algn="r">
              <a:spcBef>
                <a:spcPts val="0"/>
              </a:spcBef>
              <a:spcAft>
                <a:spcPts val="0"/>
              </a:spcAft>
              <a:buSzPts val="4700"/>
              <a:buFont typeface="Fredoka One"/>
              <a:buNone/>
              <a:defRPr sz="4700">
                <a:latin typeface="Fredoka One"/>
                <a:ea typeface="Fredoka One"/>
                <a:cs typeface="Fredoka One"/>
                <a:sym typeface="Fredoka One"/>
              </a:defRPr>
            </a:lvl3pPr>
            <a:lvl4pPr lvl="3" rtl="0" algn="r">
              <a:spcBef>
                <a:spcPts val="0"/>
              </a:spcBef>
              <a:spcAft>
                <a:spcPts val="0"/>
              </a:spcAft>
              <a:buSzPts val="4700"/>
              <a:buFont typeface="Fredoka One"/>
              <a:buNone/>
              <a:defRPr sz="4700">
                <a:latin typeface="Fredoka One"/>
                <a:ea typeface="Fredoka One"/>
                <a:cs typeface="Fredoka One"/>
                <a:sym typeface="Fredoka One"/>
              </a:defRPr>
            </a:lvl4pPr>
            <a:lvl5pPr lvl="4" rtl="0" algn="r">
              <a:spcBef>
                <a:spcPts val="0"/>
              </a:spcBef>
              <a:spcAft>
                <a:spcPts val="0"/>
              </a:spcAft>
              <a:buSzPts val="4700"/>
              <a:buFont typeface="Fredoka One"/>
              <a:buNone/>
              <a:defRPr sz="4700">
                <a:latin typeface="Fredoka One"/>
                <a:ea typeface="Fredoka One"/>
                <a:cs typeface="Fredoka One"/>
                <a:sym typeface="Fredoka One"/>
              </a:defRPr>
            </a:lvl5pPr>
            <a:lvl6pPr lvl="5" rtl="0" algn="r">
              <a:spcBef>
                <a:spcPts val="0"/>
              </a:spcBef>
              <a:spcAft>
                <a:spcPts val="0"/>
              </a:spcAft>
              <a:buSzPts val="4700"/>
              <a:buFont typeface="Fredoka One"/>
              <a:buNone/>
              <a:defRPr sz="4700">
                <a:latin typeface="Fredoka One"/>
                <a:ea typeface="Fredoka One"/>
                <a:cs typeface="Fredoka One"/>
                <a:sym typeface="Fredoka One"/>
              </a:defRPr>
            </a:lvl6pPr>
            <a:lvl7pPr lvl="6" rtl="0" algn="r">
              <a:spcBef>
                <a:spcPts val="0"/>
              </a:spcBef>
              <a:spcAft>
                <a:spcPts val="0"/>
              </a:spcAft>
              <a:buSzPts val="4700"/>
              <a:buFont typeface="Fredoka One"/>
              <a:buNone/>
              <a:defRPr sz="4700">
                <a:latin typeface="Fredoka One"/>
                <a:ea typeface="Fredoka One"/>
                <a:cs typeface="Fredoka One"/>
                <a:sym typeface="Fredoka One"/>
              </a:defRPr>
            </a:lvl7pPr>
            <a:lvl8pPr lvl="7" rtl="0" algn="r">
              <a:spcBef>
                <a:spcPts val="0"/>
              </a:spcBef>
              <a:spcAft>
                <a:spcPts val="0"/>
              </a:spcAft>
              <a:buSzPts val="4700"/>
              <a:buFont typeface="Fredoka One"/>
              <a:buNone/>
              <a:defRPr sz="4700">
                <a:latin typeface="Fredoka One"/>
                <a:ea typeface="Fredoka One"/>
                <a:cs typeface="Fredoka One"/>
                <a:sym typeface="Fredoka One"/>
              </a:defRPr>
            </a:lvl8pPr>
            <a:lvl9pPr lvl="8" rtl="0" algn="r">
              <a:spcBef>
                <a:spcPts val="0"/>
              </a:spcBef>
              <a:spcAft>
                <a:spcPts val="0"/>
              </a:spcAft>
              <a:buSzPts val="4700"/>
              <a:buFont typeface="Fredoka One"/>
              <a:buNone/>
              <a:defRPr sz="4700">
                <a:latin typeface="Fredoka One"/>
                <a:ea typeface="Fredoka One"/>
                <a:cs typeface="Fredoka One"/>
                <a:sym typeface="Fredoka One"/>
              </a:defRPr>
            </a:lvl9pPr>
          </a:lstStyle>
          <a:p>
            <a:r>
              <a:t>xx%</a:t>
            </a:r>
          </a:p>
        </p:txBody>
      </p:sp>
      <p:sp>
        <p:nvSpPr>
          <p:cNvPr id="284" name="Google Shape;284;p13"/>
          <p:cNvSpPr txBox="1"/>
          <p:nvPr>
            <p:ph idx="13" type="ctrTitle"/>
          </p:nvPr>
        </p:nvSpPr>
        <p:spPr>
          <a:xfrm>
            <a:off x="2088365" y="1608200"/>
            <a:ext cx="21030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700"/>
              <a:buFont typeface="Nunito Black"/>
              <a:buNone/>
              <a:defRPr sz="2000">
                <a:solidFill>
                  <a:schemeClr val="lt1"/>
                </a:solidFill>
                <a:latin typeface="Nunito Black"/>
                <a:ea typeface="Nunito Black"/>
                <a:cs typeface="Nunito Black"/>
                <a:sym typeface="Nunito Black"/>
              </a:defRPr>
            </a:lvl1pPr>
            <a:lvl2pPr lvl="1"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2pPr>
            <a:lvl3pPr lvl="2"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3pPr>
            <a:lvl4pPr lvl="3"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4pPr>
            <a:lvl5pPr lvl="4"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5pPr>
            <a:lvl6pPr lvl="5"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6pPr>
            <a:lvl7pPr lvl="6"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7pPr>
            <a:lvl8pPr lvl="7"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8pPr>
            <a:lvl9pPr lvl="8"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9pPr>
          </a:lstStyle>
          <a:p/>
        </p:txBody>
      </p:sp>
      <p:sp>
        <p:nvSpPr>
          <p:cNvPr id="285" name="Google Shape;285;p13"/>
          <p:cNvSpPr txBox="1"/>
          <p:nvPr>
            <p:ph idx="14" type="ctrTitle"/>
          </p:nvPr>
        </p:nvSpPr>
        <p:spPr>
          <a:xfrm>
            <a:off x="5857821" y="1608200"/>
            <a:ext cx="2103000" cy="42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700"/>
              <a:buFont typeface="Nunito Black"/>
              <a:buNone/>
              <a:defRPr sz="2000">
                <a:solidFill>
                  <a:schemeClr val="lt1"/>
                </a:solidFill>
                <a:latin typeface="Nunito Black"/>
                <a:ea typeface="Nunito Black"/>
                <a:cs typeface="Nunito Black"/>
                <a:sym typeface="Nunito Black"/>
              </a:defRPr>
            </a:lvl1pPr>
            <a:lvl2pPr lvl="1"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2pPr>
            <a:lvl3pPr lvl="2"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3pPr>
            <a:lvl4pPr lvl="3"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4pPr>
            <a:lvl5pPr lvl="4"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5pPr>
            <a:lvl6pPr lvl="5"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6pPr>
            <a:lvl7pPr lvl="6"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7pPr>
            <a:lvl8pPr lvl="7"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8pPr>
            <a:lvl9pPr lvl="8" rtl="0">
              <a:spcBef>
                <a:spcPts val="0"/>
              </a:spcBef>
              <a:spcAft>
                <a:spcPts val="0"/>
              </a:spcAft>
              <a:buClr>
                <a:schemeClr val="lt1"/>
              </a:buClr>
              <a:buSzPts val="1700"/>
              <a:buFont typeface="Nunito Black"/>
              <a:buNone/>
              <a:defRPr sz="1700">
                <a:solidFill>
                  <a:schemeClr val="lt1"/>
                </a:solidFill>
                <a:latin typeface="Nunito Black"/>
                <a:ea typeface="Nunito Black"/>
                <a:cs typeface="Nunito Black"/>
                <a:sym typeface="Nunito Black"/>
              </a:defRPr>
            </a:lvl9pPr>
          </a:lstStyle>
          <a:p/>
        </p:txBody>
      </p:sp>
      <p:sp>
        <p:nvSpPr>
          <p:cNvPr id="286" name="Google Shape;286;p13"/>
          <p:cNvSpPr txBox="1"/>
          <p:nvPr>
            <p:ph idx="15" type="title"/>
          </p:nvPr>
        </p:nvSpPr>
        <p:spPr>
          <a:xfrm>
            <a:off x="720000" y="381000"/>
            <a:ext cx="77112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287" name="Google Shape;287;p13"/>
          <p:cNvSpPr/>
          <p:nvPr/>
        </p:nvSpPr>
        <p:spPr>
          <a:xfrm rot="-8912322">
            <a:off x="1026463" y="1661925"/>
            <a:ext cx="1181301" cy="981196"/>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flipH="1" rot="8912255">
            <a:off x="884677" y="3254595"/>
            <a:ext cx="1217186" cy="1032193"/>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flipH="1" rot="8912322">
            <a:off x="4655417" y="1661925"/>
            <a:ext cx="1181301" cy="981196"/>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rot="-8912255">
            <a:off x="4761318" y="3254595"/>
            <a:ext cx="1217186" cy="1032193"/>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rot="-6216659">
            <a:off x="8173589" y="-183814"/>
            <a:ext cx="1317966" cy="120857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8430984" y="927851"/>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8669558" y="899469"/>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8539850" y="604675"/>
            <a:ext cx="233087" cy="354162"/>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8539028" y="673780"/>
            <a:ext cx="233910" cy="113666"/>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802168">
            <a:off x="8140716" y="369596"/>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rot="802168">
            <a:off x="8293481" y="163997"/>
            <a:ext cx="109172" cy="270091"/>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8210575" y="553650"/>
            <a:ext cx="138900" cy="138900"/>
          </a:xfrm>
          <a:prstGeom prst="ellipse">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8385325" y="671525"/>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8275775" y="748975"/>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rot="-1970365">
            <a:off x="8312551" y="4235786"/>
            <a:ext cx="1317965" cy="120857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8013971" y="73750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8796646" y="120315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8604421" y="388920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8275771" y="4537625"/>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8570563" y="4469875"/>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8594570" y="4308250"/>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rot="802168">
            <a:off x="8257416" y="4346271"/>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rot="802168">
            <a:off x="8410181" y="4140672"/>
            <a:ext cx="109172" cy="270091"/>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flipH="1" rot="-802168">
            <a:off x="8933090" y="4803471"/>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flipH="1" rot="-802168">
            <a:off x="8807501" y="4597872"/>
            <a:ext cx="109172" cy="270091"/>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flipH="1" rot="6216659">
            <a:off x="-387679" y="-183814"/>
            <a:ext cx="1317966" cy="120857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flipH="1">
            <a:off x="546750" y="927851"/>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flipH="1">
            <a:off x="307217" y="899469"/>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flipH="1">
            <a:off x="330938" y="604675"/>
            <a:ext cx="233087" cy="354162"/>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flipH="1">
            <a:off x="330938" y="673780"/>
            <a:ext cx="233910" cy="113666"/>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flipH="1" rot="-802168">
            <a:off x="826811" y="369596"/>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flipH="1" rot="-802168">
            <a:off x="701223" y="163997"/>
            <a:ext cx="109172" cy="270091"/>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flipH="1">
            <a:off x="754400" y="553650"/>
            <a:ext cx="138900" cy="138900"/>
          </a:xfrm>
          <a:prstGeom prst="ellipse">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flipH="1">
            <a:off x="627650" y="671525"/>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flipH="1">
            <a:off x="774700" y="748975"/>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flipH="1" rot="1970365">
            <a:off x="-526641" y="4235786"/>
            <a:ext cx="1317965" cy="120857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flipH="1">
            <a:off x="897677" y="73750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flipH="1">
            <a:off x="115002" y="120315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flipH="1">
            <a:off x="307227" y="388920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flipH="1">
            <a:off x="635877" y="4537625"/>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flipH="1">
            <a:off x="394413" y="4469875"/>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flipH="1">
            <a:off x="418405" y="4308250"/>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flipH="1" rot="-802168">
            <a:off x="710111" y="4346271"/>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flipH="1" rot="-802168">
            <a:off x="584523" y="4140672"/>
            <a:ext cx="109172" cy="270091"/>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rot="802168">
            <a:off x="34437" y="4803471"/>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rot="802168">
            <a:off x="187202" y="4597872"/>
            <a:ext cx="109172" cy="270091"/>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
    <p:spTree>
      <p:nvGrpSpPr>
        <p:cNvPr id="333" name="Shape 333"/>
        <p:cNvGrpSpPr/>
        <p:nvPr/>
      </p:nvGrpSpPr>
      <p:grpSpPr>
        <a:xfrm>
          <a:off x="0" y="0"/>
          <a:ext cx="0" cy="0"/>
          <a:chOff x="0" y="0"/>
          <a:chExt cx="0" cy="0"/>
        </a:xfrm>
      </p:grpSpPr>
      <p:sp>
        <p:nvSpPr>
          <p:cNvPr id="334" name="Google Shape;334;p14"/>
          <p:cNvSpPr txBox="1"/>
          <p:nvPr>
            <p:ph type="title"/>
          </p:nvPr>
        </p:nvSpPr>
        <p:spPr>
          <a:xfrm>
            <a:off x="796300" y="1723800"/>
            <a:ext cx="20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35" name="Google Shape;335;p14"/>
          <p:cNvSpPr txBox="1"/>
          <p:nvPr>
            <p:ph idx="1" type="subTitle"/>
          </p:nvPr>
        </p:nvSpPr>
        <p:spPr>
          <a:xfrm>
            <a:off x="796300" y="20838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14"/>
          <p:cNvSpPr txBox="1"/>
          <p:nvPr>
            <p:ph idx="2" type="title"/>
          </p:nvPr>
        </p:nvSpPr>
        <p:spPr>
          <a:xfrm>
            <a:off x="3546382" y="172380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37" name="Google Shape;337;p14"/>
          <p:cNvSpPr txBox="1"/>
          <p:nvPr>
            <p:ph idx="3" type="subTitle"/>
          </p:nvPr>
        </p:nvSpPr>
        <p:spPr>
          <a:xfrm>
            <a:off x="3546382" y="20838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14"/>
          <p:cNvSpPr txBox="1"/>
          <p:nvPr>
            <p:ph idx="4" type="title"/>
          </p:nvPr>
        </p:nvSpPr>
        <p:spPr>
          <a:xfrm>
            <a:off x="6296626" y="172380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39" name="Google Shape;339;p14"/>
          <p:cNvSpPr txBox="1"/>
          <p:nvPr>
            <p:ph idx="5" type="subTitle"/>
          </p:nvPr>
        </p:nvSpPr>
        <p:spPr>
          <a:xfrm>
            <a:off x="6296626" y="20838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14"/>
          <p:cNvSpPr txBox="1"/>
          <p:nvPr>
            <p:ph idx="6" type="title"/>
          </p:nvPr>
        </p:nvSpPr>
        <p:spPr>
          <a:xfrm>
            <a:off x="796300" y="3163800"/>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41" name="Google Shape;341;p14"/>
          <p:cNvSpPr txBox="1"/>
          <p:nvPr>
            <p:ph idx="7" type="subTitle"/>
          </p:nvPr>
        </p:nvSpPr>
        <p:spPr>
          <a:xfrm>
            <a:off x="796300" y="3523800"/>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14"/>
          <p:cNvSpPr txBox="1"/>
          <p:nvPr>
            <p:ph idx="8" type="title"/>
          </p:nvPr>
        </p:nvSpPr>
        <p:spPr>
          <a:xfrm>
            <a:off x="3546382" y="3164395"/>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43" name="Google Shape;343;p14"/>
          <p:cNvSpPr txBox="1"/>
          <p:nvPr>
            <p:ph idx="9" type="subTitle"/>
          </p:nvPr>
        </p:nvSpPr>
        <p:spPr>
          <a:xfrm>
            <a:off x="3546382" y="3524395"/>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14"/>
          <p:cNvSpPr txBox="1"/>
          <p:nvPr>
            <p:ph idx="13" type="title"/>
          </p:nvPr>
        </p:nvSpPr>
        <p:spPr>
          <a:xfrm>
            <a:off x="6296626" y="3164395"/>
            <a:ext cx="20514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45" name="Google Shape;345;p14"/>
          <p:cNvSpPr txBox="1"/>
          <p:nvPr>
            <p:ph idx="14" type="subTitle"/>
          </p:nvPr>
        </p:nvSpPr>
        <p:spPr>
          <a:xfrm>
            <a:off x="6296626" y="3524395"/>
            <a:ext cx="2051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14"/>
          <p:cNvSpPr txBox="1"/>
          <p:nvPr>
            <p:ph idx="15" type="title"/>
          </p:nvPr>
        </p:nvSpPr>
        <p:spPr>
          <a:xfrm>
            <a:off x="720000" y="381000"/>
            <a:ext cx="77112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47" name="Google Shape;347;p14"/>
          <p:cNvSpPr/>
          <p:nvPr/>
        </p:nvSpPr>
        <p:spPr>
          <a:xfrm flipH="1" rot="6216675">
            <a:off x="-472288" y="-385232"/>
            <a:ext cx="1233467" cy="1131090"/>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flipH="1">
            <a:off x="402228" y="655165"/>
            <a:ext cx="118054" cy="103811"/>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flipH="1">
            <a:off x="178053" y="628602"/>
            <a:ext cx="118953" cy="103811"/>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flipH="1">
            <a:off x="200252" y="352711"/>
            <a:ext cx="218144" cy="331451"/>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flipH="1">
            <a:off x="200252" y="417385"/>
            <a:ext cx="218914" cy="106377"/>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flipH="1" rot="-802151">
            <a:off x="664334" y="132705"/>
            <a:ext cx="127606" cy="120699"/>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flipH="1" rot="-802151">
            <a:off x="546798" y="-59711"/>
            <a:ext cx="102171" cy="252775"/>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flipH="1">
            <a:off x="596659" y="304958"/>
            <a:ext cx="129900" cy="12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flipH="1">
            <a:off x="477814" y="415274"/>
            <a:ext cx="85200" cy="8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flipH="1">
            <a:off x="615440" y="487758"/>
            <a:ext cx="50100" cy="5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flipH="1">
            <a:off x="944596" y="120449"/>
            <a:ext cx="179903" cy="23988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flipH="1">
            <a:off x="283419" y="912812"/>
            <a:ext cx="179903" cy="23988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rot="-1970365">
            <a:off x="8464951" y="4235786"/>
            <a:ext cx="1317965" cy="120857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8756821" y="388920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8428171" y="4537625"/>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8722963" y="4469875"/>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8746970" y="4308250"/>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rot="802168">
            <a:off x="8409816" y="4346271"/>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rot="802168">
            <a:off x="8562581" y="4140672"/>
            <a:ext cx="109172" cy="27009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flipH="1" rot="-802168">
            <a:off x="9085490" y="4803471"/>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flipH="1" rot="-802168">
            <a:off x="8959901" y="4597872"/>
            <a:ext cx="109172" cy="27009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rot="-6216656">
            <a:off x="8110865" y="-395041"/>
            <a:ext cx="1724135" cy="158100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8447596" y="1059207"/>
            <a:ext cx="165013" cy="14510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8759684" y="1022079"/>
            <a:ext cx="166269" cy="14510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8590009" y="636442"/>
            <a:ext cx="304916" cy="463293"/>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8588932" y="726843"/>
            <a:ext cx="305992" cy="148692"/>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rot="802179">
            <a:off x="8067884" y="328921"/>
            <a:ext cx="178360" cy="168709"/>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rot="802179">
            <a:off x="8267721" y="59967"/>
            <a:ext cx="142809" cy="35332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8159270" y="569694"/>
            <a:ext cx="181500" cy="18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8387868" y="723893"/>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8244561" y="825209"/>
            <a:ext cx="69900" cy="6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7603044" y="31179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8527213" y="141934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rot="1747942">
            <a:off x="-1153360" y="3882598"/>
            <a:ext cx="2428493" cy="2042316"/>
          </a:xfrm>
          <a:custGeom>
            <a:rect b="b" l="l" r="r" t="t"/>
            <a:pathLst>
              <a:path extrusionOk="0" h="53337" w="63426">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flipH="1" rot="-952247">
            <a:off x="124593" y="3378939"/>
            <a:ext cx="268733" cy="35835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flipH="1" rot="-952104">
            <a:off x="424450" y="3679787"/>
            <a:ext cx="150907" cy="196187"/>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flipH="1" rot="-1106097">
            <a:off x="585148" y="4176754"/>
            <a:ext cx="194480" cy="19448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flipH="1" rot="-1121467">
            <a:off x="683441" y="4428990"/>
            <a:ext cx="127315" cy="12731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flipH="1" rot="-952184">
            <a:off x="718269" y="4840449"/>
            <a:ext cx="155730" cy="136949"/>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flipH="1" rot="-952184">
            <a:off x="424222" y="4887448"/>
            <a:ext cx="156915" cy="136949"/>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flipH="1" rot="-952184">
            <a:off x="391426" y="4505746"/>
            <a:ext cx="287762" cy="437253"/>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flipH="1" rot="-952184">
            <a:off x="374143" y="4593330"/>
            <a:ext cx="288777" cy="140334"/>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flipH="1" rot="-958184">
            <a:off x="14457" y="4232352"/>
            <a:ext cx="194090" cy="19409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flipH="1" rot="-954492">
            <a:off x="183762" y="4054321"/>
            <a:ext cx="126962" cy="126962"/>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91" name="Shape 391"/>
        <p:cNvGrpSpPr/>
        <p:nvPr/>
      </p:nvGrpSpPr>
      <p:grpSpPr>
        <a:xfrm>
          <a:off x="0" y="0"/>
          <a:ext cx="0" cy="0"/>
          <a:chOff x="0" y="0"/>
          <a:chExt cx="0" cy="0"/>
        </a:xfrm>
      </p:grpSpPr>
      <p:sp>
        <p:nvSpPr>
          <p:cNvPr id="392" name="Google Shape;392;p15"/>
          <p:cNvSpPr txBox="1"/>
          <p:nvPr>
            <p:ph type="title"/>
          </p:nvPr>
        </p:nvSpPr>
        <p:spPr>
          <a:xfrm>
            <a:off x="1385386" y="1566575"/>
            <a:ext cx="2835600" cy="4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93" name="Google Shape;393;p15"/>
          <p:cNvSpPr txBox="1"/>
          <p:nvPr>
            <p:ph idx="1" type="subTitle"/>
          </p:nvPr>
        </p:nvSpPr>
        <p:spPr>
          <a:xfrm>
            <a:off x="1385388" y="1926575"/>
            <a:ext cx="28356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 name="Google Shape;394;p15"/>
          <p:cNvSpPr txBox="1"/>
          <p:nvPr>
            <p:ph idx="2" type="title"/>
          </p:nvPr>
        </p:nvSpPr>
        <p:spPr>
          <a:xfrm>
            <a:off x="1385549" y="3006575"/>
            <a:ext cx="2835600" cy="4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95" name="Google Shape;395;p15"/>
          <p:cNvSpPr txBox="1"/>
          <p:nvPr>
            <p:ph idx="3" type="subTitle"/>
          </p:nvPr>
        </p:nvSpPr>
        <p:spPr>
          <a:xfrm>
            <a:off x="1385388" y="3366575"/>
            <a:ext cx="28356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15"/>
          <p:cNvSpPr txBox="1"/>
          <p:nvPr>
            <p:ph idx="4" type="title"/>
          </p:nvPr>
        </p:nvSpPr>
        <p:spPr>
          <a:xfrm>
            <a:off x="4958367" y="1566575"/>
            <a:ext cx="2835600" cy="4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397" name="Google Shape;397;p15"/>
          <p:cNvSpPr txBox="1"/>
          <p:nvPr>
            <p:ph idx="5" type="subTitle"/>
          </p:nvPr>
        </p:nvSpPr>
        <p:spPr>
          <a:xfrm>
            <a:off x="4958369" y="1926575"/>
            <a:ext cx="28356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8" name="Google Shape;398;p15"/>
          <p:cNvSpPr txBox="1"/>
          <p:nvPr>
            <p:ph idx="6" type="title"/>
          </p:nvPr>
        </p:nvSpPr>
        <p:spPr>
          <a:xfrm>
            <a:off x="4958367" y="3006575"/>
            <a:ext cx="2835600" cy="4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300"/>
              <a:buFont typeface="Nunito Black"/>
              <a:buNone/>
              <a:defRPr sz="23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300"/>
              <a:buFont typeface="Nunito Black"/>
              <a:buNone/>
              <a:defRPr sz="23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300"/>
              <a:buFont typeface="Nunito Black"/>
              <a:buNone/>
              <a:defRPr sz="23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300"/>
              <a:buFont typeface="Nunito Black"/>
              <a:buNone/>
              <a:defRPr sz="23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300"/>
              <a:buFont typeface="Nunito Black"/>
              <a:buNone/>
              <a:defRPr sz="23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300"/>
              <a:buFont typeface="Nunito Black"/>
              <a:buNone/>
              <a:defRPr sz="23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300"/>
              <a:buFont typeface="Nunito Black"/>
              <a:buNone/>
              <a:defRPr sz="23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300"/>
              <a:buFont typeface="Nunito Black"/>
              <a:buNone/>
              <a:defRPr sz="2300">
                <a:solidFill>
                  <a:schemeClr val="dk2"/>
                </a:solidFill>
                <a:latin typeface="Nunito Black"/>
                <a:ea typeface="Nunito Black"/>
                <a:cs typeface="Nunito Black"/>
                <a:sym typeface="Nunito Black"/>
              </a:defRPr>
            </a:lvl9pPr>
          </a:lstStyle>
          <a:p/>
        </p:txBody>
      </p:sp>
      <p:sp>
        <p:nvSpPr>
          <p:cNvPr id="399" name="Google Shape;399;p15"/>
          <p:cNvSpPr txBox="1"/>
          <p:nvPr>
            <p:ph idx="7" type="subTitle"/>
          </p:nvPr>
        </p:nvSpPr>
        <p:spPr>
          <a:xfrm>
            <a:off x="4958369" y="3366575"/>
            <a:ext cx="28356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0" name="Google Shape;400;p15"/>
          <p:cNvSpPr txBox="1"/>
          <p:nvPr>
            <p:ph idx="8" type="title"/>
          </p:nvPr>
        </p:nvSpPr>
        <p:spPr>
          <a:xfrm>
            <a:off x="720000" y="381000"/>
            <a:ext cx="77112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01" name="Google Shape;401;p15"/>
          <p:cNvSpPr/>
          <p:nvPr/>
        </p:nvSpPr>
        <p:spPr>
          <a:xfrm flipH="1" rot="6216640">
            <a:off x="-801608" y="-503297"/>
            <a:ext cx="2050188" cy="1880002"/>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flipH="1">
            <a:off x="651957" y="1225979"/>
            <a:ext cx="196220" cy="172548"/>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flipH="1">
            <a:off x="279353" y="1181828"/>
            <a:ext cx="197713" cy="172548"/>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flipH="1">
            <a:off x="316250" y="723259"/>
            <a:ext cx="362580" cy="550915"/>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flipH="1">
            <a:off x="316250" y="830756"/>
            <a:ext cx="363860" cy="176813"/>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flipH="1" rot="-802148">
            <a:off x="1087607" y="357578"/>
            <a:ext cx="212093" cy="20061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flipH="1" rot="-802148">
            <a:off x="892250" y="37758"/>
            <a:ext cx="169819" cy="420143"/>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flipH="1">
            <a:off x="975331" y="643887"/>
            <a:ext cx="215700" cy="215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flipH="1">
            <a:off x="777601" y="827248"/>
            <a:ext cx="141600" cy="14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flipH="1">
            <a:off x="1006510" y="947726"/>
            <a:ext cx="83100" cy="8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flipH="1">
            <a:off x="1553435" y="337208"/>
            <a:ext cx="299016" cy="3987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flipH="1">
            <a:off x="454486" y="1654222"/>
            <a:ext cx="299016" cy="3987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flipH="1" rot="-1952704">
            <a:off x="7585741" y="3383131"/>
            <a:ext cx="3131728" cy="2633614"/>
          </a:xfrm>
          <a:custGeom>
            <a:rect b="b" l="l" r="r" t="t"/>
            <a:pathLst>
              <a:path extrusionOk="0" h="53337" w="63426">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rot="747576">
            <a:off x="8620147" y="2751840"/>
            <a:ext cx="346542" cy="4621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rot="747458">
            <a:off x="8402820" y="3157780"/>
            <a:ext cx="194609" cy="252991"/>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rot="903040">
            <a:off x="8025426" y="4421135"/>
            <a:ext cx="250700" cy="25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rot="916963">
            <a:off x="8154704" y="4141206"/>
            <a:ext cx="163896" cy="16389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rot="498330">
            <a:off x="7881120" y="4050464"/>
            <a:ext cx="245810" cy="23250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rot="498330">
            <a:off x="8134066" y="3658614"/>
            <a:ext cx="196816" cy="48693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rot="747532">
            <a:off x="8477573" y="4676098"/>
            <a:ext cx="134276" cy="118081"/>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rot="747532">
            <a:off x="8732053" y="4701496"/>
            <a:ext cx="135298" cy="118081"/>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rot="747532">
            <a:off x="8635680" y="4374409"/>
            <a:ext cx="248118" cy="377013"/>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rot="747532">
            <a:off x="8646559" y="4449159"/>
            <a:ext cx="248994" cy="121000"/>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rot="751282">
            <a:off x="8917342" y="3839226"/>
            <a:ext cx="250457" cy="250457"/>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rot="755142">
            <a:off x="8769415" y="3620700"/>
            <a:ext cx="163837" cy="163837"/>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
    <p:spTree>
      <p:nvGrpSpPr>
        <p:cNvPr id="426" name="Shape 426"/>
        <p:cNvGrpSpPr/>
        <p:nvPr/>
      </p:nvGrpSpPr>
      <p:grpSpPr>
        <a:xfrm>
          <a:off x="0" y="0"/>
          <a:ext cx="0" cy="0"/>
          <a:chOff x="0" y="0"/>
          <a:chExt cx="0" cy="0"/>
        </a:xfrm>
      </p:grpSpPr>
      <p:sp>
        <p:nvSpPr>
          <p:cNvPr id="427" name="Google Shape;427;p16"/>
          <p:cNvSpPr txBox="1"/>
          <p:nvPr>
            <p:ph idx="1" type="subTitle"/>
          </p:nvPr>
        </p:nvSpPr>
        <p:spPr>
          <a:xfrm>
            <a:off x="6220528" y="3515675"/>
            <a:ext cx="1497600" cy="104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16"/>
          <p:cNvSpPr txBox="1"/>
          <p:nvPr>
            <p:ph type="title"/>
          </p:nvPr>
        </p:nvSpPr>
        <p:spPr>
          <a:xfrm>
            <a:off x="6062472" y="3026664"/>
            <a:ext cx="1847100" cy="475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29" name="Google Shape;429;p16"/>
          <p:cNvSpPr/>
          <p:nvPr/>
        </p:nvSpPr>
        <p:spPr>
          <a:xfrm rot="7213299">
            <a:off x="6511337" y="3266913"/>
            <a:ext cx="4805204" cy="2203933"/>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txBox="1"/>
          <p:nvPr>
            <p:ph idx="2" type="subTitle"/>
          </p:nvPr>
        </p:nvSpPr>
        <p:spPr>
          <a:xfrm>
            <a:off x="2996690" y="3515675"/>
            <a:ext cx="1497600" cy="104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1" name="Google Shape;431;p16"/>
          <p:cNvSpPr txBox="1"/>
          <p:nvPr>
            <p:ph idx="3" type="title"/>
          </p:nvPr>
        </p:nvSpPr>
        <p:spPr>
          <a:xfrm>
            <a:off x="2788920" y="3026664"/>
            <a:ext cx="1847100" cy="475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32" name="Google Shape;432;p16"/>
          <p:cNvSpPr txBox="1"/>
          <p:nvPr>
            <p:ph idx="4" type="title"/>
          </p:nvPr>
        </p:nvSpPr>
        <p:spPr>
          <a:xfrm>
            <a:off x="1555800" y="381000"/>
            <a:ext cx="60324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3" name="Google Shape;433;p16"/>
          <p:cNvSpPr/>
          <p:nvPr/>
        </p:nvSpPr>
        <p:spPr>
          <a:xfrm>
            <a:off x="8139254" y="4262712"/>
            <a:ext cx="208318" cy="27778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7783089" y="4965428"/>
            <a:ext cx="208318" cy="27778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8102560" y="4892005"/>
            <a:ext cx="150600" cy="15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8128577" y="4716848"/>
            <a:ext cx="98400" cy="98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rot="802145">
            <a:off x="7763196" y="4758051"/>
            <a:ext cx="147764" cy="13976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rot="802145">
            <a:off x="7928750" y="4535239"/>
            <a:ext cx="118312" cy="292707"/>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flipH="1" rot="-802145">
            <a:off x="8862842" y="4538618"/>
            <a:ext cx="147764" cy="13976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flipH="1" rot="-802145">
            <a:off x="8726740" y="4315805"/>
            <a:ext cx="118312" cy="292707"/>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8430543" y="5036803"/>
            <a:ext cx="99693" cy="87665"/>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8619095" y="5014372"/>
            <a:ext cx="100452" cy="87665"/>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8516583" y="4781389"/>
            <a:ext cx="184216" cy="279900"/>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8515933" y="4836005"/>
            <a:ext cx="184866" cy="89833"/>
          </a:xfrm>
          <a:custGeom>
            <a:rect b="b" l="l" r="r" t="t"/>
            <a:pathLst>
              <a:path extrusionOk="0" fill="none" h="829" w="1706">
                <a:moveTo>
                  <a:pt x="0" y="829"/>
                </a:moveTo>
                <a:lnTo>
                  <a:pt x="1706" y="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8490502" y="4577614"/>
            <a:ext cx="150600" cy="15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8898847" y="4952238"/>
            <a:ext cx="98400" cy="9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8516586" y="4425990"/>
            <a:ext cx="98400" cy="9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rot="9737279">
            <a:off x="8284871" y="3952875"/>
            <a:ext cx="442748" cy="277782"/>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flipH="1" rot="6216705">
            <a:off x="-459195" y="-357269"/>
            <a:ext cx="1440073" cy="1320548"/>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flipH="1">
            <a:off x="561794" y="857397"/>
            <a:ext cx="137830" cy="121200"/>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flipH="1">
            <a:off x="300068" y="826384"/>
            <a:ext cx="138879" cy="121200"/>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flipH="1">
            <a:off x="325986" y="504279"/>
            <a:ext cx="254686" cy="386972"/>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flipH="1">
            <a:off x="325986" y="579786"/>
            <a:ext cx="255584" cy="124197"/>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flipH="1" rot="-802160">
            <a:off x="867805" y="247420"/>
            <a:ext cx="148979" cy="14091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flipH="1" rot="-802160">
            <a:off x="730581" y="22773"/>
            <a:ext cx="119285" cy="295115"/>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flipH="1">
            <a:off x="788653" y="448526"/>
            <a:ext cx="151800" cy="15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flipH="1">
            <a:off x="649913" y="577322"/>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flipH="1">
            <a:off x="810713" y="661948"/>
            <a:ext cx="58500" cy="5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flipH="1">
            <a:off x="1195011" y="233111"/>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flipH="1">
            <a:off x="423083" y="1158201"/>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txBox="1"/>
          <p:nvPr>
            <p:ph idx="5" type="subTitle"/>
          </p:nvPr>
        </p:nvSpPr>
        <p:spPr>
          <a:xfrm>
            <a:off x="1441975" y="1101725"/>
            <a:ext cx="1497600" cy="104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2" name="Google Shape;462;p16"/>
          <p:cNvSpPr txBox="1"/>
          <p:nvPr>
            <p:ph idx="6" type="subTitle"/>
          </p:nvPr>
        </p:nvSpPr>
        <p:spPr>
          <a:xfrm>
            <a:off x="4616975" y="1101725"/>
            <a:ext cx="1497600" cy="104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3" name="Google Shape;463;p16"/>
          <p:cNvSpPr txBox="1"/>
          <p:nvPr>
            <p:ph idx="7" type="title"/>
          </p:nvPr>
        </p:nvSpPr>
        <p:spPr>
          <a:xfrm>
            <a:off x="1261872" y="2148425"/>
            <a:ext cx="1847100" cy="475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64" name="Google Shape;464;p16"/>
          <p:cNvSpPr txBox="1"/>
          <p:nvPr>
            <p:ph idx="8" type="title"/>
          </p:nvPr>
        </p:nvSpPr>
        <p:spPr>
          <a:xfrm>
            <a:off x="4442222" y="2148425"/>
            <a:ext cx="1847100" cy="475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465" name="Shape 465"/>
        <p:cNvGrpSpPr/>
        <p:nvPr/>
      </p:nvGrpSpPr>
      <p:grpSpPr>
        <a:xfrm>
          <a:off x="0" y="0"/>
          <a:ext cx="0" cy="0"/>
          <a:chOff x="0" y="0"/>
          <a:chExt cx="0" cy="0"/>
        </a:xfrm>
      </p:grpSpPr>
      <p:sp>
        <p:nvSpPr>
          <p:cNvPr id="466" name="Google Shape;466;p17"/>
          <p:cNvSpPr txBox="1"/>
          <p:nvPr>
            <p:ph type="title"/>
          </p:nvPr>
        </p:nvSpPr>
        <p:spPr>
          <a:xfrm>
            <a:off x="710950" y="3240006"/>
            <a:ext cx="2320800" cy="4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67" name="Google Shape;467;p17"/>
          <p:cNvSpPr txBox="1"/>
          <p:nvPr>
            <p:ph idx="1" type="subTitle"/>
          </p:nvPr>
        </p:nvSpPr>
        <p:spPr>
          <a:xfrm>
            <a:off x="776200" y="3600000"/>
            <a:ext cx="2190300" cy="5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8" name="Google Shape;468;p17"/>
          <p:cNvSpPr txBox="1"/>
          <p:nvPr>
            <p:ph idx="2" type="title"/>
          </p:nvPr>
        </p:nvSpPr>
        <p:spPr>
          <a:xfrm>
            <a:off x="6114989" y="3240000"/>
            <a:ext cx="2320800" cy="4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69" name="Google Shape;469;p17"/>
          <p:cNvSpPr txBox="1"/>
          <p:nvPr>
            <p:ph idx="3" type="subTitle"/>
          </p:nvPr>
        </p:nvSpPr>
        <p:spPr>
          <a:xfrm>
            <a:off x="6180250" y="3600000"/>
            <a:ext cx="2190300" cy="5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0" name="Google Shape;470;p17"/>
          <p:cNvSpPr txBox="1"/>
          <p:nvPr>
            <p:ph idx="4" type="title"/>
          </p:nvPr>
        </p:nvSpPr>
        <p:spPr>
          <a:xfrm>
            <a:off x="3412658" y="3240017"/>
            <a:ext cx="2320800" cy="42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71" name="Google Shape;471;p17"/>
          <p:cNvSpPr txBox="1"/>
          <p:nvPr>
            <p:ph idx="5" type="subTitle"/>
          </p:nvPr>
        </p:nvSpPr>
        <p:spPr>
          <a:xfrm>
            <a:off x="3476316" y="3600000"/>
            <a:ext cx="2190300" cy="5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2" name="Google Shape;472;p17"/>
          <p:cNvSpPr txBox="1"/>
          <p:nvPr>
            <p:ph idx="6" type="title"/>
          </p:nvPr>
        </p:nvSpPr>
        <p:spPr>
          <a:xfrm>
            <a:off x="720000" y="381000"/>
            <a:ext cx="7711200" cy="48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s">
  <p:cSld name="CUSTOM_9">
    <p:spTree>
      <p:nvGrpSpPr>
        <p:cNvPr id="473" name="Shape 473"/>
        <p:cNvGrpSpPr/>
        <p:nvPr/>
      </p:nvGrpSpPr>
      <p:grpSpPr>
        <a:xfrm>
          <a:off x="0" y="0"/>
          <a:ext cx="0" cy="0"/>
          <a:chOff x="0" y="0"/>
          <a:chExt cx="0" cy="0"/>
        </a:xfrm>
      </p:grpSpPr>
      <p:sp>
        <p:nvSpPr>
          <p:cNvPr id="474" name="Google Shape;474;p18"/>
          <p:cNvSpPr txBox="1"/>
          <p:nvPr>
            <p:ph type="title"/>
          </p:nvPr>
        </p:nvSpPr>
        <p:spPr>
          <a:xfrm>
            <a:off x="1555800" y="381000"/>
            <a:ext cx="6032400" cy="4842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5" name="Google Shape;475;p18"/>
          <p:cNvSpPr/>
          <p:nvPr/>
        </p:nvSpPr>
        <p:spPr>
          <a:xfrm rot="-5400000">
            <a:off x="6587388" y="1362851"/>
            <a:ext cx="984924" cy="1412145"/>
          </a:xfrm>
          <a:custGeom>
            <a:rect b="b" l="l" r="r" t="t"/>
            <a:pathLst>
              <a:path extrusionOk="0" h="32734" w="31782">
                <a:moveTo>
                  <a:pt x="17963" y="1"/>
                </a:moveTo>
                <a:cubicBezTo>
                  <a:pt x="15808" y="1"/>
                  <a:pt x="13697" y="349"/>
                  <a:pt x="11652" y="1047"/>
                </a:cubicBezTo>
                <a:cubicBezTo>
                  <a:pt x="5455" y="3079"/>
                  <a:pt x="1" y="8236"/>
                  <a:pt x="199" y="15226"/>
                </a:cubicBezTo>
                <a:cubicBezTo>
                  <a:pt x="323" y="20184"/>
                  <a:pt x="3918" y="25787"/>
                  <a:pt x="7562" y="28910"/>
                </a:cubicBezTo>
                <a:cubicBezTo>
                  <a:pt x="10661" y="31601"/>
                  <a:pt x="13441" y="32733"/>
                  <a:pt x="17019" y="32733"/>
                </a:cubicBezTo>
                <a:cubicBezTo>
                  <a:pt x="17792" y="32733"/>
                  <a:pt x="18602" y="32680"/>
                  <a:pt x="19461" y="32579"/>
                </a:cubicBezTo>
                <a:cubicBezTo>
                  <a:pt x="25559" y="31835"/>
                  <a:pt x="31781" y="28117"/>
                  <a:pt x="30220" y="21325"/>
                </a:cubicBezTo>
                <a:cubicBezTo>
                  <a:pt x="29575" y="18474"/>
                  <a:pt x="28534" y="15796"/>
                  <a:pt x="28013" y="12871"/>
                </a:cubicBezTo>
                <a:cubicBezTo>
                  <a:pt x="27517" y="10219"/>
                  <a:pt x="27716" y="7095"/>
                  <a:pt x="26451" y="4616"/>
                </a:cubicBezTo>
                <a:cubicBezTo>
                  <a:pt x="24815" y="1394"/>
                  <a:pt x="21692" y="154"/>
                  <a:pt x="18395" y="5"/>
                </a:cubicBezTo>
                <a:cubicBezTo>
                  <a:pt x="18251" y="2"/>
                  <a:pt x="18107" y="1"/>
                  <a:pt x="17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rot="5400000">
            <a:off x="4079538" y="1368171"/>
            <a:ext cx="984924" cy="1401506"/>
          </a:xfrm>
          <a:custGeom>
            <a:rect b="b" l="l" r="r" t="t"/>
            <a:pathLst>
              <a:path extrusionOk="0" h="32734" w="31782">
                <a:moveTo>
                  <a:pt x="17963" y="1"/>
                </a:moveTo>
                <a:cubicBezTo>
                  <a:pt x="15808" y="1"/>
                  <a:pt x="13697" y="349"/>
                  <a:pt x="11652" y="1047"/>
                </a:cubicBezTo>
                <a:cubicBezTo>
                  <a:pt x="5455" y="3079"/>
                  <a:pt x="1" y="8236"/>
                  <a:pt x="199" y="15226"/>
                </a:cubicBezTo>
                <a:cubicBezTo>
                  <a:pt x="323" y="20184"/>
                  <a:pt x="3918" y="25787"/>
                  <a:pt x="7562" y="28910"/>
                </a:cubicBezTo>
                <a:cubicBezTo>
                  <a:pt x="10661" y="31601"/>
                  <a:pt x="13441" y="32733"/>
                  <a:pt x="17019" y="32733"/>
                </a:cubicBezTo>
                <a:cubicBezTo>
                  <a:pt x="17792" y="32733"/>
                  <a:pt x="18602" y="32680"/>
                  <a:pt x="19461" y="32579"/>
                </a:cubicBezTo>
                <a:cubicBezTo>
                  <a:pt x="25559" y="31835"/>
                  <a:pt x="31781" y="28117"/>
                  <a:pt x="30220" y="21325"/>
                </a:cubicBezTo>
                <a:cubicBezTo>
                  <a:pt x="29575" y="18474"/>
                  <a:pt x="28534" y="15796"/>
                  <a:pt x="28013" y="12871"/>
                </a:cubicBezTo>
                <a:cubicBezTo>
                  <a:pt x="27517" y="10219"/>
                  <a:pt x="27716" y="7095"/>
                  <a:pt x="26451" y="4616"/>
                </a:cubicBezTo>
                <a:cubicBezTo>
                  <a:pt x="24815" y="1394"/>
                  <a:pt x="21692" y="154"/>
                  <a:pt x="18395" y="5"/>
                </a:cubicBezTo>
                <a:cubicBezTo>
                  <a:pt x="18251" y="2"/>
                  <a:pt x="18107" y="1"/>
                  <a:pt x="17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rot="-688">
            <a:off x="1206450" y="1585895"/>
            <a:ext cx="1563000" cy="966058"/>
          </a:xfrm>
          <a:custGeom>
            <a:rect b="b" l="l" r="r" t="t"/>
            <a:pathLst>
              <a:path extrusionOk="0" h="50237" w="62520">
                <a:moveTo>
                  <a:pt x="37584" y="0"/>
                </a:moveTo>
                <a:cubicBezTo>
                  <a:pt x="37128" y="0"/>
                  <a:pt x="36672" y="9"/>
                  <a:pt x="36218" y="26"/>
                </a:cubicBezTo>
                <a:cubicBezTo>
                  <a:pt x="32078" y="150"/>
                  <a:pt x="27988" y="695"/>
                  <a:pt x="23972" y="1662"/>
                </a:cubicBezTo>
                <a:cubicBezTo>
                  <a:pt x="20749" y="2455"/>
                  <a:pt x="18047" y="4215"/>
                  <a:pt x="15742" y="6521"/>
                </a:cubicBezTo>
                <a:cubicBezTo>
                  <a:pt x="12594" y="9669"/>
                  <a:pt x="10263" y="13834"/>
                  <a:pt x="8503" y="17825"/>
                </a:cubicBezTo>
                <a:cubicBezTo>
                  <a:pt x="4537" y="26848"/>
                  <a:pt x="0" y="40334"/>
                  <a:pt x="9396" y="47523"/>
                </a:cubicBezTo>
                <a:cubicBezTo>
                  <a:pt x="12054" y="49563"/>
                  <a:pt x="15846" y="50237"/>
                  <a:pt x="19669" y="50237"/>
                </a:cubicBezTo>
                <a:cubicBezTo>
                  <a:pt x="22907" y="50237"/>
                  <a:pt x="26167" y="49754"/>
                  <a:pt x="28781" y="49208"/>
                </a:cubicBezTo>
                <a:cubicBezTo>
                  <a:pt x="36392" y="47622"/>
                  <a:pt x="43506" y="46234"/>
                  <a:pt x="50274" y="42218"/>
                </a:cubicBezTo>
                <a:cubicBezTo>
                  <a:pt x="56992" y="38251"/>
                  <a:pt x="60933" y="29996"/>
                  <a:pt x="61850" y="22560"/>
                </a:cubicBezTo>
                <a:cubicBezTo>
                  <a:pt x="62520" y="17031"/>
                  <a:pt x="59570" y="11578"/>
                  <a:pt x="56025" y="7413"/>
                </a:cubicBezTo>
                <a:cubicBezTo>
                  <a:pt x="51446" y="1974"/>
                  <a:pt x="44447" y="0"/>
                  <a:pt x="375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txBox="1"/>
          <p:nvPr>
            <p:ph idx="1" type="subTitle"/>
          </p:nvPr>
        </p:nvSpPr>
        <p:spPr>
          <a:xfrm>
            <a:off x="1024800" y="2681201"/>
            <a:ext cx="1926300" cy="484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79" name="Google Shape;479;p18"/>
          <p:cNvSpPr txBox="1"/>
          <p:nvPr>
            <p:ph idx="2" type="subTitle"/>
          </p:nvPr>
        </p:nvSpPr>
        <p:spPr>
          <a:xfrm>
            <a:off x="1024800" y="3165536"/>
            <a:ext cx="1926300" cy="8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0" name="Google Shape;480;p18"/>
          <p:cNvSpPr txBox="1"/>
          <p:nvPr>
            <p:ph idx="3" type="subTitle"/>
          </p:nvPr>
        </p:nvSpPr>
        <p:spPr>
          <a:xfrm>
            <a:off x="3608850" y="2681201"/>
            <a:ext cx="1926300" cy="484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81" name="Google Shape;481;p18"/>
          <p:cNvSpPr txBox="1"/>
          <p:nvPr>
            <p:ph idx="4" type="subTitle"/>
          </p:nvPr>
        </p:nvSpPr>
        <p:spPr>
          <a:xfrm>
            <a:off x="3608850" y="3165536"/>
            <a:ext cx="1926300" cy="8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2" name="Google Shape;482;p18"/>
          <p:cNvSpPr txBox="1"/>
          <p:nvPr>
            <p:ph idx="5" type="subTitle"/>
          </p:nvPr>
        </p:nvSpPr>
        <p:spPr>
          <a:xfrm>
            <a:off x="6116700" y="2681201"/>
            <a:ext cx="1926300" cy="484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lnSpc>
                <a:spcPct val="100000"/>
              </a:lnSpc>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483" name="Google Shape;483;p18"/>
          <p:cNvSpPr txBox="1"/>
          <p:nvPr>
            <p:ph idx="6" type="subTitle"/>
          </p:nvPr>
        </p:nvSpPr>
        <p:spPr>
          <a:xfrm>
            <a:off x="6116700" y="3165536"/>
            <a:ext cx="1926300" cy="8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18"/>
          <p:cNvSpPr txBox="1"/>
          <p:nvPr>
            <p:ph hasCustomPrompt="1" idx="7" type="title"/>
          </p:nvPr>
        </p:nvSpPr>
        <p:spPr>
          <a:xfrm>
            <a:off x="856350" y="1759924"/>
            <a:ext cx="2263200" cy="618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9pPr>
          </a:lstStyle>
          <a:p>
            <a:r>
              <a:t>xx%</a:t>
            </a:r>
          </a:p>
        </p:txBody>
      </p:sp>
      <p:sp>
        <p:nvSpPr>
          <p:cNvPr id="485" name="Google Shape;485;p18"/>
          <p:cNvSpPr txBox="1"/>
          <p:nvPr>
            <p:ph hasCustomPrompt="1" idx="8" type="title"/>
          </p:nvPr>
        </p:nvSpPr>
        <p:spPr>
          <a:xfrm>
            <a:off x="3440400" y="1759924"/>
            <a:ext cx="2263200" cy="618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9pPr>
          </a:lstStyle>
          <a:p>
            <a:r>
              <a:t>xx%</a:t>
            </a:r>
          </a:p>
        </p:txBody>
      </p:sp>
      <p:sp>
        <p:nvSpPr>
          <p:cNvPr id="486" name="Google Shape;486;p18"/>
          <p:cNvSpPr txBox="1"/>
          <p:nvPr>
            <p:ph hasCustomPrompt="1" idx="9" type="title"/>
          </p:nvPr>
        </p:nvSpPr>
        <p:spPr>
          <a:xfrm>
            <a:off x="5948250" y="1759924"/>
            <a:ext cx="2263200" cy="618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1pPr>
            <a:lvl2pPr lvl="1"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2pPr>
            <a:lvl3pPr lvl="2"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3pPr>
            <a:lvl4pPr lvl="3"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4pPr>
            <a:lvl5pPr lvl="4"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5pPr>
            <a:lvl6pPr lvl="5"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6pPr>
            <a:lvl7pPr lvl="6"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7pPr>
            <a:lvl8pPr lvl="7"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8pPr>
            <a:lvl9pPr lvl="8" rtl="0" algn="ctr">
              <a:spcBef>
                <a:spcPts val="0"/>
              </a:spcBef>
              <a:spcAft>
                <a:spcPts val="0"/>
              </a:spcAft>
              <a:buClr>
                <a:schemeClr val="lt1"/>
              </a:buClr>
              <a:buSzPts val="4200"/>
              <a:buFont typeface="Fredoka One"/>
              <a:buNone/>
              <a:defRPr sz="4200">
                <a:solidFill>
                  <a:schemeClr val="lt1"/>
                </a:solidFill>
                <a:latin typeface="Fredoka One"/>
                <a:ea typeface="Fredoka One"/>
                <a:cs typeface="Fredoka One"/>
                <a:sym typeface="Fredoka One"/>
              </a:defRPr>
            </a:lvl9pPr>
          </a:lstStyle>
          <a:p>
            <a:r>
              <a:t>xx%</a:t>
            </a:r>
          </a:p>
        </p:txBody>
      </p:sp>
      <p:sp>
        <p:nvSpPr>
          <p:cNvPr id="487" name="Google Shape;487;p18"/>
          <p:cNvSpPr/>
          <p:nvPr/>
        </p:nvSpPr>
        <p:spPr>
          <a:xfrm rot="7213299">
            <a:off x="6511337" y="3266913"/>
            <a:ext cx="4805204" cy="2203933"/>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8139254" y="4262712"/>
            <a:ext cx="208318" cy="27778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7783089" y="4965428"/>
            <a:ext cx="208318" cy="27778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a:off x="8102560" y="4892005"/>
            <a:ext cx="150600" cy="15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8128577" y="4716848"/>
            <a:ext cx="98400" cy="98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rot="802145">
            <a:off x="7763196" y="4758051"/>
            <a:ext cx="147764" cy="13976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rot="802145">
            <a:off x="7928750" y="4535239"/>
            <a:ext cx="118312" cy="292707"/>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flipH="1" rot="-802145">
            <a:off x="8862842" y="4538618"/>
            <a:ext cx="147764" cy="13976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flipH="1" rot="-802145">
            <a:off x="8726740" y="4315805"/>
            <a:ext cx="118312" cy="292707"/>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8430543" y="5036803"/>
            <a:ext cx="99693" cy="87665"/>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a:off x="8619095" y="5014372"/>
            <a:ext cx="100452" cy="87665"/>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8516583" y="4781389"/>
            <a:ext cx="184216" cy="279900"/>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a:off x="8515933" y="4836005"/>
            <a:ext cx="184866" cy="89833"/>
          </a:xfrm>
          <a:custGeom>
            <a:rect b="b" l="l" r="r" t="t"/>
            <a:pathLst>
              <a:path extrusionOk="0" fill="none" h="829" w="1706">
                <a:moveTo>
                  <a:pt x="0" y="829"/>
                </a:moveTo>
                <a:lnTo>
                  <a:pt x="1706" y="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a:off x="8860758" y="3992428"/>
            <a:ext cx="151922" cy="202578"/>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8490502" y="4577614"/>
            <a:ext cx="150600" cy="15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a:off x="8898847" y="4952238"/>
            <a:ext cx="98400" cy="9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8516586" y="4425990"/>
            <a:ext cx="98400" cy="9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8966140" y="3770782"/>
            <a:ext cx="71700" cy="71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8879560" y="3831993"/>
            <a:ext cx="42300" cy="4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rot="9737279">
            <a:off x="8284871" y="3952875"/>
            <a:ext cx="442748" cy="277782"/>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flipH="1" rot="6216705">
            <a:off x="-459195" y="-357269"/>
            <a:ext cx="1440073" cy="1320548"/>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flipH="1">
            <a:off x="561794" y="857397"/>
            <a:ext cx="137830" cy="121200"/>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flipH="1">
            <a:off x="300068" y="826384"/>
            <a:ext cx="138879" cy="121200"/>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flipH="1">
            <a:off x="325986" y="504279"/>
            <a:ext cx="254686" cy="386972"/>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flipH="1">
            <a:off x="325986" y="579786"/>
            <a:ext cx="255584" cy="124197"/>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flipH="1" rot="-802160">
            <a:off x="867805" y="247420"/>
            <a:ext cx="148979" cy="14091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flipH="1" rot="-802160">
            <a:off x="730581" y="22773"/>
            <a:ext cx="119285" cy="295115"/>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flipH="1">
            <a:off x="788653" y="448526"/>
            <a:ext cx="151800" cy="15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flipH="1">
            <a:off x="649913" y="577322"/>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flipH="1">
            <a:off x="810713" y="661948"/>
            <a:ext cx="58500" cy="5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flipH="1">
            <a:off x="1195011" y="233111"/>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flipH="1">
            <a:off x="423083" y="1158201"/>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s 2">
  <p:cSld name="CUSTOM_9_2">
    <p:bg>
      <p:bgPr>
        <a:solidFill>
          <a:schemeClr val="dk1"/>
        </a:solidFill>
      </p:bgPr>
    </p:bg>
    <p:spTree>
      <p:nvGrpSpPr>
        <p:cNvPr id="519" name="Shape 519"/>
        <p:cNvGrpSpPr/>
        <p:nvPr/>
      </p:nvGrpSpPr>
      <p:grpSpPr>
        <a:xfrm>
          <a:off x="0" y="0"/>
          <a:ext cx="0" cy="0"/>
          <a:chOff x="0" y="0"/>
          <a:chExt cx="0" cy="0"/>
        </a:xfrm>
      </p:grpSpPr>
      <p:sp>
        <p:nvSpPr>
          <p:cNvPr id="520" name="Google Shape;520;p19"/>
          <p:cNvSpPr txBox="1"/>
          <p:nvPr>
            <p:ph hasCustomPrompt="1" type="title"/>
          </p:nvPr>
        </p:nvSpPr>
        <p:spPr>
          <a:xfrm>
            <a:off x="2403729" y="647025"/>
            <a:ext cx="4336500" cy="49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1pPr>
            <a:lvl2pPr lvl="1"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2pPr>
            <a:lvl3pPr lvl="2"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3pPr>
            <a:lvl4pPr lvl="3"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4pPr>
            <a:lvl5pPr lvl="4"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5pPr>
            <a:lvl6pPr lvl="5"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6pPr>
            <a:lvl7pPr lvl="6"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7pPr>
            <a:lvl8pPr lvl="7"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8pPr>
            <a:lvl9pPr lvl="8"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9pPr>
          </a:lstStyle>
          <a:p>
            <a:r>
              <a:t>xx%</a:t>
            </a:r>
          </a:p>
        </p:txBody>
      </p:sp>
      <p:sp>
        <p:nvSpPr>
          <p:cNvPr id="521" name="Google Shape;521;p19"/>
          <p:cNvSpPr txBox="1"/>
          <p:nvPr>
            <p:ph idx="1" type="subTitle"/>
          </p:nvPr>
        </p:nvSpPr>
        <p:spPr>
          <a:xfrm>
            <a:off x="2249400" y="1188825"/>
            <a:ext cx="4645200" cy="61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1pPr>
            <a:lvl2pPr lvl="1"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2pPr>
            <a:lvl3pPr lvl="2"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3pPr>
            <a:lvl4pPr lvl="3"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4pPr>
            <a:lvl5pPr lvl="4"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5pPr>
            <a:lvl6pPr lvl="5"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6pPr>
            <a:lvl7pPr lvl="6"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7pPr>
            <a:lvl8pPr lvl="7"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8pPr>
            <a:lvl9pPr lvl="8"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9pPr>
          </a:lstStyle>
          <a:p/>
        </p:txBody>
      </p:sp>
      <p:sp>
        <p:nvSpPr>
          <p:cNvPr id="522" name="Google Shape;522;p19"/>
          <p:cNvSpPr txBox="1"/>
          <p:nvPr>
            <p:ph hasCustomPrompt="1" idx="2" type="title"/>
          </p:nvPr>
        </p:nvSpPr>
        <p:spPr>
          <a:xfrm>
            <a:off x="2403729" y="3489075"/>
            <a:ext cx="4336500" cy="49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1pPr>
            <a:lvl2pPr lvl="1"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2pPr>
            <a:lvl3pPr lvl="2"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3pPr>
            <a:lvl4pPr lvl="3"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4pPr>
            <a:lvl5pPr lvl="4"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5pPr>
            <a:lvl6pPr lvl="5"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6pPr>
            <a:lvl7pPr lvl="6"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7pPr>
            <a:lvl8pPr lvl="7"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8pPr>
            <a:lvl9pPr lvl="8"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9pPr>
          </a:lstStyle>
          <a:p>
            <a:r>
              <a:t>xx%</a:t>
            </a:r>
          </a:p>
        </p:txBody>
      </p:sp>
      <p:sp>
        <p:nvSpPr>
          <p:cNvPr id="523" name="Google Shape;523;p19"/>
          <p:cNvSpPr txBox="1"/>
          <p:nvPr>
            <p:ph idx="3" type="subTitle"/>
          </p:nvPr>
        </p:nvSpPr>
        <p:spPr>
          <a:xfrm>
            <a:off x="2249400" y="4030875"/>
            <a:ext cx="4645200" cy="61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1pPr>
            <a:lvl2pPr lvl="1"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2pPr>
            <a:lvl3pPr lvl="2"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3pPr>
            <a:lvl4pPr lvl="3"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4pPr>
            <a:lvl5pPr lvl="4"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5pPr>
            <a:lvl6pPr lvl="5"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6pPr>
            <a:lvl7pPr lvl="6"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7pPr>
            <a:lvl8pPr lvl="7"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8pPr>
            <a:lvl9pPr lvl="8"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9pPr>
          </a:lstStyle>
          <a:p/>
        </p:txBody>
      </p:sp>
      <p:sp>
        <p:nvSpPr>
          <p:cNvPr id="524" name="Google Shape;524;p19"/>
          <p:cNvSpPr txBox="1"/>
          <p:nvPr>
            <p:ph hasCustomPrompt="1" idx="4" type="title"/>
          </p:nvPr>
        </p:nvSpPr>
        <p:spPr>
          <a:xfrm>
            <a:off x="2403729" y="2068050"/>
            <a:ext cx="4336500" cy="49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1pPr>
            <a:lvl2pPr lvl="1"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2pPr>
            <a:lvl3pPr lvl="2"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3pPr>
            <a:lvl4pPr lvl="3"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4pPr>
            <a:lvl5pPr lvl="4"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5pPr>
            <a:lvl6pPr lvl="5"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6pPr>
            <a:lvl7pPr lvl="6"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7pPr>
            <a:lvl8pPr lvl="7"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8pPr>
            <a:lvl9pPr lvl="8" rtl="0" algn="ctr">
              <a:spcBef>
                <a:spcPts val="0"/>
              </a:spcBef>
              <a:spcAft>
                <a:spcPts val="0"/>
              </a:spcAft>
              <a:buClr>
                <a:schemeClr val="accent1"/>
              </a:buClr>
              <a:buSzPts val="4200"/>
              <a:buFont typeface="Nunito Black"/>
              <a:buNone/>
              <a:defRPr sz="4200">
                <a:solidFill>
                  <a:schemeClr val="accent1"/>
                </a:solidFill>
                <a:latin typeface="Nunito Black"/>
                <a:ea typeface="Nunito Black"/>
                <a:cs typeface="Nunito Black"/>
                <a:sym typeface="Nunito Black"/>
              </a:defRPr>
            </a:lvl9pPr>
          </a:lstStyle>
          <a:p>
            <a:r>
              <a:t>xx%</a:t>
            </a:r>
          </a:p>
        </p:txBody>
      </p:sp>
      <p:sp>
        <p:nvSpPr>
          <p:cNvPr id="525" name="Google Shape;525;p19"/>
          <p:cNvSpPr txBox="1"/>
          <p:nvPr>
            <p:ph idx="5" type="subTitle"/>
          </p:nvPr>
        </p:nvSpPr>
        <p:spPr>
          <a:xfrm>
            <a:off x="2249400" y="2609850"/>
            <a:ext cx="4645200" cy="61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Nunito"/>
              <a:buNone/>
              <a:defRPr>
                <a:solidFill>
                  <a:schemeClr val="lt1"/>
                </a:solidFill>
                <a:latin typeface="Nunito"/>
                <a:ea typeface="Nunito"/>
                <a:cs typeface="Nunito"/>
                <a:sym typeface="Nunito"/>
              </a:defRPr>
            </a:lvl1pPr>
            <a:lvl2pPr lvl="1"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2pPr>
            <a:lvl3pPr lvl="2"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3pPr>
            <a:lvl4pPr lvl="3"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4pPr>
            <a:lvl5pPr lvl="4"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5pPr>
            <a:lvl6pPr lvl="5"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6pPr>
            <a:lvl7pPr lvl="6"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7pPr>
            <a:lvl8pPr lvl="7"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8pPr>
            <a:lvl9pPr lvl="8" rt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9pPr>
          </a:lstStyle>
          <a:p/>
        </p:txBody>
      </p:sp>
      <p:sp>
        <p:nvSpPr>
          <p:cNvPr id="526" name="Google Shape;526;p19"/>
          <p:cNvSpPr/>
          <p:nvPr/>
        </p:nvSpPr>
        <p:spPr>
          <a:xfrm flipH="1" rot="-7416596">
            <a:off x="-2230728" y="827931"/>
            <a:ext cx="5899670" cy="4192678"/>
          </a:xfrm>
          <a:custGeom>
            <a:rect b="b" l="l" r="r" t="t"/>
            <a:pathLst>
              <a:path extrusionOk="0" h="86723" w="133716">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527" name="Google Shape;527;p19"/>
          <p:cNvSpPr/>
          <p:nvPr/>
        </p:nvSpPr>
        <p:spPr>
          <a:xfrm flipH="1" rot="3383404">
            <a:off x="5816918" y="658606"/>
            <a:ext cx="5899670" cy="3826297"/>
          </a:xfrm>
          <a:custGeom>
            <a:rect b="b" l="l" r="r" t="t"/>
            <a:pathLst>
              <a:path extrusionOk="0" h="86723" w="133716">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528" name="Google Shape;528;p19"/>
          <p:cNvSpPr/>
          <p:nvPr/>
        </p:nvSpPr>
        <p:spPr>
          <a:xfrm rot="-6870270">
            <a:off x="-2012041" y="2822880"/>
            <a:ext cx="5420869" cy="1652188"/>
          </a:xfrm>
          <a:custGeom>
            <a:rect b="b" l="l" r="r" t="t"/>
            <a:pathLst>
              <a:path extrusionOk="0" fill="none" h="14300" w="43120">
                <a:moveTo>
                  <a:pt x="1" y="14299"/>
                </a:moveTo>
                <a:cubicBezTo>
                  <a:pt x="3156" y="10585"/>
                  <a:pt x="7174" y="7402"/>
                  <a:pt x="11911" y="6270"/>
                </a:cubicBezTo>
                <a:cubicBezTo>
                  <a:pt x="17103" y="5034"/>
                  <a:pt x="22523" y="6373"/>
                  <a:pt x="27694" y="7740"/>
                </a:cubicBezTo>
                <a:cubicBezTo>
                  <a:pt x="29614" y="8244"/>
                  <a:pt x="31568" y="8755"/>
                  <a:pt x="33550" y="8617"/>
                </a:cubicBezTo>
                <a:cubicBezTo>
                  <a:pt x="37727" y="8320"/>
                  <a:pt x="41814" y="3984"/>
                  <a:pt x="43119"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rot="-6870270">
            <a:off x="-2074817" y="2597400"/>
            <a:ext cx="5611706" cy="1767842"/>
          </a:xfrm>
          <a:custGeom>
            <a:rect b="b" l="l" r="r" t="t"/>
            <a:pathLst>
              <a:path extrusionOk="0" fill="none" h="15301" w="44638">
                <a:moveTo>
                  <a:pt x="0" y="15301"/>
                </a:moveTo>
                <a:cubicBezTo>
                  <a:pt x="3183" y="11614"/>
                  <a:pt x="7222" y="8451"/>
                  <a:pt x="11959" y="7360"/>
                </a:cubicBezTo>
                <a:cubicBezTo>
                  <a:pt x="17165" y="6152"/>
                  <a:pt x="22578" y="7540"/>
                  <a:pt x="27736" y="8935"/>
                </a:cubicBezTo>
                <a:cubicBezTo>
                  <a:pt x="29648" y="9453"/>
                  <a:pt x="31602" y="9977"/>
                  <a:pt x="33584" y="9853"/>
                </a:cubicBezTo>
                <a:cubicBezTo>
                  <a:pt x="37768" y="9584"/>
                  <a:pt x="42546" y="6187"/>
                  <a:pt x="44638"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rot="-6870270">
            <a:off x="-2137719" y="2371920"/>
            <a:ext cx="5802794" cy="1883495"/>
          </a:xfrm>
          <a:custGeom>
            <a:rect b="b" l="l" r="r" t="t"/>
            <a:pathLst>
              <a:path extrusionOk="0" fill="none" h="16302" w="46158">
                <a:moveTo>
                  <a:pt x="1" y="16302"/>
                </a:moveTo>
                <a:cubicBezTo>
                  <a:pt x="3204" y="12636"/>
                  <a:pt x="7264" y="9508"/>
                  <a:pt x="12015" y="8445"/>
                </a:cubicBezTo>
                <a:cubicBezTo>
                  <a:pt x="17227" y="7278"/>
                  <a:pt x="22627" y="8707"/>
                  <a:pt x="27771" y="10129"/>
                </a:cubicBezTo>
                <a:cubicBezTo>
                  <a:pt x="29683" y="10661"/>
                  <a:pt x="31637" y="11206"/>
                  <a:pt x="33619" y="11089"/>
                </a:cubicBezTo>
                <a:cubicBezTo>
                  <a:pt x="37803" y="10854"/>
                  <a:pt x="43271" y="8396"/>
                  <a:pt x="46157"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rot="-6870270">
            <a:off x="-2199857" y="2147408"/>
            <a:ext cx="5993756" cy="1998339"/>
          </a:xfrm>
          <a:custGeom>
            <a:rect b="b" l="l" r="r" t="t"/>
            <a:pathLst>
              <a:path extrusionOk="0" fill="none" h="17296" w="47677">
                <a:moveTo>
                  <a:pt x="0" y="17296"/>
                </a:moveTo>
                <a:cubicBezTo>
                  <a:pt x="3232" y="13657"/>
                  <a:pt x="7319" y="10550"/>
                  <a:pt x="12076" y="9528"/>
                </a:cubicBezTo>
                <a:cubicBezTo>
                  <a:pt x="17296" y="8396"/>
                  <a:pt x="22689" y="9853"/>
                  <a:pt x="27826" y="11324"/>
                </a:cubicBezTo>
                <a:cubicBezTo>
                  <a:pt x="29731" y="11869"/>
                  <a:pt x="31678" y="12421"/>
                  <a:pt x="33660" y="12325"/>
                </a:cubicBezTo>
                <a:cubicBezTo>
                  <a:pt x="37844" y="12118"/>
                  <a:pt x="44010" y="10599"/>
                  <a:pt x="47676"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rot="-6870270">
            <a:off x="-2262943" y="1921621"/>
            <a:ext cx="6184593" cy="2114917"/>
          </a:xfrm>
          <a:custGeom>
            <a:rect b="b" l="l" r="r" t="t"/>
            <a:pathLst>
              <a:path extrusionOk="0" fill="none" h="18305" w="49195">
                <a:moveTo>
                  <a:pt x="0" y="18304"/>
                </a:moveTo>
                <a:cubicBezTo>
                  <a:pt x="3259" y="14686"/>
                  <a:pt x="7360" y="11614"/>
                  <a:pt x="12124" y="10613"/>
                </a:cubicBezTo>
                <a:cubicBezTo>
                  <a:pt x="17358" y="9522"/>
                  <a:pt x="22743" y="11020"/>
                  <a:pt x="27860" y="12525"/>
                </a:cubicBezTo>
                <a:cubicBezTo>
                  <a:pt x="29758" y="13084"/>
                  <a:pt x="31712" y="13644"/>
                  <a:pt x="33694" y="13568"/>
                </a:cubicBezTo>
                <a:cubicBezTo>
                  <a:pt x="37878" y="13381"/>
                  <a:pt x="44741" y="12808"/>
                  <a:pt x="49195"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flipH="1" rot="1309255">
            <a:off x="1233246" y="2567641"/>
            <a:ext cx="416551" cy="555453"/>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flipH="1" rot="1309255">
            <a:off x="1372101" y="4136820"/>
            <a:ext cx="416551" cy="555453"/>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flipH="1" rot="1308720">
            <a:off x="992164" y="3793662"/>
            <a:ext cx="301161" cy="30116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flipH="1" rot="1310031">
            <a:off x="1194025" y="3472249"/>
            <a:ext cx="196819" cy="19681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flipH="1" rot="507099">
            <a:off x="1799422" y="3799041"/>
            <a:ext cx="295467" cy="279470"/>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2"/>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flipH="1" rot="507099">
            <a:off x="1657653" y="3262373"/>
            <a:ext cx="236575" cy="585284"/>
          </a:xfrm>
          <a:custGeom>
            <a:rect b="b" l="l" r="r" t="t"/>
            <a:pathLst>
              <a:path extrusionOk="0" fill="none" h="2155" w="940">
                <a:moveTo>
                  <a:pt x="1" y="2155"/>
                </a:moveTo>
                <a:lnTo>
                  <a:pt x="1" y="0"/>
                </a:lnTo>
                <a:lnTo>
                  <a:pt x="940" y="249"/>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rot="2111400">
            <a:off x="-140076" y="2557125"/>
            <a:ext cx="295466" cy="279472"/>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rot="2111400">
            <a:off x="278122" y="2244663"/>
            <a:ext cx="236574" cy="585288"/>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flipH="1" rot="1309234">
            <a:off x="397250" y="3842079"/>
            <a:ext cx="199345" cy="175296"/>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flipH="1" rot="1309234">
            <a:off x="62450" y="3660017"/>
            <a:ext cx="200862" cy="175296"/>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flipH="1" rot="1309234">
            <a:off x="192974" y="3258821"/>
            <a:ext cx="368355" cy="55969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flipH="1" rot="1309234">
            <a:off x="222970" y="3374061"/>
            <a:ext cx="369655" cy="179630"/>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flipH="1" rot="1309258">
            <a:off x="231482" y="1555997"/>
            <a:ext cx="303779" cy="40507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flipH="1" rot="1308720">
            <a:off x="1097057" y="2002575"/>
            <a:ext cx="301161" cy="30116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flipH="1" rot="1310031">
            <a:off x="-410790" y="3336700"/>
            <a:ext cx="196819" cy="19681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flipH="1" rot="1310031">
            <a:off x="689942" y="2643939"/>
            <a:ext cx="196819" cy="196819"/>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flipH="1" rot="1305465">
            <a:off x="642229" y="1018451"/>
            <a:ext cx="219325" cy="21932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flipH="1" rot="1301420">
            <a:off x="403640" y="1105559"/>
            <a:ext cx="143673" cy="14367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flipH="1" rot="1303540">
            <a:off x="587107" y="1296579"/>
            <a:ext cx="84287" cy="8428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flipH="1" rot="1310031">
            <a:off x="749237" y="4272968"/>
            <a:ext cx="196819" cy="196819"/>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rot="4387523">
            <a:off x="6095352" y="1113974"/>
            <a:ext cx="5420854" cy="1652192"/>
          </a:xfrm>
          <a:custGeom>
            <a:rect b="b" l="l" r="r" t="t"/>
            <a:pathLst>
              <a:path extrusionOk="0" fill="none" h="14300" w="43120">
                <a:moveTo>
                  <a:pt x="1" y="14299"/>
                </a:moveTo>
                <a:cubicBezTo>
                  <a:pt x="3156" y="10585"/>
                  <a:pt x="7174" y="7402"/>
                  <a:pt x="11911" y="6270"/>
                </a:cubicBezTo>
                <a:cubicBezTo>
                  <a:pt x="17103" y="5034"/>
                  <a:pt x="22523" y="6373"/>
                  <a:pt x="27694" y="7740"/>
                </a:cubicBezTo>
                <a:cubicBezTo>
                  <a:pt x="29614" y="8244"/>
                  <a:pt x="31568" y="8755"/>
                  <a:pt x="33550" y="8617"/>
                </a:cubicBezTo>
                <a:cubicBezTo>
                  <a:pt x="37727" y="8320"/>
                  <a:pt x="41814" y="3984"/>
                  <a:pt x="43119"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rot="4387523">
            <a:off x="5945320" y="1217982"/>
            <a:ext cx="5611690" cy="1767846"/>
          </a:xfrm>
          <a:custGeom>
            <a:rect b="b" l="l" r="r" t="t"/>
            <a:pathLst>
              <a:path extrusionOk="0" fill="none" h="15301" w="44638">
                <a:moveTo>
                  <a:pt x="0" y="15301"/>
                </a:moveTo>
                <a:cubicBezTo>
                  <a:pt x="3183" y="11614"/>
                  <a:pt x="7222" y="8451"/>
                  <a:pt x="11959" y="7360"/>
                </a:cubicBezTo>
                <a:cubicBezTo>
                  <a:pt x="17165" y="6152"/>
                  <a:pt x="22578" y="7540"/>
                  <a:pt x="27736" y="8935"/>
                </a:cubicBezTo>
                <a:cubicBezTo>
                  <a:pt x="29648" y="9453"/>
                  <a:pt x="31602" y="9977"/>
                  <a:pt x="33584" y="9853"/>
                </a:cubicBezTo>
                <a:cubicBezTo>
                  <a:pt x="37768" y="9584"/>
                  <a:pt x="42546" y="6187"/>
                  <a:pt x="44638"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rot="4387523">
            <a:off x="5795163" y="1321989"/>
            <a:ext cx="5802777" cy="1883499"/>
          </a:xfrm>
          <a:custGeom>
            <a:rect b="b" l="l" r="r" t="t"/>
            <a:pathLst>
              <a:path extrusionOk="0" fill="none" h="16302" w="46158">
                <a:moveTo>
                  <a:pt x="1" y="16302"/>
                </a:moveTo>
                <a:cubicBezTo>
                  <a:pt x="3204" y="12636"/>
                  <a:pt x="7264" y="9508"/>
                  <a:pt x="12015" y="8445"/>
                </a:cubicBezTo>
                <a:cubicBezTo>
                  <a:pt x="17227" y="7278"/>
                  <a:pt x="22627" y="8707"/>
                  <a:pt x="27771" y="10129"/>
                </a:cubicBezTo>
                <a:cubicBezTo>
                  <a:pt x="29683" y="10661"/>
                  <a:pt x="31637" y="11206"/>
                  <a:pt x="33619" y="11089"/>
                </a:cubicBezTo>
                <a:cubicBezTo>
                  <a:pt x="37803" y="10854"/>
                  <a:pt x="43271" y="8396"/>
                  <a:pt x="46157"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rot="4387523">
            <a:off x="5644449" y="1425751"/>
            <a:ext cx="5993739" cy="1998344"/>
          </a:xfrm>
          <a:custGeom>
            <a:rect b="b" l="l" r="r" t="t"/>
            <a:pathLst>
              <a:path extrusionOk="0" fill="none" h="17296" w="47677">
                <a:moveTo>
                  <a:pt x="0" y="17296"/>
                </a:moveTo>
                <a:cubicBezTo>
                  <a:pt x="3232" y="13657"/>
                  <a:pt x="7319" y="10550"/>
                  <a:pt x="12076" y="9528"/>
                </a:cubicBezTo>
                <a:cubicBezTo>
                  <a:pt x="17296" y="8396"/>
                  <a:pt x="22689" y="9853"/>
                  <a:pt x="27826" y="11324"/>
                </a:cubicBezTo>
                <a:cubicBezTo>
                  <a:pt x="29731" y="11869"/>
                  <a:pt x="31678" y="12421"/>
                  <a:pt x="33660" y="12325"/>
                </a:cubicBezTo>
                <a:cubicBezTo>
                  <a:pt x="37844" y="12118"/>
                  <a:pt x="44010" y="10599"/>
                  <a:pt x="47676"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rot="4387523">
            <a:off x="5494745" y="1529184"/>
            <a:ext cx="6184575" cy="2114922"/>
          </a:xfrm>
          <a:custGeom>
            <a:rect b="b" l="l" r="r" t="t"/>
            <a:pathLst>
              <a:path extrusionOk="0" fill="none" h="18305" w="49195">
                <a:moveTo>
                  <a:pt x="0" y="18304"/>
                </a:moveTo>
                <a:cubicBezTo>
                  <a:pt x="3259" y="14686"/>
                  <a:pt x="7360" y="11614"/>
                  <a:pt x="12124" y="10613"/>
                </a:cubicBezTo>
                <a:cubicBezTo>
                  <a:pt x="17358" y="9522"/>
                  <a:pt x="22743" y="11020"/>
                  <a:pt x="27860" y="12525"/>
                </a:cubicBezTo>
                <a:cubicBezTo>
                  <a:pt x="29758" y="13084"/>
                  <a:pt x="31712" y="13644"/>
                  <a:pt x="33694" y="13568"/>
                </a:cubicBezTo>
                <a:cubicBezTo>
                  <a:pt x="37878" y="13381"/>
                  <a:pt x="44741" y="12808"/>
                  <a:pt x="49195"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flipH="1" rot="-9032969">
            <a:off x="7754247" y="2360168"/>
            <a:ext cx="416552" cy="555453"/>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flipH="1" rot="-9032969">
            <a:off x="7824973" y="786446"/>
            <a:ext cx="416552" cy="555453"/>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flipH="1" rot="-9034429">
            <a:off x="8253941" y="1437869"/>
            <a:ext cx="301037" cy="30103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flipH="1" rot="-9032833">
            <a:off x="8108220" y="1840214"/>
            <a:ext cx="197069" cy="19706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flipH="1" rot="-1604731">
            <a:off x="8976056" y="2219512"/>
            <a:ext cx="295464" cy="279472"/>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flipH="1" rot="-1604731">
            <a:off x="8644394" y="1851691"/>
            <a:ext cx="236573" cy="585288"/>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rot="-802530">
            <a:off x="8359103" y="3419251"/>
            <a:ext cx="199346" cy="175297"/>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rot="-802530">
            <a:off x="8715501" y="3288217"/>
            <a:ext cx="200862" cy="175297"/>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rot="-802530">
            <a:off x="8450497" y="2857822"/>
            <a:ext cx="368356" cy="55969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rot="-802530">
            <a:off x="8430518" y="2969372"/>
            <a:ext cx="369656" cy="179630"/>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flipH="1" rot="-9032941">
            <a:off x="8715105" y="3653073"/>
            <a:ext cx="303781" cy="405068"/>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flipH="1" rot="-9034429">
            <a:off x="7912162" y="3199171"/>
            <a:ext cx="301037" cy="30103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flipH="1" rot="-9032833">
            <a:off x="7534241" y="1935196"/>
            <a:ext cx="197069" cy="1970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flipH="1" rot="-9035718">
            <a:off x="8308391" y="4321870"/>
            <a:ext cx="219359" cy="21935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flipH="1" rot="-9042059">
            <a:off x="8626659" y="4347649"/>
            <a:ext cx="143451" cy="14345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flipH="1" rot="-9036537">
            <a:off x="8525433" y="4196895"/>
            <a:ext cx="84358" cy="8435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flipH="1" rot="-9032833">
            <a:off x="8655387" y="1105642"/>
            <a:ext cx="197069" cy="197069"/>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_1">
    <p:bg>
      <p:bgPr>
        <a:solidFill>
          <a:schemeClr val="dk1"/>
        </a:solidFill>
      </p:bgPr>
    </p:bg>
    <p:spTree>
      <p:nvGrpSpPr>
        <p:cNvPr id="575" name="Shape 575"/>
        <p:cNvGrpSpPr/>
        <p:nvPr/>
      </p:nvGrpSpPr>
      <p:grpSpPr>
        <a:xfrm>
          <a:off x="0" y="0"/>
          <a:ext cx="0" cy="0"/>
          <a:chOff x="0" y="0"/>
          <a:chExt cx="0" cy="0"/>
        </a:xfrm>
      </p:grpSpPr>
      <p:sp>
        <p:nvSpPr>
          <p:cNvPr id="576" name="Google Shape;576;p20"/>
          <p:cNvSpPr/>
          <p:nvPr/>
        </p:nvSpPr>
        <p:spPr>
          <a:xfrm rot="7213442">
            <a:off x="5715424" y="2642187"/>
            <a:ext cx="6079928" cy="2788592"/>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rot="9737287">
            <a:off x="7959463" y="3522027"/>
            <a:ext cx="560211" cy="351478"/>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rot="-6404179">
            <a:off x="683113" y="1201043"/>
            <a:ext cx="7071120" cy="3243208"/>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9" name="Google Shape;579;p20"/>
          <p:cNvSpPr/>
          <p:nvPr/>
        </p:nvSpPr>
        <p:spPr>
          <a:xfrm>
            <a:off x="-114300" y="-192400"/>
            <a:ext cx="3829200" cy="539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0" name="Google Shape;580;p20"/>
          <p:cNvSpPr txBox="1"/>
          <p:nvPr>
            <p:ph idx="1" type="subTitle"/>
          </p:nvPr>
        </p:nvSpPr>
        <p:spPr>
          <a:xfrm>
            <a:off x="5645670" y="1189050"/>
            <a:ext cx="2095800" cy="38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2pPr>
            <a:lvl3pPr lvl="2"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3pPr>
            <a:lvl4pPr lvl="3"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4pPr>
            <a:lvl5pPr lvl="4"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5pPr>
            <a:lvl6pPr lvl="5"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6pPr>
            <a:lvl7pPr lvl="6"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7pPr>
            <a:lvl8pPr lvl="7"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8pPr>
            <a:lvl9pPr lvl="8" rtl="0" algn="ctr">
              <a:lnSpc>
                <a:spcPct val="100000"/>
              </a:lnSpc>
              <a:spcBef>
                <a:spcPts val="0"/>
              </a:spcBef>
              <a:spcAft>
                <a:spcPts val="0"/>
              </a:spcAft>
              <a:buClr>
                <a:schemeClr val="lt1"/>
              </a:buClr>
              <a:buSzPts val="2800"/>
              <a:buFont typeface="Fredoka One"/>
              <a:buNone/>
              <a:defRPr sz="2800">
                <a:solidFill>
                  <a:schemeClr val="lt1"/>
                </a:solidFill>
                <a:latin typeface="Fredoka One"/>
                <a:ea typeface="Fredoka One"/>
                <a:cs typeface="Fredoka One"/>
                <a:sym typeface="Fredoka One"/>
              </a:defRPr>
            </a:lvl9pPr>
          </a:lstStyle>
          <a:p/>
        </p:txBody>
      </p:sp>
      <p:sp>
        <p:nvSpPr>
          <p:cNvPr id="581" name="Google Shape;581;p20"/>
          <p:cNvSpPr txBox="1"/>
          <p:nvPr>
            <p:ph idx="2" type="subTitle"/>
          </p:nvPr>
        </p:nvSpPr>
        <p:spPr>
          <a:xfrm>
            <a:off x="5645670" y="1825907"/>
            <a:ext cx="2095800" cy="8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82" name="Google Shape;582;p20"/>
          <p:cNvSpPr txBox="1"/>
          <p:nvPr>
            <p:ph idx="3" type="subTitle"/>
          </p:nvPr>
        </p:nvSpPr>
        <p:spPr>
          <a:xfrm>
            <a:off x="1530375" y="1189050"/>
            <a:ext cx="2095800" cy="38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rtl="0" algn="ctr">
              <a:lnSpc>
                <a:spcPct val="100000"/>
              </a:lnSpc>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583" name="Google Shape;583;p20"/>
          <p:cNvSpPr txBox="1"/>
          <p:nvPr>
            <p:ph idx="4" type="subTitle"/>
          </p:nvPr>
        </p:nvSpPr>
        <p:spPr>
          <a:xfrm>
            <a:off x="1530375" y="1825907"/>
            <a:ext cx="2095800" cy="8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84" name="Google Shape;584;p20"/>
          <p:cNvSpPr/>
          <p:nvPr/>
        </p:nvSpPr>
        <p:spPr>
          <a:xfrm>
            <a:off x="7775215" y="3914066"/>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7324560" y="4803214"/>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7728787" y="4710313"/>
            <a:ext cx="190500" cy="19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7761706" y="4488685"/>
            <a:ext cx="124500" cy="12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rot="802175">
            <a:off x="7299390" y="4540821"/>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rot="802175">
            <a:off x="7508866" y="4258896"/>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flipH="1" rot="-802175">
            <a:off x="8690769" y="4251404"/>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flipH="1" rot="-802175">
            <a:off x="8518560" y="3969478"/>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8143784" y="4893526"/>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8382358" y="4865144"/>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8252650" y="4570350"/>
            <a:ext cx="233087" cy="35416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8251828" y="4639455"/>
            <a:ext cx="233910" cy="113666"/>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8688134" y="3572075"/>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8219649" y="4312513"/>
            <a:ext cx="190500" cy="19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8736329" y="4786525"/>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8252654" y="4120663"/>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8646725" y="3173750"/>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8821475" y="3291625"/>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8711925" y="3369075"/>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flipH="1" rot="6216705">
            <a:off x="-459195" y="-357269"/>
            <a:ext cx="1440073" cy="1320548"/>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flipH="1">
            <a:off x="561794" y="857397"/>
            <a:ext cx="137830" cy="121200"/>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flipH="1">
            <a:off x="300068" y="826384"/>
            <a:ext cx="138879" cy="121200"/>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flipH="1">
            <a:off x="325986" y="504279"/>
            <a:ext cx="254686" cy="386972"/>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flipH="1">
            <a:off x="325986" y="579786"/>
            <a:ext cx="255584" cy="124197"/>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flipH="1" rot="-802160">
            <a:off x="867805" y="247420"/>
            <a:ext cx="148979" cy="14091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flipH="1" rot="-802160">
            <a:off x="730581" y="22773"/>
            <a:ext cx="119285" cy="295115"/>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flipH="1">
            <a:off x="788653" y="448526"/>
            <a:ext cx="151800" cy="15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flipH="1">
            <a:off x="649913" y="577322"/>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flipH="1">
            <a:off x="810713" y="661948"/>
            <a:ext cx="58500" cy="5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flipH="1">
            <a:off x="1195011" y="233111"/>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flipH="1">
            <a:off x="423083" y="1158201"/>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flipH="1" rot="580047">
            <a:off x="-459209" y="4318688"/>
            <a:ext cx="1440083" cy="1320557"/>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flipH="1">
            <a:off x="264499" y="4120686"/>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flipH="1">
            <a:off x="831444" y="4599722"/>
            <a:ext cx="137830" cy="121200"/>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flipH="1">
            <a:off x="569718" y="4568709"/>
            <a:ext cx="138879" cy="121200"/>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flipH="1">
            <a:off x="595636" y="4246604"/>
            <a:ext cx="254685" cy="386972"/>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flipH="1">
            <a:off x="595636" y="4322111"/>
            <a:ext cx="255584" cy="124197"/>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8" name="Shape 38"/>
        <p:cNvGrpSpPr/>
        <p:nvPr/>
      </p:nvGrpSpPr>
      <p:grpSpPr>
        <a:xfrm>
          <a:off x="0" y="0"/>
          <a:ext cx="0" cy="0"/>
          <a:chOff x="0" y="0"/>
          <a:chExt cx="0" cy="0"/>
        </a:xfrm>
      </p:grpSpPr>
      <p:sp>
        <p:nvSpPr>
          <p:cNvPr id="39" name="Google Shape;39;p3"/>
          <p:cNvSpPr txBox="1"/>
          <p:nvPr>
            <p:ph type="title"/>
          </p:nvPr>
        </p:nvSpPr>
        <p:spPr>
          <a:xfrm>
            <a:off x="720000" y="1976000"/>
            <a:ext cx="2956800" cy="1518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5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0" name="Google Shape;40;p3"/>
          <p:cNvSpPr txBox="1"/>
          <p:nvPr>
            <p:ph hasCustomPrompt="1" idx="2" type="title"/>
          </p:nvPr>
        </p:nvSpPr>
        <p:spPr>
          <a:xfrm>
            <a:off x="720000" y="1024800"/>
            <a:ext cx="3378600" cy="53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2000"/>
              <a:buNone/>
              <a:defRPr sz="12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1" name="Google Shape;41;p3"/>
          <p:cNvSpPr txBox="1"/>
          <p:nvPr>
            <p:ph idx="1" type="subTitle"/>
          </p:nvPr>
        </p:nvSpPr>
        <p:spPr>
          <a:xfrm>
            <a:off x="720000" y="3485675"/>
            <a:ext cx="2566200" cy="619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700"/>
              <a:buNone/>
              <a:defRPr sz="1700">
                <a:solidFill>
                  <a:schemeClr val="lt1"/>
                </a:solidFill>
              </a:defRPr>
            </a:lvl1pPr>
            <a:lvl2pPr lvl="1">
              <a:spcBef>
                <a:spcPts val="1600"/>
              </a:spcBef>
              <a:spcAft>
                <a:spcPts val="0"/>
              </a:spcAft>
              <a:buClr>
                <a:schemeClr val="lt1"/>
              </a:buClr>
              <a:buSzPts val="1600"/>
              <a:buNone/>
              <a:defRPr sz="1600">
                <a:solidFill>
                  <a:schemeClr val="lt1"/>
                </a:solidFill>
              </a:defRPr>
            </a:lvl2pPr>
            <a:lvl3pPr lvl="2">
              <a:spcBef>
                <a:spcPts val="1600"/>
              </a:spcBef>
              <a:spcAft>
                <a:spcPts val="0"/>
              </a:spcAft>
              <a:buClr>
                <a:schemeClr val="lt1"/>
              </a:buClr>
              <a:buSzPts val="1600"/>
              <a:buNone/>
              <a:defRPr sz="1600">
                <a:solidFill>
                  <a:schemeClr val="lt1"/>
                </a:solidFill>
              </a:defRPr>
            </a:lvl3pPr>
            <a:lvl4pPr lvl="3">
              <a:spcBef>
                <a:spcPts val="1600"/>
              </a:spcBef>
              <a:spcAft>
                <a:spcPts val="0"/>
              </a:spcAft>
              <a:buClr>
                <a:schemeClr val="lt1"/>
              </a:buClr>
              <a:buSzPts val="1600"/>
              <a:buNone/>
              <a:defRPr sz="1600">
                <a:solidFill>
                  <a:schemeClr val="lt1"/>
                </a:solidFill>
              </a:defRPr>
            </a:lvl4pPr>
            <a:lvl5pPr lvl="4">
              <a:spcBef>
                <a:spcPts val="1600"/>
              </a:spcBef>
              <a:spcAft>
                <a:spcPts val="0"/>
              </a:spcAft>
              <a:buClr>
                <a:schemeClr val="lt1"/>
              </a:buClr>
              <a:buSzPts val="1600"/>
              <a:buNone/>
              <a:defRPr sz="1600">
                <a:solidFill>
                  <a:schemeClr val="lt1"/>
                </a:solidFill>
              </a:defRPr>
            </a:lvl5pPr>
            <a:lvl6pPr lvl="5">
              <a:spcBef>
                <a:spcPts val="1600"/>
              </a:spcBef>
              <a:spcAft>
                <a:spcPts val="0"/>
              </a:spcAft>
              <a:buClr>
                <a:schemeClr val="lt1"/>
              </a:buClr>
              <a:buSzPts val="1600"/>
              <a:buNone/>
              <a:defRPr sz="1600">
                <a:solidFill>
                  <a:schemeClr val="lt1"/>
                </a:solidFill>
              </a:defRPr>
            </a:lvl6pPr>
            <a:lvl7pPr lvl="6">
              <a:spcBef>
                <a:spcPts val="1600"/>
              </a:spcBef>
              <a:spcAft>
                <a:spcPts val="0"/>
              </a:spcAft>
              <a:buClr>
                <a:schemeClr val="lt1"/>
              </a:buClr>
              <a:buSzPts val="1600"/>
              <a:buNone/>
              <a:defRPr sz="1600">
                <a:solidFill>
                  <a:schemeClr val="lt1"/>
                </a:solidFill>
              </a:defRPr>
            </a:lvl7pPr>
            <a:lvl8pPr lvl="7">
              <a:spcBef>
                <a:spcPts val="1600"/>
              </a:spcBef>
              <a:spcAft>
                <a:spcPts val="0"/>
              </a:spcAft>
              <a:buClr>
                <a:schemeClr val="lt1"/>
              </a:buClr>
              <a:buSzPts val="1600"/>
              <a:buNone/>
              <a:defRPr sz="1600">
                <a:solidFill>
                  <a:schemeClr val="lt1"/>
                </a:solidFill>
              </a:defRPr>
            </a:lvl8pPr>
            <a:lvl9pPr lvl="8">
              <a:spcBef>
                <a:spcPts val="1600"/>
              </a:spcBef>
              <a:spcAft>
                <a:spcPts val="1600"/>
              </a:spcAft>
              <a:buClr>
                <a:schemeClr val="lt1"/>
              </a:buClr>
              <a:buSzPts val="1600"/>
              <a:buNone/>
              <a:defRPr sz="16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_1_1">
    <p:bg>
      <p:bgPr>
        <a:solidFill>
          <a:schemeClr val="lt1"/>
        </a:solidFill>
      </p:bgPr>
    </p:bg>
    <p:spTree>
      <p:nvGrpSpPr>
        <p:cNvPr id="621" name="Shape 621"/>
        <p:cNvGrpSpPr/>
        <p:nvPr/>
      </p:nvGrpSpPr>
      <p:grpSpPr>
        <a:xfrm>
          <a:off x="0" y="0"/>
          <a:ext cx="0" cy="0"/>
          <a:chOff x="0" y="0"/>
          <a:chExt cx="0" cy="0"/>
        </a:xfrm>
      </p:grpSpPr>
      <p:sp>
        <p:nvSpPr>
          <p:cNvPr id="622" name="Google Shape;622;p21"/>
          <p:cNvSpPr txBox="1"/>
          <p:nvPr>
            <p:ph type="title"/>
          </p:nvPr>
        </p:nvSpPr>
        <p:spPr>
          <a:xfrm>
            <a:off x="2169000" y="2748600"/>
            <a:ext cx="23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623" name="Google Shape;623;p21"/>
          <p:cNvSpPr txBox="1"/>
          <p:nvPr>
            <p:ph idx="1" type="subTitle"/>
          </p:nvPr>
        </p:nvSpPr>
        <p:spPr>
          <a:xfrm>
            <a:off x="2169000" y="3489600"/>
            <a:ext cx="2351400" cy="954000"/>
          </a:xfrm>
          <a:prstGeom prst="rect">
            <a:avLst/>
          </a:prstGeom>
        </p:spPr>
        <p:txBody>
          <a:bodyPr anchorCtr="0" anchor="ctr" bIns="91425" lIns="548625" spcFirstLastPara="1" rIns="5486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4" name="Google Shape;624;p21"/>
          <p:cNvSpPr txBox="1"/>
          <p:nvPr>
            <p:ph idx="2" type="title"/>
          </p:nvPr>
        </p:nvSpPr>
        <p:spPr>
          <a:xfrm>
            <a:off x="4620017" y="2748600"/>
            <a:ext cx="23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625" name="Google Shape;625;p21"/>
          <p:cNvSpPr txBox="1"/>
          <p:nvPr>
            <p:ph idx="3" type="subTitle"/>
          </p:nvPr>
        </p:nvSpPr>
        <p:spPr>
          <a:xfrm>
            <a:off x="4620017" y="3489600"/>
            <a:ext cx="2351400" cy="954000"/>
          </a:xfrm>
          <a:prstGeom prst="rect">
            <a:avLst/>
          </a:prstGeom>
        </p:spPr>
        <p:txBody>
          <a:bodyPr anchorCtr="0" anchor="ctr" bIns="91425" lIns="548625" spcFirstLastPara="1" rIns="5486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6" name="Google Shape;626;p21"/>
          <p:cNvSpPr txBox="1"/>
          <p:nvPr>
            <p:ph idx="4" type="title"/>
          </p:nvPr>
        </p:nvSpPr>
        <p:spPr>
          <a:xfrm>
            <a:off x="2236350" y="381000"/>
            <a:ext cx="46713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627" name="Google Shape;627;p21"/>
          <p:cNvSpPr/>
          <p:nvPr/>
        </p:nvSpPr>
        <p:spPr>
          <a:xfrm rot="3722038">
            <a:off x="8331652" y="4373144"/>
            <a:ext cx="1027322" cy="858028"/>
          </a:xfrm>
          <a:custGeom>
            <a:rect b="b" l="l" r="r" t="t"/>
            <a:pathLst>
              <a:path extrusionOk="0" h="8611" w="10310">
                <a:moveTo>
                  <a:pt x="10309" y="1"/>
                </a:moveTo>
                <a:lnTo>
                  <a:pt x="1" y="3978"/>
                </a:lnTo>
                <a:lnTo>
                  <a:pt x="491" y="8611"/>
                </a:lnTo>
                <a:lnTo>
                  <a:pt x="8991" y="8424"/>
                </a:lnTo>
                <a:lnTo>
                  <a:pt x="10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rot="3722038">
            <a:off x="7642605" y="3528381"/>
            <a:ext cx="1132545" cy="770541"/>
          </a:xfrm>
          <a:custGeom>
            <a:rect b="b" l="l" r="r" t="t"/>
            <a:pathLst>
              <a:path extrusionOk="0" h="7733" w="11366">
                <a:moveTo>
                  <a:pt x="4930" y="1"/>
                </a:moveTo>
                <a:cubicBezTo>
                  <a:pt x="4930" y="1"/>
                  <a:pt x="4337" y="581"/>
                  <a:pt x="5103" y="1078"/>
                </a:cubicBezTo>
                <a:cubicBezTo>
                  <a:pt x="5869" y="1582"/>
                  <a:pt x="7402" y="2438"/>
                  <a:pt x="7402" y="2438"/>
                </a:cubicBezTo>
                <a:lnTo>
                  <a:pt x="1057" y="3425"/>
                </a:lnTo>
                <a:cubicBezTo>
                  <a:pt x="1057" y="3425"/>
                  <a:pt x="739" y="3508"/>
                  <a:pt x="760" y="3909"/>
                </a:cubicBezTo>
                <a:cubicBezTo>
                  <a:pt x="781" y="4178"/>
                  <a:pt x="926" y="4219"/>
                  <a:pt x="1250" y="4316"/>
                </a:cubicBezTo>
                <a:cubicBezTo>
                  <a:pt x="1250" y="4316"/>
                  <a:pt x="1164" y="4310"/>
                  <a:pt x="1037" y="4310"/>
                </a:cubicBezTo>
                <a:cubicBezTo>
                  <a:pt x="709" y="4310"/>
                  <a:pt x="113" y="4350"/>
                  <a:pt x="63" y="4634"/>
                </a:cubicBezTo>
                <a:cubicBezTo>
                  <a:pt x="1" y="5020"/>
                  <a:pt x="125" y="5248"/>
                  <a:pt x="663" y="5283"/>
                </a:cubicBezTo>
                <a:cubicBezTo>
                  <a:pt x="663" y="5283"/>
                  <a:pt x="373" y="5317"/>
                  <a:pt x="449" y="5745"/>
                </a:cubicBezTo>
                <a:cubicBezTo>
                  <a:pt x="525" y="6166"/>
                  <a:pt x="1050" y="6194"/>
                  <a:pt x="1506" y="6249"/>
                </a:cubicBezTo>
                <a:cubicBezTo>
                  <a:pt x="1506" y="6249"/>
                  <a:pt x="1112" y="6304"/>
                  <a:pt x="1264" y="6802"/>
                </a:cubicBezTo>
                <a:cubicBezTo>
                  <a:pt x="1391" y="7225"/>
                  <a:pt x="2633" y="7732"/>
                  <a:pt x="4455" y="7732"/>
                </a:cubicBezTo>
                <a:cubicBezTo>
                  <a:pt x="5813" y="7732"/>
                  <a:pt x="7493" y="7450"/>
                  <a:pt x="9273" y="6643"/>
                </a:cubicBezTo>
                <a:lnTo>
                  <a:pt x="11365" y="6228"/>
                </a:lnTo>
                <a:lnTo>
                  <a:pt x="11262" y="2320"/>
                </a:lnTo>
                <a:lnTo>
                  <a:pt x="10067" y="2251"/>
                </a:lnTo>
                <a:cubicBezTo>
                  <a:pt x="10067" y="2251"/>
                  <a:pt x="9688" y="1886"/>
                  <a:pt x="9308" y="1444"/>
                </a:cubicBezTo>
                <a:cubicBezTo>
                  <a:pt x="8928" y="1009"/>
                  <a:pt x="4931" y="1"/>
                  <a:pt x="4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rot="3722038">
            <a:off x="8331813" y="4205125"/>
            <a:ext cx="185934" cy="441818"/>
          </a:xfrm>
          <a:custGeom>
            <a:rect b="b" l="l" r="r" t="t"/>
            <a:pathLst>
              <a:path extrusionOk="0" h="4434" w="1866">
                <a:moveTo>
                  <a:pt x="767" y="1"/>
                </a:moveTo>
                <a:lnTo>
                  <a:pt x="1" y="4323"/>
                </a:lnTo>
                <a:lnTo>
                  <a:pt x="1258" y="4434"/>
                </a:lnTo>
                <a:lnTo>
                  <a:pt x="1865" y="312"/>
                </a:lnTo>
                <a:lnTo>
                  <a:pt x="767" y="1"/>
                </a:lnTo>
                <a:close/>
              </a:path>
            </a:pathLst>
          </a:custGeom>
          <a:solidFill>
            <a:srgbClr val="FD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rot="3722038">
            <a:off x="7497119" y="3768601"/>
            <a:ext cx="1121585" cy="808705"/>
          </a:xfrm>
          <a:custGeom>
            <a:rect b="b" l="l" r="r" t="t"/>
            <a:pathLst>
              <a:path extrusionOk="0" h="8116" w="11256">
                <a:moveTo>
                  <a:pt x="6660" y="1"/>
                </a:moveTo>
                <a:cubicBezTo>
                  <a:pt x="5281" y="1"/>
                  <a:pt x="3101" y="202"/>
                  <a:pt x="3101" y="202"/>
                </a:cubicBezTo>
                <a:cubicBezTo>
                  <a:pt x="3101" y="202"/>
                  <a:pt x="2735" y="955"/>
                  <a:pt x="3633" y="1169"/>
                </a:cubicBezTo>
                <a:cubicBezTo>
                  <a:pt x="4523" y="1376"/>
                  <a:pt x="6256" y="1680"/>
                  <a:pt x="6256" y="1680"/>
                </a:cubicBezTo>
                <a:lnTo>
                  <a:pt x="602" y="4725"/>
                </a:lnTo>
                <a:cubicBezTo>
                  <a:pt x="602" y="4725"/>
                  <a:pt x="332" y="4918"/>
                  <a:pt x="491" y="5284"/>
                </a:cubicBezTo>
                <a:cubicBezTo>
                  <a:pt x="570" y="5472"/>
                  <a:pt x="676" y="5514"/>
                  <a:pt x="871" y="5514"/>
                </a:cubicBezTo>
                <a:cubicBezTo>
                  <a:pt x="932" y="5514"/>
                  <a:pt x="1003" y="5510"/>
                  <a:pt x="1085" y="5505"/>
                </a:cubicBezTo>
                <a:lnTo>
                  <a:pt x="1085" y="5505"/>
                </a:lnTo>
                <a:cubicBezTo>
                  <a:pt x="1085" y="5505"/>
                  <a:pt x="1" y="5809"/>
                  <a:pt x="77" y="6202"/>
                </a:cubicBezTo>
                <a:cubicBezTo>
                  <a:pt x="129" y="6494"/>
                  <a:pt x="248" y="6664"/>
                  <a:pt x="527" y="6664"/>
                </a:cubicBezTo>
                <a:cubicBezTo>
                  <a:pt x="617" y="6664"/>
                  <a:pt x="724" y="6647"/>
                  <a:pt x="850" y="6609"/>
                </a:cubicBezTo>
                <a:lnTo>
                  <a:pt x="850" y="6609"/>
                </a:lnTo>
                <a:cubicBezTo>
                  <a:pt x="850" y="6609"/>
                  <a:pt x="595" y="6748"/>
                  <a:pt x="802" y="7120"/>
                </a:cubicBezTo>
                <a:cubicBezTo>
                  <a:pt x="905" y="7300"/>
                  <a:pt x="1076" y="7358"/>
                  <a:pt x="1275" y="7358"/>
                </a:cubicBezTo>
                <a:cubicBezTo>
                  <a:pt x="1489" y="7358"/>
                  <a:pt x="1736" y="7291"/>
                  <a:pt x="1969" y="7238"/>
                </a:cubicBezTo>
                <a:lnTo>
                  <a:pt x="1969" y="7238"/>
                </a:lnTo>
                <a:cubicBezTo>
                  <a:pt x="1969" y="7238"/>
                  <a:pt x="1692" y="7376"/>
                  <a:pt x="1927" y="7845"/>
                </a:cubicBezTo>
                <a:cubicBezTo>
                  <a:pt x="2012" y="8013"/>
                  <a:pt x="2351" y="8116"/>
                  <a:pt x="2864" y="8116"/>
                </a:cubicBezTo>
                <a:cubicBezTo>
                  <a:pt x="4275" y="8116"/>
                  <a:pt x="7006" y="7341"/>
                  <a:pt x="9425" y="5008"/>
                </a:cubicBezTo>
                <a:lnTo>
                  <a:pt x="11255" y="3924"/>
                </a:lnTo>
                <a:lnTo>
                  <a:pt x="9847" y="271"/>
                </a:lnTo>
                <a:lnTo>
                  <a:pt x="8701" y="609"/>
                </a:lnTo>
                <a:cubicBezTo>
                  <a:pt x="8701" y="609"/>
                  <a:pt x="8224" y="388"/>
                  <a:pt x="7713" y="105"/>
                </a:cubicBezTo>
                <a:cubicBezTo>
                  <a:pt x="7576" y="29"/>
                  <a:pt x="7174" y="1"/>
                  <a:pt x="6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rot="3722038">
            <a:off x="7724871" y="3792140"/>
            <a:ext cx="77224" cy="55402"/>
          </a:xfrm>
          <a:custGeom>
            <a:rect b="b" l="l" r="r" t="t"/>
            <a:pathLst>
              <a:path extrusionOk="0" h="556" w="775">
                <a:moveTo>
                  <a:pt x="471" y="0"/>
                </a:moveTo>
                <a:cubicBezTo>
                  <a:pt x="274" y="0"/>
                  <a:pt x="1" y="190"/>
                  <a:pt x="1" y="190"/>
                </a:cubicBezTo>
                <a:lnTo>
                  <a:pt x="173" y="556"/>
                </a:lnTo>
                <a:cubicBezTo>
                  <a:pt x="173" y="556"/>
                  <a:pt x="774" y="328"/>
                  <a:pt x="636" y="86"/>
                </a:cubicBezTo>
                <a:cubicBezTo>
                  <a:pt x="600" y="24"/>
                  <a:pt x="540" y="0"/>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rot="3722038">
            <a:off x="8250873" y="3794419"/>
            <a:ext cx="81907" cy="42049"/>
          </a:xfrm>
          <a:custGeom>
            <a:rect b="b" l="l" r="r" t="t"/>
            <a:pathLst>
              <a:path extrusionOk="0" h="422" w="822">
                <a:moveTo>
                  <a:pt x="822" y="1"/>
                </a:moveTo>
                <a:lnTo>
                  <a:pt x="76" y="70"/>
                </a:lnTo>
                <a:lnTo>
                  <a:pt x="0" y="77"/>
                </a:lnTo>
                <a:cubicBezTo>
                  <a:pt x="0" y="77"/>
                  <a:pt x="42" y="422"/>
                  <a:pt x="276" y="422"/>
                </a:cubicBezTo>
                <a:cubicBezTo>
                  <a:pt x="463" y="415"/>
                  <a:pt x="642" y="394"/>
                  <a:pt x="822" y="360"/>
                </a:cubicBez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rot="3722038">
            <a:off x="7608137" y="3811280"/>
            <a:ext cx="77124" cy="55501"/>
          </a:xfrm>
          <a:custGeom>
            <a:rect b="b" l="l" r="r" t="t"/>
            <a:pathLst>
              <a:path extrusionOk="0" h="557" w="774">
                <a:moveTo>
                  <a:pt x="470" y="1"/>
                </a:moveTo>
                <a:cubicBezTo>
                  <a:pt x="273" y="1"/>
                  <a:pt x="0" y="190"/>
                  <a:pt x="0" y="190"/>
                </a:cubicBezTo>
                <a:lnTo>
                  <a:pt x="173" y="556"/>
                </a:lnTo>
                <a:cubicBezTo>
                  <a:pt x="173" y="556"/>
                  <a:pt x="773" y="328"/>
                  <a:pt x="635" y="87"/>
                </a:cubicBezTo>
                <a:cubicBezTo>
                  <a:pt x="599" y="24"/>
                  <a:pt x="540" y="1"/>
                  <a:pt x="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rot="3722038">
            <a:off x="7576142" y="3905900"/>
            <a:ext cx="76426" cy="55501"/>
          </a:xfrm>
          <a:custGeom>
            <a:rect b="b" l="l" r="r" t="t"/>
            <a:pathLst>
              <a:path extrusionOk="0" h="557" w="767">
                <a:moveTo>
                  <a:pt x="468" y="1"/>
                </a:moveTo>
                <a:cubicBezTo>
                  <a:pt x="273" y="1"/>
                  <a:pt x="0" y="190"/>
                  <a:pt x="0" y="190"/>
                </a:cubicBezTo>
                <a:lnTo>
                  <a:pt x="173" y="556"/>
                </a:lnTo>
                <a:cubicBezTo>
                  <a:pt x="173" y="556"/>
                  <a:pt x="767" y="328"/>
                  <a:pt x="629" y="87"/>
                </a:cubicBezTo>
                <a:cubicBezTo>
                  <a:pt x="595" y="24"/>
                  <a:pt x="536"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rot="3722038">
            <a:off x="7565407" y="4044534"/>
            <a:ext cx="76426" cy="56099"/>
          </a:xfrm>
          <a:custGeom>
            <a:rect b="b" l="l" r="r" t="t"/>
            <a:pathLst>
              <a:path extrusionOk="0" h="563" w="767">
                <a:moveTo>
                  <a:pt x="465" y="0"/>
                </a:moveTo>
                <a:cubicBezTo>
                  <a:pt x="269" y="0"/>
                  <a:pt x="0" y="190"/>
                  <a:pt x="0" y="190"/>
                </a:cubicBezTo>
                <a:lnTo>
                  <a:pt x="173" y="563"/>
                </a:lnTo>
                <a:cubicBezTo>
                  <a:pt x="173" y="563"/>
                  <a:pt x="767" y="321"/>
                  <a:pt x="628" y="86"/>
                </a:cubicBezTo>
                <a:cubicBezTo>
                  <a:pt x="593" y="24"/>
                  <a:pt x="533" y="0"/>
                  <a:pt x="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rot="3722038">
            <a:off x="7533328" y="4005709"/>
            <a:ext cx="230575" cy="75031"/>
          </a:xfrm>
          <a:custGeom>
            <a:rect b="b" l="l" r="r" t="t"/>
            <a:pathLst>
              <a:path extrusionOk="0" fill="none" h="753" w="2314">
                <a:moveTo>
                  <a:pt x="1" y="753"/>
                </a:moveTo>
                <a:lnTo>
                  <a:pt x="2314"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rot="3722038">
            <a:off x="7532961" y="3875503"/>
            <a:ext cx="289763" cy="108113"/>
          </a:xfrm>
          <a:custGeom>
            <a:rect b="b" l="l" r="r" t="t"/>
            <a:pathLst>
              <a:path extrusionOk="0" fill="none" h="1085" w="2908">
                <a:moveTo>
                  <a:pt x="1" y="1084"/>
                </a:moveTo>
                <a:lnTo>
                  <a:pt x="2907"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rot="3722038">
            <a:off x="7626841" y="3827473"/>
            <a:ext cx="261564" cy="92270"/>
          </a:xfrm>
          <a:custGeom>
            <a:rect b="b" l="l" r="r" t="t"/>
            <a:pathLst>
              <a:path extrusionOk="0" fill="none" h="926" w="2625">
                <a:moveTo>
                  <a:pt x="0" y="926"/>
                </a:moveTo>
                <a:lnTo>
                  <a:pt x="2624" y="1"/>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rot="3722038">
            <a:off x="8348336" y="4297652"/>
            <a:ext cx="1071962" cy="965344"/>
          </a:xfrm>
          <a:custGeom>
            <a:rect b="b" l="l" r="r" t="t"/>
            <a:pathLst>
              <a:path extrusionOk="0" h="9688" w="10758">
                <a:moveTo>
                  <a:pt x="10757" y="1"/>
                </a:moveTo>
                <a:lnTo>
                  <a:pt x="0" y="4979"/>
                </a:lnTo>
                <a:lnTo>
                  <a:pt x="1947" y="9688"/>
                </a:lnTo>
                <a:lnTo>
                  <a:pt x="9535" y="7098"/>
                </a:lnTo>
                <a:lnTo>
                  <a:pt x="10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rot="3722038">
            <a:off x="8271803" y="4262746"/>
            <a:ext cx="264354" cy="439028"/>
          </a:xfrm>
          <a:custGeom>
            <a:rect b="b" l="l" r="r" t="t"/>
            <a:pathLst>
              <a:path extrusionOk="0" h="4406" w="2653">
                <a:moveTo>
                  <a:pt x="1099" y="0"/>
                </a:moveTo>
                <a:lnTo>
                  <a:pt x="1" y="284"/>
                </a:lnTo>
                <a:lnTo>
                  <a:pt x="1513" y="4406"/>
                </a:lnTo>
                <a:lnTo>
                  <a:pt x="2652" y="3867"/>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rot="3722038">
            <a:off x="8461119" y="3679074"/>
            <a:ext cx="88782" cy="55202"/>
          </a:xfrm>
          <a:custGeom>
            <a:rect b="b" l="l" r="r" t="t"/>
            <a:pathLst>
              <a:path extrusionOk="0" h="554" w="891">
                <a:moveTo>
                  <a:pt x="90" y="1"/>
                </a:moveTo>
                <a:cubicBezTo>
                  <a:pt x="90" y="1"/>
                  <a:pt x="0" y="339"/>
                  <a:pt x="228" y="422"/>
                </a:cubicBezTo>
                <a:cubicBezTo>
                  <a:pt x="401" y="477"/>
                  <a:pt x="580" y="526"/>
                  <a:pt x="767" y="553"/>
                </a:cubicBezTo>
                <a:lnTo>
                  <a:pt x="891" y="215"/>
                </a:lnTo>
                <a:lnTo>
                  <a:pt x="166" y="21"/>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rot="3722038">
            <a:off x="8410081" y="4732302"/>
            <a:ext cx="77124" cy="59985"/>
          </a:xfrm>
          <a:custGeom>
            <a:rect b="b" l="l" r="r" t="t"/>
            <a:pathLst>
              <a:path extrusionOk="0" h="602" w="774">
                <a:moveTo>
                  <a:pt x="387" y="0"/>
                </a:moveTo>
                <a:cubicBezTo>
                  <a:pt x="1" y="0"/>
                  <a:pt x="1" y="601"/>
                  <a:pt x="387" y="601"/>
                </a:cubicBezTo>
                <a:cubicBezTo>
                  <a:pt x="774" y="601"/>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rot="3722038">
            <a:off x="8487354" y="4807853"/>
            <a:ext cx="77124" cy="60583"/>
          </a:xfrm>
          <a:custGeom>
            <a:rect b="b" l="l" r="r" t="t"/>
            <a:pathLst>
              <a:path extrusionOk="0" h="608" w="774">
                <a:moveTo>
                  <a:pt x="387" y="0"/>
                </a:moveTo>
                <a:cubicBezTo>
                  <a:pt x="0" y="0"/>
                  <a:pt x="0" y="608"/>
                  <a:pt x="387" y="608"/>
                </a:cubicBezTo>
                <a:cubicBezTo>
                  <a:pt x="774" y="608"/>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rot="3722038">
            <a:off x="7774153" y="3233375"/>
            <a:ext cx="328325" cy="115686"/>
          </a:xfrm>
          <a:custGeom>
            <a:rect b="b" l="l" r="r" t="t"/>
            <a:pathLst>
              <a:path extrusionOk="0" fill="none" h="1161" w="3295">
                <a:moveTo>
                  <a:pt x="1" y="0"/>
                </a:moveTo>
                <a:lnTo>
                  <a:pt x="3294" y="116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rot="3722038">
            <a:off x="7638514" y="3284588"/>
            <a:ext cx="228482" cy="53708"/>
          </a:xfrm>
          <a:custGeom>
            <a:rect b="b" l="l" r="r" t="t"/>
            <a:pathLst>
              <a:path extrusionOk="0" fill="none" h="539" w="2293">
                <a:moveTo>
                  <a:pt x="0" y="0"/>
                </a:moveTo>
                <a:lnTo>
                  <a:pt x="2293" y="539"/>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rot="3722038">
            <a:off x="7315430" y="3381135"/>
            <a:ext cx="315172" cy="87487"/>
          </a:xfrm>
          <a:custGeom>
            <a:rect b="b" l="l" r="r" t="t"/>
            <a:pathLst>
              <a:path extrusionOk="0" fill="none" h="878" w="3163">
                <a:moveTo>
                  <a:pt x="1" y="878"/>
                </a:moveTo>
                <a:lnTo>
                  <a:pt x="3163"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rot="3722038">
            <a:off x="7527992" y="3388669"/>
            <a:ext cx="161721" cy="19331"/>
          </a:xfrm>
          <a:custGeom>
            <a:rect b="b" l="l" r="r" t="t"/>
            <a:pathLst>
              <a:path extrusionOk="0" fill="none" h="194" w="1623">
                <a:moveTo>
                  <a:pt x="0" y="194"/>
                </a:moveTo>
                <a:lnTo>
                  <a:pt x="1623"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rot="3722038">
            <a:off x="7356779" y="3545240"/>
            <a:ext cx="124654" cy="144582"/>
          </a:xfrm>
          <a:custGeom>
            <a:rect b="b" l="l" r="r" t="t"/>
            <a:pathLst>
              <a:path extrusionOk="0" fill="none" h="1451" w="1251">
                <a:moveTo>
                  <a:pt x="0" y="1451"/>
                </a:moveTo>
                <a:lnTo>
                  <a:pt x="1250"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rot="3722038">
            <a:off x="7334763" y="3727117"/>
            <a:ext cx="75829" cy="125252"/>
          </a:xfrm>
          <a:custGeom>
            <a:rect b="b" l="l" r="r" t="t"/>
            <a:pathLst>
              <a:path extrusionOk="0" fill="none" h="1257" w="761">
                <a:moveTo>
                  <a:pt x="1" y="1257"/>
                </a:moveTo>
                <a:lnTo>
                  <a:pt x="760"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rot="3722038">
            <a:off x="7403033" y="3930197"/>
            <a:ext cx="100" cy="219514"/>
          </a:xfrm>
          <a:custGeom>
            <a:rect b="b" l="l" r="r" t="t"/>
            <a:pathLst>
              <a:path extrusionOk="0" fill="none" h="2203" w="1">
                <a:moveTo>
                  <a:pt x="1" y="2203"/>
                </a:moveTo>
                <a:lnTo>
                  <a:pt x="1"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rot="3722038">
            <a:off x="7526660" y="4475967"/>
            <a:ext cx="188625" cy="186532"/>
          </a:xfrm>
          <a:custGeom>
            <a:rect b="b" l="l" r="r" t="t"/>
            <a:pathLst>
              <a:path extrusionOk="0" h="1872" w="1893">
                <a:moveTo>
                  <a:pt x="1534" y="0"/>
                </a:moveTo>
                <a:lnTo>
                  <a:pt x="919" y="539"/>
                </a:lnTo>
                <a:lnTo>
                  <a:pt x="394" y="256"/>
                </a:lnTo>
                <a:lnTo>
                  <a:pt x="615" y="808"/>
                </a:lnTo>
                <a:lnTo>
                  <a:pt x="1" y="1354"/>
                </a:lnTo>
                <a:lnTo>
                  <a:pt x="781" y="1229"/>
                </a:lnTo>
                <a:lnTo>
                  <a:pt x="1037" y="1871"/>
                </a:lnTo>
                <a:lnTo>
                  <a:pt x="1230" y="1160"/>
                </a:lnTo>
                <a:lnTo>
                  <a:pt x="1893" y="1050"/>
                </a:lnTo>
                <a:lnTo>
                  <a:pt x="1334" y="760"/>
                </a:lnTo>
                <a:lnTo>
                  <a:pt x="1534" y="0"/>
                </a:lnTo>
                <a:close/>
              </a:path>
            </a:pathLst>
          </a:custGeom>
          <a:solidFill>
            <a:srgbClr val="EEC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rot="3722038">
            <a:off x="8745186" y="3819686"/>
            <a:ext cx="167899" cy="192710"/>
          </a:xfrm>
          <a:custGeom>
            <a:rect b="b" l="l" r="r" t="t"/>
            <a:pathLst>
              <a:path extrusionOk="0" h="1934" w="1685">
                <a:moveTo>
                  <a:pt x="1001" y="1"/>
                </a:moveTo>
                <a:lnTo>
                  <a:pt x="601" y="719"/>
                </a:lnTo>
                <a:lnTo>
                  <a:pt x="7" y="629"/>
                </a:lnTo>
                <a:lnTo>
                  <a:pt x="7" y="629"/>
                </a:lnTo>
                <a:lnTo>
                  <a:pt x="401" y="1078"/>
                </a:lnTo>
                <a:lnTo>
                  <a:pt x="0" y="1789"/>
                </a:lnTo>
                <a:lnTo>
                  <a:pt x="698" y="1416"/>
                </a:lnTo>
                <a:lnTo>
                  <a:pt x="1153" y="1934"/>
                </a:lnTo>
                <a:lnTo>
                  <a:pt x="1098" y="1195"/>
                </a:lnTo>
                <a:lnTo>
                  <a:pt x="1685" y="877"/>
                </a:lnTo>
                <a:lnTo>
                  <a:pt x="1064" y="788"/>
                </a:lnTo>
                <a:lnTo>
                  <a:pt x="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8212377" y="3034275"/>
            <a:ext cx="268569" cy="312341"/>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flipH="1" rot="-3722038">
            <a:off x="-137442" y="4384532"/>
            <a:ext cx="1027322" cy="858028"/>
          </a:xfrm>
          <a:custGeom>
            <a:rect b="b" l="l" r="r" t="t"/>
            <a:pathLst>
              <a:path extrusionOk="0" h="8611" w="10310">
                <a:moveTo>
                  <a:pt x="10309" y="1"/>
                </a:moveTo>
                <a:lnTo>
                  <a:pt x="1" y="3978"/>
                </a:lnTo>
                <a:lnTo>
                  <a:pt x="491" y="8611"/>
                </a:lnTo>
                <a:lnTo>
                  <a:pt x="8991" y="8424"/>
                </a:lnTo>
                <a:lnTo>
                  <a:pt x="10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flipH="1" rot="-3722038">
            <a:off x="446382" y="3539768"/>
            <a:ext cx="1132545" cy="770541"/>
          </a:xfrm>
          <a:custGeom>
            <a:rect b="b" l="l" r="r" t="t"/>
            <a:pathLst>
              <a:path extrusionOk="0" h="7733" w="11366">
                <a:moveTo>
                  <a:pt x="4930" y="1"/>
                </a:moveTo>
                <a:cubicBezTo>
                  <a:pt x="4930" y="1"/>
                  <a:pt x="4337" y="581"/>
                  <a:pt x="5103" y="1078"/>
                </a:cubicBezTo>
                <a:cubicBezTo>
                  <a:pt x="5869" y="1582"/>
                  <a:pt x="7402" y="2438"/>
                  <a:pt x="7402" y="2438"/>
                </a:cubicBezTo>
                <a:lnTo>
                  <a:pt x="1057" y="3425"/>
                </a:lnTo>
                <a:cubicBezTo>
                  <a:pt x="1057" y="3425"/>
                  <a:pt x="739" y="3508"/>
                  <a:pt x="760" y="3909"/>
                </a:cubicBezTo>
                <a:cubicBezTo>
                  <a:pt x="781" y="4178"/>
                  <a:pt x="926" y="4219"/>
                  <a:pt x="1250" y="4316"/>
                </a:cubicBezTo>
                <a:cubicBezTo>
                  <a:pt x="1250" y="4316"/>
                  <a:pt x="1164" y="4310"/>
                  <a:pt x="1037" y="4310"/>
                </a:cubicBezTo>
                <a:cubicBezTo>
                  <a:pt x="709" y="4310"/>
                  <a:pt x="113" y="4350"/>
                  <a:pt x="63" y="4634"/>
                </a:cubicBezTo>
                <a:cubicBezTo>
                  <a:pt x="1" y="5020"/>
                  <a:pt x="125" y="5248"/>
                  <a:pt x="663" y="5283"/>
                </a:cubicBezTo>
                <a:cubicBezTo>
                  <a:pt x="663" y="5283"/>
                  <a:pt x="373" y="5317"/>
                  <a:pt x="449" y="5745"/>
                </a:cubicBezTo>
                <a:cubicBezTo>
                  <a:pt x="525" y="6166"/>
                  <a:pt x="1050" y="6194"/>
                  <a:pt x="1506" y="6249"/>
                </a:cubicBezTo>
                <a:cubicBezTo>
                  <a:pt x="1506" y="6249"/>
                  <a:pt x="1112" y="6304"/>
                  <a:pt x="1264" y="6802"/>
                </a:cubicBezTo>
                <a:cubicBezTo>
                  <a:pt x="1391" y="7225"/>
                  <a:pt x="2633" y="7732"/>
                  <a:pt x="4455" y="7732"/>
                </a:cubicBezTo>
                <a:cubicBezTo>
                  <a:pt x="5813" y="7732"/>
                  <a:pt x="7493" y="7450"/>
                  <a:pt x="9273" y="6643"/>
                </a:cubicBezTo>
                <a:lnTo>
                  <a:pt x="11365" y="6228"/>
                </a:lnTo>
                <a:lnTo>
                  <a:pt x="11262" y="2320"/>
                </a:lnTo>
                <a:lnTo>
                  <a:pt x="10067" y="2251"/>
                </a:lnTo>
                <a:cubicBezTo>
                  <a:pt x="10067" y="2251"/>
                  <a:pt x="9688" y="1886"/>
                  <a:pt x="9308" y="1444"/>
                </a:cubicBezTo>
                <a:cubicBezTo>
                  <a:pt x="8928" y="1009"/>
                  <a:pt x="4931" y="1"/>
                  <a:pt x="4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flipH="1" rot="-3722038">
            <a:off x="703785" y="4216512"/>
            <a:ext cx="185934" cy="441818"/>
          </a:xfrm>
          <a:custGeom>
            <a:rect b="b" l="l" r="r" t="t"/>
            <a:pathLst>
              <a:path extrusionOk="0" h="4434" w="1866">
                <a:moveTo>
                  <a:pt x="767" y="1"/>
                </a:moveTo>
                <a:lnTo>
                  <a:pt x="1" y="4323"/>
                </a:lnTo>
                <a:lnTo>
                  <a:pt x="1258" y="4434"/>
                </a:lnTo>
                <a:lnTo>
                  <a:pt x="1865" y="312"/>
                </a:lnTo>
                <a:lnTo>
                  <a:pt x="767" y="1"/>
                </a:lnTo>
                <a:close/>
              </a:path>
            </a:pathLst>
          </a:custGeom>
          <a:solidFill>
            <a:srgbClr val="FD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flipH="1" rot="-3722038">
            <a:off x="602829" y="3779988"/>
            <a:ext cx="1121585" cy="808705"/>
          </a:xfrm>
          <a:custGeom>
            <a:rect b="b" l="l" r="r" t="t"/>
            <a:pathLst>
              <a:path extrusionOk="0" h="8116" w="11256">
                <a:moveTo>
                  <a:pt x="6660" y="1"/>
                </a:moveTo>
                <a:cubicBezTo>
                  <a:pt x="5281" y="1"/>
                  <a:pt x="3101" y="202"/>
                  <a:pt x="3101" y="202"/>
                </a:cubicBezTo>
                <a:cubicBezTo>
                  <a:pt x="3101" y="202"/>
                  <a:pt x="2735" y="955"/>
                  <a:pt x="3633" y="1169"/>
                </a:cubicBezTo>
                <a:cubicBezTo>
                  <a:pt x="4523" y="1376"/>
                  <a:pt x="6256" y="1680"/>
                  <a:pt x="6256" y="1680"/>
                </a:cubicBezTo>
                <a:lnTo>
                  <a:pt x="602" y="4725"/>
                </a:lnTo>
                <a:cubicBezTo>
                  <a:pt x="602" y="4725"/>
                  <a:pt x="332" y="4918"/>
                  <a:pt x="491" y="5284"/>
                </a:cubicBezTo>
                <a:cubicBezTo>
                  <a:pt x="570" y="5472"/>
                  <a:pt x="676" y="5514"/>
                  <a:pt x="871" y="5514"/>
                </a:cubicBezTo>
                <a:cubicBezTo>
                  <a:pt x="932" y="5514"/>
                  <a:pt x="1003" y="5510"/>
                  <a:pt x="1085" y="5505"/>
                </a:cubicBezTo>
                <a:lnTo>
                  <a:pt x="1085" y="5505"/>
                </a:lnTo>
                <a:cubicBezTo>
                  <a:pt x="1085" y="5505"/>
                  <a:pt x="1" y="5809"/>
                  <a:pt x="77" y="6202"/>
                </a:cubicBezTo>
                <a:cubicBezTo>
                  <a:pt x="129" y="6494"/>
                  <a:pt x="248" y="6664"/>
                  <a:pt x="527" y="6664"/>
                </a:cubicBezTo>
                <a:cubicBezTo>
                  <a:pt x="617" y="6664"/>
                  <a:pt x="724" y="6647"/>
                  <a:pt x="850" y="6609"/>
                </a:cubicBezTo>
                <a:lnTo>
                  <a:pt x="850" y="6609"/>
                </a:lnTo>
                <a:cubicBezTo>
                  <a:pt x="850" y="6609"/>
                  <a:pt x="595" y="6748"/>
                  <a:pt x="802" y="7120"/>
                </a:cubicBezTo>
                <a:cubicBezTo>
                  <a:pt x="905" y="7300"/>
                  <a:pt x="1076" y="7358"/>
                  <a:pt x="1275" y="7358"/>
                </a:cubicBezTo>
                <a:cubicBezTo>
                  <a:pt x="1489" y="7358"/>
                  <a:pt x="1736" y="7291"/>
                  <a:pt x="1969" y="7238"/>
                </a:cubicBezTo>
                <a:lnTo>
                  <a:pt x="1969" y="7238"/>
                </a:lnTo>
                <a:cubicBezTo>
                  <a:pt x="1969" y="7238"/>
                  <a:pt x="1692" y="7376"/>
                  <a:pt x="1927" y="7845"/>
                </a:cubicBezTo>
                <a:cubicBezTo>
                  <a:pt x="2012" y="8013"/>
                  <a:pt x="2351" y="8116"/>
                  <a:pt x="2864" y="8116"/>
                </a:cubicBezTo>
                <a:cubicBezTo>
                  <a:pt x="4275" y="8116"/>
                  <a:pt x="7006" y="7341"/>
                  <a:pt x="9425" y="5008"/>
                </a:cubicBezTo>
                <a:lnTo>
                  <a:pt x="11255" y="3924"/>
                </a:lnTo>
                <a:lnTo>
                  <a:pt x="9847" y="271"/>
                </a:lnTo>
                <a:lnTo>
                  <a:pt x="8701" y="609"/>
                </a:lnTo>
                <a:cubicBezTo>
                  <a:pt x="8701" y="609"/>
                  <a:pt x="8224" y="388"/>
                  <a:pt x="7713" y="105"/>
                </a:cubicBezTo>
                <a:cubicBezTo>
                  <a:pt x="7576" y="29"/>
                  <a:pt x="7174" y="1"/>
                  <a:pt x="6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flipH="1" rot="-3722038">
            <a:off x="1419437" y="3803527"/>
            <a:ext cx="77224" cy="55402"/>
          </a:xfrm>
          <a:custGeom>
            <a:rect b="b" l="l" r="r" t="t"/>
            <a:pathLst>
              <a:path extrusionOk="0" h="556" w="775">
                <a:moveTo>
                  <a:pt x="471" y="0"/>
                </a:moveTo>
                <a:cubicBezTo>
                  <a:pt x="274" y="0"/>
                  <a:pt x="1" y="190"/>
                  <a:pt x="1" y="190"/>
                </a:cubicBezTo>
                <a:lnTo>
                  <a:pt x="173" y="556"/>
                </a:lnTo>
                <a:cubicBezTo>
                  <a:pt x="173" y="556"/>
                  <a:pt x="774" y="328"/>
                  <a:pt x="636" y="86"/>
                </a:cubicBezTo>
                <a:cubicBezTo>
                  <a:pt x="600" y="24"/>
                  <a:pt x="540" y="0"/>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flipH="1" rot="-3722038">
            <a:off x="888752" y="3805806"/>
            <a:ext cx="81907" cy="42049"/>
          </a:xfrm>
          <a:custGeom>
            <a:rect b="b" l="l" r="r" t="t"/>
            <a:pathLst>
              <a:path extrusionOk="0" h="422" w="822">
                <a:moveTo>
                  <a:pt x="822" y="1"/>
                </a:moveTo>
                <a:lnTo>
                  <a:pt x="76" y="70"/>
                </a:lnTo>
                <a:lnTo>
                  <a:pt x="0" y="77"/>
                </a:lnTo>
                <a:cubicBezTo>
                  <a:pt x="0" y="77"/>
                  <a:pt x="42" y="422"/>
                  <a:pt x="276" y="422"/>
                </a:cubicBezTo>
                <a:cubicBezTo>
                  <a:pt x="463" y="415"/>
                  <a:pt x="642" y="394"/>
                  <a:pt x="822" y="360"/>
                </a:cubicBez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flipH="1" rot="-3722038">
            <a:off x="1536271" y="3822668"/>
            <a:ext cx="77124" cy="55501"/>
          </a:xfrm>
          <a:custGeom>
            <a:rect b="b" l="l" r="r" t="t"/>
            <a:pathLst>
              <a:path extrusionOk="0" h="557" w="774">
                <a:moveTo>
                  <a:pt x="470" y="1"/>
                </a:moveTo>
                <a:cubicBezTo>
                  <a:pt x="273" y="1"/>
                  <a:pt x="0" y="190"/>
                  <a:pt x="0" y="190"/>
                </a:cubicBezTo>
                <a:lnTo>
                  <a:pt x="173" y="556"/>
                </a:lnTo>
                <a:cubicBezTo>
                  <a:pt x="173" y="556"/>
                  <a:pt x="773" y="328"/>
                  <a:pt x="635" y="87"/>
                </a:cubicBezTo>
                <a:cubicBezTo>
                  <a:pt x="599" y="24"/>
                  <a:pt x="540" y="1"/>
                  <a:pt x="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flipH="1" rot="-3722038">
            <a:off x="1568964" y="3917287"/>
            <a:ext cx="76426" cy="55501"/>
          </a:xfrm>
          <a:custGeom>
            <a:rect b="b" l="l" r="r" t="t"/>
            <a:pathLst>
              <a:path extrusionOk="0" h="557" w="767">
                <a:moveTo>
                  <a:pt x="468" y="1"/>
                </a:moveTo>
                <a:cubicBezTo>
                  <a:pt x="273" y="1"/>
                  <a:pt x="0" y="190"/>
                  <a:pt x="0" y="190"/>
                </a:cubicBezTo>
                <a:lnTo>
                  <a:pt x="173" y="556"/>
                </a:lnTo>
                <a:cubicBezTo>
                  <a:pt x="173" y="556"/>
                  <a:pt x="767" y="328"/>
                  <a:pt x="629" y="87"/>
                </a:cubicBezTo>
                <a:cubicBezTo>
                  <a:pt x="595" y="24"/>
                  <a:pt x="536"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flipH="1" rot="-3722038">
            <a:off x="1579699" y="4055922"/>
            <a:ext cx="76426" cy="56099"/>
          </a:xfrm>
          <a:custGeom>
            <a:rect b="b" l="l" r="r" t="t"/>
            <a:pathLst>
              <a:path extrusionOk="0" h="563" w="767">
                <a:moveTo>
                  <a:pt x="465" y="0"/>
                </a:moveTo>
                <a:cubicBezTo>
                  <a:pt x="269" y="0"/>
                  <a:pt x="0" y="190"/>
                  <a:pt x="0" y="190"/>
                </a:cubicBezTo>
                <a:lnTo>
                  <a:pt x="173" y="563"/>
                </a:lnTo>
                <a:cubicBezTo>
                  <a:pt x="173" y="563"/>
                  <a:pt x="767" y="321"/>
                  <a:pt x="628" y="86"/>
                </a:cubicBezTo>
                <a:cubicBezTo>
                  <a:pt x="593" y="24"/>
                  <a:pt x="533" y="0"/>
                  <a:pt x="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flipH="1" rot="-3722038">
            <a:off x="1457630" y="4017097"/>
            <a:ext cx="230575" cy="75031"/>
          </a:xfrm>
          <a:custGeom>
            <a:rect b="b" l="l" r="r" t="t"/>
            <a:pathLst>
              <a:path extrusionOk="0" fill="none" h="753" w="2314">
                <a:moveTo>
                  <a:pt x="1" y="753"/>
                </a:moveTo>
                <a:lnTo>
                  <a:pt x="2314"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flipH="1" rot="-3722038">
            <a:off x="1398808" y="3886891"/>
            <a:ext cx="289763" cy="108113"/>
          </a:xfrm>
          <a:custGeom>
            <a:rect b="b" l="l" r="r" t="t"/>
            <a:pathLst>
              <a:path extrusionOk="0" fill="none" h="1085" w="2908">
                <a:moveTo>
                  <a:pt x="1" y="1084"/>
                </a:moveTo>
                <a:lnTo>
                  <a:pt x="2907"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flipH="1" rot="-3722038">
            <a:off x="1333128" y="3838860"/>
            <a:ext cx="261564" cy="92270"/>
          </a:xfrm>
          <a:custGeom>
            <a:rect b="b" l="l" r="r" t="t"/>
            <a:pathLst>
              <a:path extrusionOk="0" fill="none" h="926" w="2625">
                <a:moveTo>
                  <a:pt x="0" y="926"/>
                </a:moveTo>
                <a:lnTo>
                  <a:pt x="2624" y="1"/>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flipH="1" rot="-3722038">
            <a:off x="-198766" y="4309039"/>
            <a:ext cx="1071962" cy="965344"/>
          </a:xfrm>
          <a:custGeom>
            <a:rect b="b" l="l" r="r" t="t"/>
            <a:pathLst>
              <a:path extrusionOk="0" h="9688" w="10758">
                <a:moveTo>
                  <a:pt x="10757" y="1"/>
                </a:moveTo>
                <a:lnTo>
                  <a:pt x="0" y="4979"/>
                </a:lnTo>
                <a:lnTo>
                  <a:pt x="1947" y="9688"/>
                </a:lnTo>
                <a:lnTo>
                  <a:pt x="9535" y="7098"/>
                </a:lnTo>
                <a:lnTo>
                  <a:pt x="10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flipH="1" rot="-3722038">
            <a:off x="685376" y="4274134"/>
            <a:ext cx="264354" cy="439028"/>
          </a:xfrm>
          <a:custGeom>
            <a:rect b="b" l="l" r="r" t="t"/>
            <a:pathLst>
              <a:path extrusionOk="0" h="4406" w="2653">
                <a:moveTo>
                  <a:pt x="1099" y="0"/>
                </a:moveTo>
                <a:lnTo>
                  <a:pt x="1" y="284"/>
                </a:lnTo>
                <a:lnTo>
                  <a:pt x="1513" y="4406"/>
                </a:lnTo>
                <a:lnTo>
                  <a:pt x="2652" y="3867"/>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flipH="1" rot="-3722038">
            <a:off x="671631" y="3690462"/>
            <a:ext cx="88782" cy="55202"/>
          </a:xfrm>
          <a:custGeom>
            <a:rect b="b" l="l" r="r" t="t"/>
            <a:pathLst>
              <a:path extrusionOk="0" h="554" w="891">
                <a:moveTo>
                  <a:pt x="90" y="1"/>
                </a:moveTo>
                <a:cubicBezTo>
                  <a:pt x="90" y="1"/>
                  <a:pt x="0" y="339"/>
                  <a:pt x="228" y="422"/>
                </a:cubicBezTo>
                <a:cubicBezTo>
                  <a:pt x="401" y="477"/>
                  <a:pt x="580" y="526"/>
                  <a:pt x="767" y="553"/>
                </a:cubicBezTo>
                <a:lnTo>
                  <a:pt x="891" y="215"/>
                </a:lnTo>
                <a:lnTo>
                  <a:pt x="166" y="21"/>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flipH="1" rot="-3722038">
            <a:off x="734328" y="4743690"/>
            <a:ext cx="77124" cy="59985"/>
          </a:xfrm>
          <a:custGeom>
            <a:rect b="b" l="l" r="r" t="t"/>
            <a:pathLst>
              <a:path extrusionOk="0" h="602" w="774">
                <a:moveTo>
                  <a:pt x="387" y="0"/>
                </a:moveTo>
                <a:cubicBezTo>
                  <a:pt x="1" y="0"/>
                  <a:pt x="1" y="601"/>
                  <a:pt x="387" y="601"/>
                </a:cubicBezTo>
                <a:cubicBezTo>
                  <a:pt x="774" y="601"/>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flipH="1" rot="-3722038">
            <a:off x="657054" y="4819240"/>
            <a:ext cx="77124" cy="60583"/>
          </a:xfrm>
          <a:custGeom>
            <a:rect b="b" l="l" r="r" t="t"/>
            <a:pathLst>
              <a:path extrusionOk="0" h="608" w="774">
                <a:moveTo>
                  <a:pt x="387" y="0"/>
                </a:moveTo>
                <a:cubicBezTo>
                  <a:pt x="0" y="0"/>
                  <a:pt x="0" y="608"/>
                  <a:pt x="387" y="608"/>
                </a:cubicBezTo>
                <a:cubicBezTo>
                  <a:pt x="774" y="608"/>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flipH="1" rot="-3722038">
            <a:off x="1119054" y="3244763"/>
            <a:ext cx="328325" cy="115686"/>
          </a:xfrm>
          <a:custGeom>
            <a:rect b="b" l="l" r="r" t="t"/>
            <a:pathLst>
              <a:path extrusionOk="0" fill="none" h="1161" w="3295">
                <a:moveTo>
                  <a:pt x="1" y="0"/>
                </a:moveTo>
                <a:lnTo>
                  <a:pt x="3294" y="116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flipH="1" rot="-3722038">
            <a:off x="1354536" y="3295976"/>
            <a:ext cx="228482" cy="53708"/>
          </a:xfrm>
          <a:custGeom>
            <a:rect b="b" l="l" r="r" t="t"/>
            <a:pathLst>
              <a:path extrusionOk="0" fill="none" h="539" w="2293">
                <a:moveTo>
                  <a:pt x="0" y="0"/>
                </a:moveTo>
                <a:lnTo>
                  <a:pt x="2293" y="539"/>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flipH="1" rot="-3722038">
            <a:off x="1590930" y="3392522"/>
            <a:ext cx="315172" cy="87487"/>
          </a:xfrm>
          <a:custGeom>
            <a:rect b="b" l="l" r="r" t="t"/>
            <a:pathLst>
              <a:path extrusionOk="0" fill="none" h="878" w="3163">
                <a:moveTo>
                  <a:pt x="1" y="878"/>
                </a:moveTo>
                <a:lnTo>
                  <a:pt x="3163"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flipH="1" rot="-3722038">
            <a:off x="1531819" y="3400056"/>
            <a:ext cx="161721" cy="19331"/>
          </a:xfrm>
          <a:custGeom>
            <a:rect b="b" l="l" r="r" t="t"/>
            <a:pathLst>
              <a:path extrusionOk="0" fill="none" h="194" w="1623">
                <a:moveTo>
                  <a:pt x="0" y="194"/>
                </a:moveTo>
                <a:lnTo>
                  <a:pt x="1623"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flipH="1" rot="-3722038">
            <a:off x="1740099" y="3556628"/>
            <a:ext cx="124654" cy="144582"/>
          </a:xfrm>
          <a:custGeom>
            <a:rect b="b" l="l" r="r" t="t"/>
            <a:pathLst>
              <a:path extrusionOk="0" fill="none" h="1451" w="1251">
                <a:moveTo>
                  <a:pt x="0" y="1451"/>
                </a:moveTo>
                <a:lnTo>
                  <a:pt x="1250"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flipH="1" rot="-3722038">
            <a:off x="1810941" y="3738504"/>
            <a:ext cx="75829" cy="125252"/>
          </a:xfrm>
          <a:custGeom>
            <a:rect b="b" l="l" r="r" t="t"/>
            <a:pathLst>
              <a:path extrusionOk="0" fill="none" h="1257" w="761">
                <a:moveTo>
                  <a:pt x="1" y="1257"/>
                </a:moveTo>
                <a:lnTo>
                  <a:pt x="760"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flipH="1" rot="-3722038">
            <a:off x="1818399" y="3941585"/>
            <a:ext cx="100" cy="219514"/>
          </a:xfrm>
          <a:custGeom>
            <a:rect b="b" l="l" r="r" t="t"/>
            <a:pathLst>
              <a:path extrusionOk="0" fill="none" h="2203" w="1">
                <a:moveTo>
                  <a:pt x="1" y="2203"/>
                </a:moveTo>
                <a:lnTo>
                  <a:pt x="1"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flipH="1" rot="-3722038">
            <a:off x="1506247" y="4487355"/>
            <a:ext cx="188625" cy="186532"/>
          </a:xfrm>
          <a:custGeom>
            <a:rect b="b" l="l" r="r" t="t"/>
            <a:pathLst>
              <a:path extrusionOk="0" h="1872" w="1893">
                <a:moveTo>
                  <a:pt x="1534" y="0"/>
                </a:moveTo>
                <a:lnTo>
                  <a:pt x="919" y="539"/>
                </a:lnTo>
                <a:lnTo>
                  <a:pt x="394" y="256"/>
                </a:lnTo>
                <a:lnTo>
                  <a:pt x="615" y="808"/>
                </a:lnTo>
                <a:lnTo>
                  <a:pt x="1" y="1354"/>
                </a:lnTo>
                <a:lnTo>
                  <a:pt x="781" y="1229"/>
                </a:lnTo>
                <a:lnTo>
                  <a:pt x="1037" y="1871"/>
                </a:lnTo>
                <a:lnTo>
                  <a:pt x="1230" y="1160"/>
                </a:lnTo>
                <a:lnTo>
                  <a:pt x="1893" y="1050"/>
                </a:lnTo>
                <a:lnTo>
                  <a:pt x="1334" y="760"/>
                </a:lnTo>
                <a:lnTo>
                  <a:pt x="1534" y="0"/>
                </a:lnTo>
                <a:close/>
              </a:path>
            </a:pathLst>
          </a:custGeom>
          <a:solidFill>
            <a:srgbClr val="EEC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flipH="1" rot="-3722038">
            <a:off x="308447" y="3831073"/>
            <a:ext cx="167899" cy="192710"/>
          </a:xfrm>
          <a:custGeom>
            <a:rect b="b" l="l" r="r" t="t"/>
            <a:pathLst>
              <a:path extrusionOk="0" h="1934" w="1685">
                <a:moveTo>
                  <a:pt x="1001" y="1"/>
                </a:moveTo>
                <a:lnTo>
                  <a:pt x="601" y="719"/>
                </a:lnTo>
                <a:lnTo>
                  <a:pt x="7" y="629"/>
                </a:lnTo>
                <a:lnTo>
                  <a:pt x="7" y="629"/>
                </a:lnTo>
                <a:lnTo>
                  <a:pt x="401" y="1078"/>
                </a:lnTo>
                <a:lnTo>
                  <a:pt x="0" y="1789"/>
                </a:lnTo>
                <a:lnTo>
                  <a:pt x="698" y="1416"/>
                </a:lnTo>
                <a:lnTo>
                  <a:pt x="1153" y="1934"/>
                </a:lnTo>
                <a:lnTo>
                  <a:pt x="1098" y="1195"/>
                </a:lnTo>
                <a:lnTo>
                  <a:pt x="1685" y="877"/>
                </a:lnTo>
                <a:lnTo>
                  <a:pt x="1064" y="788"/>
                </a:lnTo>
                <a:lnTo>
                  <a:pt x="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flipH="1">
            <a:off x="740586" y="3045662"/>
            <a:ext cx="268569" cy="312341"/>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txBox="1"/>
          <p:nvPr>
            <p:ph idx="5" type="subTitle"/>
          </p:nvPr>
        </p:nvSpPr>
        <p:spPr>
          <a:xfrm>
            <a:off x="713225" y="1328075"/>
            <a:ext cx="7717500" cy="954000"/>
          </a:xfrm>
          <a:prstGeom prst="rect">
            <a:avLst/>
          </a:prstGeom>
        </p:spPr>
        <p:txBody>
          <a:bodyPr anchorCtr="0" anchor="ctr" bIns="91425" lIns="548625" spcFirstLastPara="1" rIns="548625" wrap="square" tIns="91425">
            <a:noAutofit/>
          </a:bodyPr>
          <a:lstStyle>
            <a:lvl1pPr lvl="0" rtl="0" algn="ctr">
              <a:lnSpc>
                <a:spcPct val="100000"/>
              </a:lnSpc>
              <a:spcBef>
                <a:spcPts val="0"/>
              </a:spcBef>
              <a:spcAft>
                <a:spcPts val="0"/>
              </a:spcAft>
              <a:buClr>
                <a:schemeClr val="lt1"/>
              </a:buClr>
              <a:buSzPts val="1400"/>
              <a:buNone/>
              <a:defRPr b="1" sz="14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682" name="Shape 682"/>
        <p:cNvGrpSpPr/>
        <p:nvPr/>
      </p:nvGrpSpPr>
      <p:grpSpPr>
        <a:xfrm>
          <a:off x="0" y="0"/>
          <a:ext cx="0" cy="0"/>
          <a:chOff x="0" y="0"/>
          <a:chExt cx="0" cy="0"/>
        </a:xfrm>
      </p:grpSpPr>
      <p:sp>
        <p:nvSpPr>
          <p:cNvPr id="683" name="Google Shape;683;p22"/>
          <p:cNvSpPr txBox="1"/>
          <p:nvPr>
            <p:ph type="title"/>
          </p:nvPr>
        </p:nvSpPr>
        <p:spPr>
          <a:xfrm>
            <a:off x="3953875" y="1078992"/>
            <a:ext cx="4476900" cy="1016400"/>
          </a:xfrm>
          <a:prstGeom prst="rect">
            <a:avLst/>
          </a:prstGeom>
        </p:spPr>
        <p:txBody>
          <a:bodyPr anchorCtr="0" anchor="ctr" bIns="0" lIns="0" spcFirstLastPara="1" rIns="91425" wrap="square" tIns="0">
            <a:noAutofit/>
          </a:bodyPr>
          <a:lstStyle>
            <a:lvl1pPr lvl="0" rtl="0" algn="r">
              <a:spcBef>
                <a:spcPts val="0"/>
              </a:spcBef>
              <a:spcAft>
                <a:spcPts val="0"/>
              </a:spcAft>
              <a:buSzPts val="4000"/>
              <a:buNone/>
              <a:defRPr sz="4000"/>
            </a:lvl1pPr>
            <a:lvl2pPr lvl="1" rtl="0" algn="r">
              <a:spcBef>
                <a:spcPts val="0"/>
              </a:spcBef>
              <a:spcAft>
                <a:spcPts val="0"/>
              </a:spcAft>
              <a:buSzPts val="3800"/>
              <a:buNone/>
              <a:defRPr sz="3800"/>
            </a:lvl2pPr>
            <a:lvl3pPr lvl="2" rtl="0" algn="r">
              <a:spcBef>
                <a:spcPts val="0"/>
              </a:spcBef>
              <a:spcAft>
                <a:spcPts val="0"/>
              </a:spcAft>
              <a:buSzPts val="3800"/>
              <a:buNone/>
              <a:defRPr sz="3800"/>
            </a:lvl3pPr>
            <a:lvl4pPr lvl="3" rtl="0" algn="r">
              <a:spcBef>
                <a:spcPts val="0"/>
              </a:spcBef>
              <a:spcAft>
                <a:spcPts val="0"/>
              </a:spcAft>
              <a:buSzPts val="3800"/>
              <a:buNone/>
              <a:defRPr sz="3800"/>
            </a:lvl4pPr>
            <a:lvl5pPr lvl="4" rtl="0" algn="r">
              <a:spcBef>
                <a:spcPts val="0"/>
              </a:spcBef>
              <a:spcAft>
                <a:spcPts val="0"/>
              </a:spcAft>
              <a:buSzPts val="3800"/>
              <a:buNone/>
              <a:defRPr sz="3800"/>
            </a:lvl5pPr>
            <a:lvl6pPr lvl="5" rtl="0" algn="r">
              <a:spcBef>
                <a:spcPts val="0"/>
              </a:spcBef>
              <a:spcAft>
                <a:spcPts val="0"/>
              </a:spcAft>
              <a:buSzPts val="3800"/>
              <a:buNone/>
              <a:defRPr sz="3800"/>
            </a:lvl6pPr>
            <a:lvl7pPr lvl="6" rtl="0" algn="r">
              <a:spcBef>
                <a:spcPts val="0"/>
              </a:spcBef>
              <a:spcAft>
                <a:spcPts val="0"/>
              </a:spcAft>
              <a:buSzPts val="3800"/>
              <a:buNone/>
              <a:defRPr sz="3800"/>
            </a:lvl7pPr>
            <a:lvl8pPr lvl="7" rtl="0" algn="r">
              <a:spcBef>
                <a:spcPts val="0"/>
              </a:spcBef>
              <a:spcAft>
                <a:spcPts val="0"/>
              </a:spcAft>
              <a:buSzPts val="3800"/>
              <a:buNone/>
              <a:defRPr sz="3800"/>
            </a:lvl8pPr>
            <a:lvl9pPr lvl="8" rtl="0" algn="r">
              <a:spcBef>
                <a:spcPts val="0"/>
              </a:spcBef>
              <a:spcAft>
                <a:spcPts val="0"/>
              </a:spcAft>
              <a:buSzPts val="3800"/>
              <a:buNone/>
              <a:defRPr sz="3800"/>
            </a:lvl9pPr>
          </a:lstStyle>
          <a:p/>
        </p:txBody>
      </p:sp>
      <p:sp>
        <p:nvSpPr>
          <p:cNvPr id="684" name="Google Shape;684;p22"/>
          <p:cNvSpPr txBox="1"/>
          <p:nvPr>
            <p:ph idx="1" type="subTitle"/>
          </p:nvPr>
        </p:nvSpPr>
        <p:spPr>
          <a:xfrm>
            <a:off x="5400675" y="2201500"/>
            <a:ext cx="3030000" cy="164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685" name="Google Shape;685;p22"/>
          <p:cNvSpPr/>
          <p:nvPr/>
        </p:nvSpPr>
        <p:spPr>
          <a:xfrm rot="8308669">
            <a:off x="5616356" y="3298633"/>
            <a:ext cx="5132579" cy="2381592"/>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rot="65613">
            <a:off x="8024168" y="3999067"/>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rot="65613">
            <a:off x="7629500" y="4742254"/>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rot="64130">
            <a:off x="7973498" y="4669742"/>
            <a:ext cx="160828" cy="16082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rot="68746">
            <a:off x="8005304" y="4482772"/>
            <a:ext cx="105021" cy="1050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rot="867758">
            <a:off x="7309090" y="4748384"/>
            <a:ext cx="157827" cy="14928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rot="867758">
            <a:off x="7488872" y="4513496"/>
            <a:ext cx="126369" cy="312643"/>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flipH="1" rot="-736584">
            <a:off x="8792691" y="4307845"/>
            <a:ext cx="157829" cy="14928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flipH="1" rot="-736584">
            <a:off x="8650329" y="4066813"/>
            <a:ext cx="126370" cy="312644"/>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rot="65570">
            <a:off x="8321420" y="4830575"/>
            <a:ext cx="106484" cy="93637"/>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rot="65570">
            <a:off x="8523234" y="4810469"/>
            <a:ext cx="107294" cy="93637"/>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rot="65570">
            <a:off x="8416540" y="4560409"/>
            <a:ext cx="196764" cy="298966"/>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rot="65570">
            <a:off x="8416669" y="4618746"/>
            <a:ext cx="197459" cy="95951"/>
          </a:xfrm>
          <a:custGeom>
            <a:rect b="b" l="l" r="r" t="t"/>
            <a:pathLst>
              <a:path extrusionOk="0" fill="none" h="829" w="1706">
                <a:moveTo>
                  <a:pt x="0" y="829"/>
                </a:moveTo>
                <a:lnTo>
                  <a:pt x="1706" y="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rot="64130">
            <a:off x="8394192" y="4341900"/>
            <a:ext cx="160828" cy="1608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rot="68746">
            <a:off x="8823095" y="4749837"/>
            <a:ext cx="105021" cy="105021"/>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rot="68746">
            <a:off x="8425590" y="4180064"/>
            <a:ext cx="105021" cy="105021"/>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rot="-10767266">
            <a:off x="7616341" y="3913153"/>
            <a:ext cx="472902" cy="296701"/>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rot="65613">
            <a:off x="8677568" y="3551392"/>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rot="68746">
            <a:off x="8858545" y="3986312"/>
            <a:ext cx="105021" cy="1050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p:nvPr/>
        </p:nvSpPr>
        <p:spPr>
          <a:xfrm flipH="1" rot="-736584">
            <a:off x="6811491" y="4612645"/>
            <a:ext cx="157829" cy="14928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flipH="1" rot="-736584">
            <a:off x="6669129" y="4371613"/>
            <a:ext cx="126370" cy="312644"/>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p:nvPr/>
        </p:nvSpPr>
        <p:spPr>
          <a:xfrm rot="64130">
            <a:off x="7203567" y="4302063"/>
            <a:ext cx="160828" cy="1608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2"/>
          <p:cNvSpPr/>
          <p:nvPr/>
        </p:nvSpPr>
        <p:spPr>
          <a:xfrm flipH="1" rot="6216656">
            <a:off x="-593654" y="-318841"/>
            <a:ext cx="1724135" cy="158100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flipH="1">
            <a:off x="400136" y="1059207"/>
            <a:ext cx="165014" cy="14510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flipH="1">
            <a:off x="86792" y="1022079"/>
            <a:ext cx="166269" cy="14510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flipH="1">
            <a:off x="117821" y="636442"/>
            <a:ext cx="304916" cy="463293"/>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flipH="1">
            <a:off x="117821" y="726843"/>
            <a:ext cx="305992" cy="148692"/>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flipH="1" rot="-802179">
            <a:off x="918902" y="405121"/>
            <a:ext cx="178360" cy="168709"/>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flipH="1" rot="-802179">
            <a:off x="754615" y="136167"/>
            <a:ext cx="142809" cy="35332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flipH="1">
            <a:off x="824375" y="722094"/>
            <a:ext cx="181500" cy="18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flipH="1">
            <a:off x="658178" y="876293"/>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flipH="1">
            <a:off x="850685" y="977609"/>
            <a:ext cx="69900" cy="6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flipH="1">
            <a:off x="1177290" y="51466"/>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flipH="1">
            <a:off x="234072" y="141934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flipH="1">
            <a:off x="1359001" y="522598"/>
            <a:ext cx="212547" cy="28342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_1">
    <p:spTree>
      <p:nvGrpSpPr>
        <p:cNvPr id="720" name="Shape 720"/>
        <p:cNvGrpSpPr/>
        <p:nvPr/>
      </p:nvGrpSpPr>
      <p:grpSpPr>
        <a:xfrm>
          <a:off x="0" y="0"/>
          <a:ext cx="0" cy="0"/>
          <a:chOff x="0" y="0"/>
          <a:chExt cx="0" cy="0"/>
        </a:xfrm>
      </p:grpSpPr>
      <p:sp>
        <p:nvSpPr>
          <p:cNvPr id="721" name="Google Shape;721;p23"/>
          <p:cNvSpPr txBox="1"/>
          <p:nvPr>
            <p:ph type="title"/>
          </p:nvPr>
        </p:nvSpPr>
        <p:spPr>
          <a:xfrm flipH="1">
            <a:off x="693100" y="1154100"/>
            <a:ext cx="4484700" cy="1016400"/>
          </a:xfrm>
          <a:prstGeom prst="rect">
            <a:avLst/>
          </a:prstGeom>
        </p:spPr>
        <p:txBody>
          <a:bodyPr anchorCtr="0" anchor="ctr" bIns="0" lIns="91425" spcFirstLastPara="1" rIns="91425" wrap="square" tIns="0">
            <a:noAutofit/>
          </a:bodyPr>
          <a:lstStyle>
            <a:lvl1pPr lvl="0" rtl="0">
              <a:spcBef>
                <a:spcPts val="0"/>
              </a:spcBef>
              <a:spcAft>
                <a:spcPts val="0"/>
              </a:spcAft>
              <a:buSzPts val="4000"/>
              <a:buNone/>
              <a:defRPr sz="40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722" name="Google Shape;722;p23"/>
          <p:cNvSpPr txBox="1"/>
          <p:nvPr>
            <p:ph idx="1" type="subTitle"/>
          </p:nvPr>
        </p:nvSpPr>
        <p:spPr>
          <a:xfrm flipH="1">
            <a:off x="693194" y="2277700"/>
            <a:ext cx="3030000" cy="16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23" name="Google Shape;723;p23"/>
          <p:cNvSpPr/>
          <p:nvPr/>
        </p:nvSpPr>
        <p:spPr>
          <a:xfrm flipH="1" rot="-8308669">
            <a:off x="-1625066" y="3298633"/>
            <a:ext cx="5132579" cy="2381592"/>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flipH="1" rot="-65613">
            <a:off x="877195" y="3999067"/>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flipH="1" rot="-65613">
            <a:off x="1271863" y="4742254"/>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flipH="1" rot="-64130">
            <a:off x="989543" y="4669742"/>
            <a:ext cx="160828" cy="16082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flipH="1" rot="-68746">
            <a:off x="1013545" y="4482772"/>
            <a:ext cx="105021" cy="1050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flipH="1" rot="-867758">
            <a:off x="1656953" y="4748384"/>
            <a:ext cx="157827" cy="14928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flipH="1" rot="-867758">
            <a:off x="1508629" y="4513496"/>
            <a:ext cx="126369" cy="312643"/>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rot="736584">
            <a:off x="173350" y="4307845"/>
            <a:ext cx="157829" cy="14928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rot="736584">
            <a:off x="347169" y="4066813"/>
            <a:ext cx="126370" cy="312644"/>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flipH="1" rot="-65570">
            <a:off x="695966" y="4830575"/>
            <a:ext cx="106484" cy="93637"/>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flipH="1" rot="-65570">
            <a:off x="493341" y="4810469"/>
            <a:ext cx="107294" cy="93637"/>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flipH="1" rot="-65570">
            <a:off x="510566" y="4560409"/>
            <a:ext cx="196764" cy="298966"/>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flipH="1" rot="-65570">
            <a:off x="509742" y="4618746"/>
            <a:ext cx="197459" cy="95951"/>
          </a:xfrm>
          <a:custGeom>
            <a:rect b="b" l="l" r="r" t="t"/>
            <a:pathLst>
              <a:path extrusionOk="0" fill="none" h="829" w="1706">
                <a:moveTo>
                  <a:pt x="0" y="829"/>
                </a:moveTo>
                <a:lnTo>
                  <a:pt x="1706" y="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flipH="1" rot="-64130">
            <a:off x="568849" y="4341900"/>
            <a:ext cx="160828" cy="1608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flipH="1" rot="-68746">
            <a:off x="195753" y="4749837"/>
            <a:ext cx="105021" cy="105021"/>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flipH="1" rot="-68746">
            <a:off x="593258" y="4180064"/>
            <a:ext cx="105021" cy="105021"/>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flipH="1" rot="10767266">
            <a:off x="1034626" y="3913153"/>
            <a:ext cx="472902" cy="296701"/>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flipH="1" rot="-65613">
            <a:off x="223795" y="3551392"/>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flipH="1" rot="-68746">
            <a:off x="160303" y="3986312"/>
            <a:ext cx="105021" cy="1050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3"/>
          <p:cNvSpPr/>
          <p:nvPr/>
        </p:nvSpPr>
        <p:spPr>
          <a:xfrm rot="736584">
            <a:off x="2154550" y="4612645"/>
            <a:ext cx="157829" cy="14928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3"/>
          <p:cNvSpPr/>
          <p:nvPr/>
        </p:nvSpPr>
        <p:spPr>
          <a:xfrm rot="736584">
            <a:off x="2328369" y="4371613"/>
            <a:ext cx="126370" cy="312644"/>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flipH="1" rot="-64130">
            <a:off x="1759474" y="4302063"/>
            <a:ext cx="160828" cy="1608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rot="-6216656">
            <a:off x="7993388" y="-318841"/>
            <a:ext cx="1724135" cy="158100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8558720" y="1059207"/>
            <a:ext cx="165013" cy="14510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a:off x="8870808" y="1022079"/>
            <a:ext cx="166269" cy="14510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a:off x="8701132" y="636442"/>
            <a:ext cx="304916" cy="463293"/>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8700056" y="726843"/>
            <a:ext cx="305992" cy="148692"/>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rot="802179">
            <a:off x="8026608" y="405121"/>
            <a:ext cx="178360" cy="168709"/>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p:nvPr/>
        </p:nvSpPr>
        <p:spPr>
          <a:xfrm rot="802179">
            <a:off x="8226445" y="136167"/>
            <a:ext cx="142809" cy="35332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3"/>
          <p:cNvSpPr/>
          <p:nvPr/>
        </p:nvSpPr>
        <p:spPr>
          <a:xfrm>
            <a:off x="8117994" y="722094"/>
            <a:ext cx="181500" cy="18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a:off x="8346591" y="876293"/>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a:off x="8203285" y="977609"/>
            <a:ext cx="69900" cy="6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3"/>
          <p:cNvSpPr/>
          <p:nvPr/>
        </p:nvSpPr>
        <p:spPr>
          <a:xfrm>
            <a:off x="7695118" y="51466"/>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3"/>
          <p:cNvSpPr/>
          <p:nvPr/>
        </p:nvSpPr>
        <p:spPr>
          <a:xfrm>
            <a:off x="8638336" y="141934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3"/>
          <p:cNvSpPr/>
          <p:nvPr/>
        </p:nvSpPr>
        <p:spPr>
          <a:xfrm>
            <a:off x="7552321" y="522598"/>
            <a:ext cx="212547" cy="28342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bg>
      <p:bgPr>
        <a:solidFill>
          <a:schemeClr val="dk1"/>
        </a:solidFill>
      </p:bgPr>
    </p:bg>
    <p:spTree>
      <p:nvGrpSpPr>
        <p:cNvPr id="758" name="Shape 758"/>
        <p:cNvGrpSpPr/>
        <p:nvPr/>
      </p:nvGrpSpPr>
      <p:grpSpPr>
        <a:xfrm>
          <a:off x="0" y="0"/>
          <a:ext cx="0" cy="0"/>
          <a:chOff x="0" y="0"/>
          <a:chExt cx="0" cy="0"/>
        </a:xfrm>
      </p:grpSpPr>
      <p:sp>
        <p:nvSpPr>
          <p:cNvPr id="759" name="Google Shape;759;p24"/>
          <p:cNvSpPr txBox="1"/>
          <p:nvPr>
            <p:ph type="title"/>
          </p:nvPr>
        </p:nvSpPr>
        <p:spPr>
          <a:xfrm>
            <a:off x="1354788" y="1782675"/>
            <a:ext cx="6434400" cy="156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600"/>
              <a:buNone/>
              <a:defRPr sz="26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760" name="Google Shape;760;p24"/>
          <p:cNvSpPr txBox="1"/>
          <p:nvPr>
            <p:ph idx="2" type="title"/>
          </p:nvPr>
        </p:nvSpPr>
        <p:spPr>
          <a:xfrm>
            <a:off x="1578738" y="3022375"/>
            <a:ext cx="5986500" cy="102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100"/>
              <a:buFont typeface="Nunito SemiBold"/>
              <a:buNone/>
              <a:defRPr sz="2100">
                <a:solidFill>
                  <a:schemeClr val="accent1"/>
                </a:solidFill>
                <a:latin typeface="Nunito SemiBold"/>
                <a:ea typeface="Nunito SemiBold"/>
                <a:cs typeface="Nunito SemiBold"/>
                <a:sym typeface="Nunito SemiBold"/>
              </a:defRPr>
            </a:lvl1pPr>
            <a:lvl2pPr lvl="1" rtl="0" algn="ctr">
              <a:spcBef>
                <a:spcPts val="0"/>
              </a:spcBef>
              <a:spcAft>
                <a:spcPts val="0"/>
              </a:spcAft>
              <a:buClr>
                <a:schemeClr val="accent1"/>
              </a:buClr>
              <a:buSzPts val="4800"/>
              <a:buFont typeface="Nunito SemiBold"/>
              <a:buNone/>
              <a:defRPr sz="4800">
                <a:solidFill>
                  <a:schemeClr val="accent1"/>
                </a:solidFill>
                <a:latin typeface="Nunito SemiBold"/>
                <a:ea typeface="Nunito SemiBold"/>
                <a:cs typeface="Nunito SemiBold"/>
                <a:sym typeface="Nunito SemiBold"/>
              </a:defRPr>
            </a:lvl2pPr>
            <a:lvl3pPr lvl="2" rtl="0" algn="ctr">
              <a:spcBef>
                <a:spcPts val="0"/>
              </a:spcBef>
              <a:spcAft>
                <a:spcPts val="0"/>
              </a:spcAft>
              <a:buClr>
                <a:schemeClr val="accent1"/>
              </a:buClr>
              <a:buSzPts val="4800"/>
              <a:buFont typeface="Nunito SemiBold"/>
              <a:buNone/>
              <a:defRPr sz="4800">
                <a:solidFill>
                  <a:schemeClr val="accent1"/>
                </a:solidFill>
                <a:latin typeface="Nunito SemiBold"/>
                <a:ea typeface="Nunito SemiBold"/>
                <a:cs typeface="Nunito SemiBold"/>
                <a:sym typeface="Nunito SemiBold"/>
              </a:defRPr>
            </a:lvl3pPr>
            <a:lvl4pPr lvl="3" rtl="0" algn="ctr">
              <a:spcBef>
                <a:spcPts val="0"/>
              </a:spcBef>
              <a:spcAft>
                <a:spcPts val="0"/>
              </a:spcAft>
              <a:buClr>
                <a:schemeClr val="accent1"/>
              </a:buClr>
              <a:buSzPts val="4800"/>
              <a:buFont typeface="Nunito SemiBold"/>
              <a:buNone/>
              <a:defRPr sz="4800">
                <a:solidFill>
                  <a:schemeClr val="accent1"/>
                </a:solidFill>
                <a:latin typeface="Nunito SemiBold"/>
                <a:ea typeface="Nunito SemiBold"/>
                <a:cs typeface="Nunito SemiBold"/>
                <a:sym typeface="Nunito SemiBold"/>
              </a:defRPr>
            </a:lvl4pPr>
            <a:lvl5pPr lvl="4" rtl="0" algn="ctr">
              <a:spcBef>
                <a:spcPts val="0"/>
              </a:spcBef>
              <a:spcAft>
                <a:spcPts val="0"/>
              </a:spcAft>
              <a:buClr>
                <a:schemeClr val="accent1"/>
              </a:buClr>
              <a:buSzPts val="4800"/>
              <a:buFont typeface="Nunito SemiBold"/>
              <a:buNone/>
              <a:defRPr sz="4800">
                <a:solidFill>
                  <a:schemeClr val="accent1"/>
                </a:solidFill>
                <a:latin typeface="Nunito SemiBold"/>
                <a:ea typeface="Nunito SemiBold"/>
                <a:cs typeface="Nunito SemiBold"/>
                <a:sym typeface="Nunito SemiBold"/>
              </a:defRPr>
            </a:lvl5pPr>
            <a:lvl6pPr lvl="5" rtl="0" algn="ctr">
              <a:spcBef>
                <a:spcPts val="0"/>
              </a:spcBef>
              <a:spcAft>
                <a:spcPts val="0"/>
              </a:spcAft>
              <a:buClr>
                <a:schemeClr val="accent1"/>
              </a:buClr>
              <a:buSzPts val="4800"/>
              <a:buFont typeface="Nunito SemiBold"/>
              <a:buNone/>
              <a:defRPr sz="4800">
                <a:solidFill>
                  <a:schemeClr val="accent1"/>
                </a:solidFill>
                <a:latin typeface="Nunito SemiBold"/>
                <a:ea typeface="Nunito SemiBold"/>
                <a:cs typeface="Nunito SemiBold"/>
                <a:sym typeface="Nunito SemiBold"/>
              </a:defRPr>
            </a:lvl6pPr>
            <a:lvl7pPr lvl="6" rtl="0" algn="ctr">
              <a:spcBef>
                <a:spcPts val="0"/>
              </a:spcBef>
              <a:spcAft>
                <a:spcPts val="0"/>
              </a:spcAft>
              <a:buClr>
                <a:schemeClr val="accent1"/>
              </a:buClr>
              <a:buSzPts val="4800"/>
              <a:buFont typeface="Nunito SemiBold"/>
              <a:buNone/>
              <a:defRPr sz="4800">
                <a:solidFill>
                  <a:schemeClr val="accent1"/>
                </a:solidFill>
                <a:latin typeface="Nunito SemiBold"/>
                <a:ea typeface="Nunito SemiBold"/>
                <a:cs typeface="Nunito SemiBold"/>
                <a:sym typeface="Nunito SemiBold"/>
              </a:defRPr>
            </a:lvl7pPr>
            <a:lvl8pPr lvl="7" rtl="0" algn="ctr">
              <a:spcBef>
                <a:spcPts val="0"/>
              </a:spcBef>
              <a:spcAft>
                <a:spcPts val="0"/>
              </a:spcAft>
              <a:buClr>
                <a:schemeClr val="accent1"/>
              </a:buClr>
              <a:buSzPts val="4800"/>
              <a:buFont typeface="Nunito SemiBold"/>
              <a:buNone/>
              <a:defRPr sz="4800">
                <a:solidFill>
                  <a:schemeClr val="accent1"/>
                </a:solidFill>
                <a:latin typeface="Nunito SemiBold"/>
                <a:ea typeface="Nunito SemiBold"/>
                <a:cs typeface="Nunito SemiBold"/>
                <a:sym typeface="Nunito SemiBold"/>
              </a:defRPr>
            </a:lvl8pPr>
            <a:lvl9pPr lvl="8" rtl="0" algn="ctr">
              <a:spcBef>
                <a:spcPts val="0"/>
              </a:spcBef>
              <a:spcAft>
                <a:spcPts val="0"/>
              </a:spcAft>
              <a:buClr>
                <a:schemeClr val="accent1"/>
              </a:buClr>
              <a:buSzPts val="4800"/>
              <a:buFont typeface="Nunito SemiBold"/>
              <a:buNone/>
              <a:defRPr sz="4800">
                <a:solidFill>
                  <a:schemeClr val="accent1"/>
                </a:solidFill>
                <a:latin typeface="Nunito SemiBold"/>
                <a:ea typeface="Nunito SemiBold"/>
                <a:cs typeface="Nunito SemiBold"/>
                <a:sym typeface="Nunito SemiBold"/>
              </a:defRPr>
            </a:lvl9pPr>
          </a:lstStyle>
          <a:p/>
        </p:txBody>
      </p:sp>
      <p:sp>
        <p:nvSpPr>
          <p:cNvPr id="761" name="Google Shape;761;p24"/>
          <p:cNvSpPr/>
          <p:nvPr/>
        </p:nvSpPr>
        <p:spPr>
          <a:xfrm rot="-4542417">
            <a:off x="-3816704" y="-977024"/>
            <a:ext cx="8829703" cy="4049792"/>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rot="7213442">
            <a:off x="5715424" y="2642187"/>
            <a:ext cx="6079928" cy="2788592"/>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7775215" y="3914066"/>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7324560" y="4803214"/>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7728787" y="4710313"/>
            <a:ext cx="190500" cy="19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7761706" y="4488685"/>
            <a:ext cx="124500" cy="12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rot="802175">
            <a:off x="7299390" y="4540821"/>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rot="802175">
            <a:off x="7508866" y="4258896"/>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flipH="1" rot="-802175">
            <a:off x="8690769" y="4251404"/>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flipH="1" rot="-802175">
            <a:off x="8518560" y="3969478"/>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8143784" y="4893526"/>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8382358" y="4865144"/>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8252650" y="4570350"/>
            <a:ext cx="233087" cy="35416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8251828" y="4639455"/>
            <a:ext cx="233910" cy="113666"/>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8688134" y="3572075"/>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8219649" y="4312513"/>
            <a:ext cx="190500" cy="19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8736329" y="4786525"/>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8252654" y="4120663"/>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8646725" y="3173750"/>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8821475" y="3291625"/>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8711925" y="3369075"/>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rot="9737287">
            <a:off x="7959463" y="3522027"/>
            <a:ext cx="560211" cy="351478"/>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646140" y="1493941"/>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322847" y="2670889"/>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599712" y="2290188"/>
            <a:ext cx="190500" cy="19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632631" y="2068560"/>
            <a:ext cx="124500" cy="12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rot="802175">
            <a:off x="170315" y="2120696"/>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4"/>
          <p:cNvSpPr/>
          <p:nvPr/>
        </p:nvSpPr>
        <p:spPr>
          <a:xfrm rot="802175">
            <a:off x="379791" y="1838771"/>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flipH="1" rot="-802175">
            <a:off x="1333094" y="383479"/>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flipH="1" rot="-802175">
            <a:off x="1160885" y="101553"/>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24"/>
          <p:cNvGrpSpPr/>
          <p:nvPr/>
        </p:nvGrpSpPr>
        <p:grpSpPr>
          <a:xfrm>
            <a:off x="557509" y="854825"/>
            <a:ext cx="365675" cy="434100"/>
            <a:chOff x="557509" y="854825"/>
            <a:chExt cx="365675" cy="434100"/>
          </a:xfrm>
        </p:grpSpPr>
        <p:sp>
          <p:nvSpPr>
            <p:cNvPr id="792" name="Google Shape;792;p24"/>
            <p:cNvSpPr/>
            <p:nvPr/>
          </p:nvSpPr>
          <p:spPr>
            <a:xfrm>
              <a:off x="557509" y="1178001"/>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796083" y="1149619"/>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4"/>
            <p:cNvSpPr/>
            <p:nvPr/>
          </p:nvSpPr>
          <p:spPr>
            <a:xfrm>
              <a:off x="666375" y="854825"/>
              <a:ext cx="233087" cy="35416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4"/>
            <p:cNvSpPr/>
            <p:nvPr/>
          </p:nvSpPr>
          <p:spPr>
            <a:xfrm>
              <a:off x="665553" y="923930"/>
              <a:ext cx="233910" cy="113666"/>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24"/>
          <p:cNvSpPr/>
          <p:nvPr/>
        </p:nvSpPr>
        <p:spPr>
          <a:xfrm>
            <a:off x="111259" y="1220973"/>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4"/>
          <p:cNvSpPr/>
          <p:nvPr/>
        </p:nvSpPr>
        <p:spPr>
          <a:xfrm>
            <a:off x="404774" y="368388"/>
            <a:ext cx="190500" cy="19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4"/>
          <p:cNvSpPr/>
          <p:nvPr/>
        </p:nvSpPr>
        <p:spPr>
          <a:xfrm>
            <a:off x="1964404" y="328950"/>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4"/>
          <p:cNvSpPr/>
          <p:nvPr/>
        </p:nvSpPr>
        <p:spPr>
          <a:xfrm>
            <a:off x="437779" y="176538"/>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4"/>
          <p:cNvSpPr/>
          <p:nvPr/>
        </p:nvSpPr>
        <p:spPr>
          <a:xfrm>
            <a:off x="69850" y="822648"/>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4"/>
          <p:cNvSpPr/>
          <p:nvPr/>
        </p:nvSpPr>
        <p:spPr>
          <a:xfrm>
            <a:off x="244600" y="940523"/>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4"/>
          <p:cNvSpPr/>
          <p:nvPr/>
        </p:nvSpPr>
        <p:spPr>
          <a:xfrm>
            <a:off x="135050" y="1017973"/>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1858420" y="539500"/>
            <a:ext cx="263700" cy="26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4"/>
          <p:cNvSpPr/>
          <p:nvPr/>
        </p:nvSpPr>
        <p:spPr>
          <a:xfrm>
            <a:off x="804237" y="444238"/>
            <a:ext cx="190500" cy="19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4"/>
          <p:cNvSpPr/>
          <p:nvPr/>
        </p:nvSpPr>
        <p:spPr>
          <a:xfrm>
            <a:off x="1145172" y="756189"/>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solidFill>
          <a:schemeClr val="dk1"/>
        </a:solidFill>
      </p:bgPr>
    </p:bg>
    <p:spTree>
      <p:nvGrpSpPr>
        <p:cNvPr id="806" name="Shape 806"/>
        <p:cNvGrpSpPr/>
        <p:nvPr/>
      </p:nvGrpSpPr>
      <p:grpSpPr>
        <a:xfrm>
          <a:off x="0" y="0"/>
          <a:ext cx="0" cy="0"/>
          <a:chOff x="0" y="0"/>
          <a:chExt cx="0" cy="0"/>
        </a:xfrm>
      </p:grpSpPr>
      <p:sp>
        <p:nvSpPr>
          <p:cNvPr id="807" name="Google Shape;807;p25"/>
          <p:cNvSpPr txBox="1"/>
          <p:nvPr>
            <p:ph type="title"/>
          </p:nvPr>
        </p:nvSpPr>
        <p:spPr>
          <a:xfrm>
            <a:off x="4954625" y="1982925"/>
            <a:ext cx="3476100" cy="1518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4500"/>
              <a:buNone/>
              <a:defRPr sz="4500">
                <a:solidFill>
                  <a:schemeClr val="lt1"/>
                </a:solidFill>
              </a:defRPr>
            </a:lvl1pPr>
            <a:lvl2pPr lvl="1" rtl="0" algn="r">
              <a:spcBef>
                <a:spcPts val="0"/>
              </a:spcBef>
              <a:spcAft>
                <a:spcPts val="0"/>
              </a:spcAft>
              <a:buClr>
                <a:schemeClr val="lt1"/>
              </a:buClr>
              <a:buSzPts val="3600"/>
              <a:buNone/>
              <a:defRPr sz="3600">
                <a:solidFill>
                  <a:schemeClr val="lt1"/>
                </a:solidFill>
              </a:defRPr>
            </a:lvl2pPr>
            <a:lvl3pPr lvl="2" rtl="0" algn="r">
              <a:spcBef>
                <a:spcPts val="0"/>
              </a:spcBef>
              <a:spcAft>
                <a:spcPts val="0"/>
              </a:spcAft>
              <a:buClr>
                <a:schemeClr val="lt1"/>
              </a:buClr>
              <a:buSzPts val="3600"/>
              <a:buNone/>
              <a:defRPr sz="3600">
                <a:solidFill>
                  <a:schemeClr val="lt1"/>
                </a:solidFill>
              </a:defRPr>
            </a:lvl3pPr>
            <a:lvl4pPr lvl="3" rtl="0" algn="r">
              <a:spcBef>
                <a:spcPts val="0"/>
              </a:spcBef>
              <a:spcAft>
                <a:spcPts val="0"/>
              </a:spcAft>
              <a:buClr>
                <a:schemeClr val="lt1"/>
              </a:buClr>
              <a:buSzPts val="3600"/>
              <a:buNone/>
              <a:defRPr sz="3600">
                <a:solidFill>
                  <a:schemeClr val="lt1"/>
                </a:solidFill>
              </a:defRPr>
            </a:lvl4pPr>
            <a:lvl5pPr lvl="4" rtl="0" algn="r">
              <a:spcBef>
                <a:spcPts val="0"/>
              </a:spcBef>
              <a:spcAft>
                <a:spcPts val="0"/>
              </a:spcAft>
              <a:buClr>
                <a:schemeClr val="lt1"/>
              </a:buClr>
              <a:buSzPts val="3600"/>
              <a:buNone/>
              <a:defRPr sz="3600">
                <a:solidFill>
                  <a:schemeClr val="lt1"/>
                </a:solidFill>
              </a:defRPr>
            </a:lvl5pPr>
            <a:lvl6pPr lvl="5" rtl="0" algn="r">
              <a:spcBef>
                <a:spcPts val="0"/>
              </a:spcBef>
              <a:spcAft>
                <a:spcPts val="0"/>
              </a:spcAft>
              <a:buClr>
                <a:schemeClr val="lt1"/>
              </a:buClr>
              <a:buSzPts val="3600"/>
              <a:buNone/>
              <a:defRPr sz="3600">
                <a:solidFill>
                  <a:schemeClr val="lt1"/>
                </a:solidFill>
              </a:defRPr>
            </a:lvl6pPr>
            <a:lvl7pPr lvl="6" rtl="0" algn="r">
              <a:spcBef>
                <a:spcPts val="0"/>
              </a:spcBef>
              <a:spcAft>
                <a:spcPts val="0"/>
              </a:spcAft>
              <a:buClr>
                <a:schemeClr val="lt1"/>
              </a:buClr>
              <a:buSzPts val="3600"/>
              <a:buNone/>
              <a:defRPr sz="3600">
                <a:solidFill>
                  <a:schemeClr val="lt1"/>
                </a:solidFill>
              </a:defRPr>
            </a:lvl7pPr>
            <a:lvl8pPr lvl="7" rtl="0" algn="r">
              <a:spcBef>
                <a:spcPts val="0"/>
              </a:spcBef>
              <a:spcAft>
                <a:spcPts val="0"/>
              </a:spcAft>
              <a:buClr>
                <a:schemeClr val="lt1"/>
              </a:buClr>
              <a:buSzPts val="3600"/>
              <a:buNone/>
              <a:defRPr sz="3600">
                <a:solidFill>
                  <a:schemeClr val="lt1"/>
                </a:solidFill>
              </a:defRPr>
            </a:lvl8pPr>
            <a:lvl9pPr lvl="8" rtl="0" algn="r">
              <a:spcBef>
                <a:spcPts val="0"/>
              </a:spcBef>
              <a:spcAft>
                <a:spcPts val="0"/>
              </a:spcAft>
              <a:buClr>
                <a:schemeClr val="lt1"/>
              </a:buClr>
              <a:buSzPts val="3600"/>
              <a:buNone/>
              <a:defRPr sz="3600">
                <a:solidFill>
                  <a:schemeClr val="lt1"/>
                </a:solidFill>
              </a:defRPr>
            </a:lvl9pPr>
          </a:lstStyle>
          <a:p/>
        </p:txBody>
      </p:sp>
      <p:sp>
        <p:nvSpPr>
          <p:cNvPr id="808" name="Google Shape;808;p25"/>
          <p:cNvSpPr txBox="1"/>
          <p:nvPr>
            <p:ph hasCustomPrompt="1" idx="2" type="title"/>
          </p:nvPr>
        </p:nvSpPr>
        <p:spPr>
          <a:xfrm>
            <a:off x="5052175" y="1031713"/>
            <a:ext cx="3378600" cy="539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2000"/>
              <a:buNone/>
              <a:defRPr sz="12000">
                <a:solidFill>
                  <a:schemeClr val="lt1"/>
                </a:solidFill>
              </a:defRPr>
            </a:lvl1pPr>
            <a:lvl2pPr lvl="1" rtl="0" algn="r">
              <a:spcBef>
                <a:spcPts val="0"/>
              </a:spcBef>
              <a:spcAft>
                <a:spcPts val="0"/>
              </a:spcAft>
              <a:buClr>
                <a:schemeClr val="lt1"/>
              </a:buClr>
              <a:buSzPts val="12000"/>
              <a:buNone/>
              <a:defRPr sz="12000">
                <a:solidFill>
                  <a:schemeClr val="lt1"/>
                </a:solidFill>
              </a:defRPr>
            </a:lvl2pPr>
            <a:lvl3pPr lvl="2" rtl="0" algn="r">
              <a:spcBef>
                <a:spcPts val="0"/>
              </a:spcBef>
              <a:spcAft>
                <a:spcPts val="0"/>
              </a:spcAft>
              <a:buClr>
                <a:schemeClr val="lt1"/>
              </a:buClr>
              <a:buSzPts val="12000"/>
              <a:buNone/>
              <a:defRPr sz="12000">
                <a:solidFill>
                  <a:schemeClr val="lt1"/>
                </a:solidFill>
              </a:defRPr>
            </a:lvl3pPr>
            <a:lvl4pPr lvl="3" rtl="0" algn="r">
              <a:spcBef>
                <a:spcPts val="0"/>
              </a:spcBef>
              <a:spcAft>
                <a:spcPts val="0"/>
              </a:spcAft>
              <a:buClr>
                <a:schemeClr val="lt1"/>
              </a:buClr>
              <a:buSzPts val="12000"/>
              <a:buNone/>
              <a:defRPr sz="12000">
                <a:solidFill>
                  <a:schemeClr val="lt1"/>
                </a:solidFill>
              </a:defRPr>
            </a:lvl4pPr>
            <a:lvl5pPr lvl="4" rtl="0" algn="r">
              <a:spcBef>
                <a:spcPts val="0"/>
              </a:spcBef>
              <a:spcAft>
                <a:spcPts val="0"/>
              </a:spcAft>
              <a:buClr>
                <a:schemeClr val="lt1"/>
              </a:buClr>
              <a:buSzPts val="12000"/>
              <a:buNone/>
              <a:defRPr sz="12000">
                <a:solidFill>
                  <a:schemeClr val="lt1"/>
                </a:solidFill>
              </a:defRPr>
            </a:lvl5pPr>
            <a:lvl6pPr lvl="5" rtl="0" algn="r">
              <a:spcBef>
                <a:spcPts val="0"/>
              </a:spcBef>
              <a:spcAft>
                <a:spcPts val="0"/>
              </a:spcAft>
              <a:buClr>
                <a:schemeClr val="lt1"/>
              </a:buClr>
              <a:buSzPts val="12000"/>
              <a:buNone/>
              <a:defRPr sz="12000">
                <a:solidFill>
                  <a:schemeClr val="lt1"/>
                </a:solidFill>
              </a:defRPr>
            </a:lvl6pPr>
            <a:lvl7pPr lvl="6" rtl="0" algn="r">
              <a:spcBef>
                <a:spcPts val="0"/>
              </a:spcBef>
              <a:spcAft>
                <a:spcPts val="0"/>
              </a:spcAft>
              <a:buClr>
                <a:schemeClr val="lt1"/>
              </a:buClr>
              <a:buSzPts val="12000"/>
              <a:buNone/>
              <a:defRPr sz="12000">
                <a:solidFill>
                  <a:schemeClr val="lt1"/>
                </a:solidFill>
              </a:defRPr>
            </a:lvl7pPr>
            <a:lvl8pPr lvl="7" rtl="0" algn="r">
              <a:spcBef>
                <a:spcPts val="0"/>
              </a:spcBef>
              <a:spcAft>
                <a:spcPts val="0"/>
              </a:spcAft>
              <a:buClr>
                <a:schemeClr val="lt1"/>
              </a:buClr>
              <a:buSzPts val="12000"/>
              <a:buNone/>
              <a:defRPr sz="12000">
                <a:solidFill>
                  <a:schemeClr val="lt1"/>
                </a:solidFill>
              </a:defRPr>
            </a:lvl8pPr>
            <a:lvl9pPr lvl="8" rtl="0" algn="r">
              <a:spcBef>
                <a:spcPts val="0"/>
              </a:spcBef>
              <a:spcAft>
                <a:spcPts val="0"/>
              </a:spcAft>
              <a:buClr>
                <a:schemeClr val="lt1"/>
              </a:buClr>
              <a:buSzPts val="12000"/>
              <a:buNone/>
              <a:defRPr sz="12000">
                <a:solidFill>
                  <a:schemeClr val="lt1"/>
                </a:solidFill>
              </a:defRPr>
            </a:lvl9pPr>
          </a:lstStyle>
          <a:p>
            <a:r>
              <a:t>xx%</a:t>
            </a:r>
          </a:p>
        </p:txBody>
      </p:sp>
      <p:sp>
        <p:nvSpPr>
          <p:cNvPr id="809" name="Google Shape;809;p25"/>
          <p:cNvSpPr txBox="1"/>
          <p:nvPr>
            <p:ph idx="1" type="subTitle"/>
          </p:nvPr>
        </p:nvSpPr>
        <p:spPr>
          <a:xfrm>
            <a:off x="5864575" y="3492588"/>
            <a:ext cx="2566200" cy="619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700"/>
              <a:buNone/>
              <a:defRPr sz="1700">
                <a:solidFill>
                  <a:schemeClr val="lt1"/>
                </a:solidFill>
              </a:defRPr>
            </a:lvl1pPr>
            <a:lvl2pPr lvl="1" rtl="0" algn="r">
              <a:spcBef>
                <a:spcPts val="1600"/>
              </a:spcBef>
              <a:spcAft>
                <a:spcPts val="0"/>
              </a:spcAft>
              <a:buClr>
                <a:schemeClr val="lt1"/>
              </a:buClr>
              <a:buSzPts val="1600"/>
              <a:buNone/>
              <a:defRPr sz="1600">
                <a:solidFill>
                  <a:schemeClr val="lt1"/>
                </a:solidFill>
              </a:defRPr>
            </a:lvl2pPr>
            <a:lvl3pPr lvl="2" rtl="0" algn="r">
              <a:spcBef>
                <a:spcPts val="1600"/>
              </a:spcBef>
              <a:spcAft>
                <a:spcPts val="0"/>
              </a:spcAft>
              <a:buClr>
                <a:schemeClr val="lt1"/>
              </a:buClr>
              <a:buSzPts val="1600"/>
              <a:buNone/>
              <a:defRPr sz="1600">
                <a:solidFill>
                  <a:schemeClr val="lt1"/>
                </a:solidFill>
              </a:defRPr>
            </a:lvl3pPr>
            <a:lvl4pPr lvl="3" rtl="0" algn="r">
              <a:spcBef>
                <a:spcPts val="1600"/>
              </a:spcBef>
              <a:spcAft>
                <a:spcPts val="0"/>
              </a:spcAft>
              <a:buClr>
                <a:schemeClr val="lt1"/>
              </a:buClr>
              <a:buSzPts val="1600"/>
              <a:buNone/>
              <a:defRPr sz="1600">
                <a:solidFill>
                  <a:schemeClr val="lt1"/>
                </a:solidFill>
              </a:defRPr>
            </a:lvl4pPr>
            <a:lvl5pPr lvl="4" rtl="0" algn="r">
              <a:spcBef>
                <a:spcPts val="1600"/>
              </a:spcBef>
              <a:spcAft>
                <a:spcPts val="0"/>
              </a:spcAft>
              <a:buClr>
                <a:schemeClr val="lt1"/>
              </a:buClr>
              <a:buSzPts val="1600"/>
              <a:buNone/>
              <a:defRPr sz="1600">
                <a:solidFill>
                  <a:schemeClr val="lt1"/>
                </a:solidFill>
              </a:defRPr>
            </a:lvl5pPr>
            <a:lvl6pPr lvl="5" rtl="0" algn="r">
              <a:spcBef>
                <a:spcPts val="1600"/>
              </a:spcBef>
              <a:spcAft>
                <a:spcPts val="0"/>
              </a:spcAft>
              <a:buClr>
                <a:schemeClr val="lt1"/>
              </a:buClr>
              <a:buSzPts val="1600"/>
              <a:buNone/>
              <a:defRPr sz="1600">
                <a:solidFill>
                  <a:schemeClr val="lt1"/>
                </a:solidFill>
              </a:defRPr>
            </a:lvl6pPr>
            <a:lvl7pPr lvl="6" rtl="0" algn="r">
              <a:spcBef>
                <a:spcPts val="1600"/>
              </a:spcBef>
              <a:spcAft>
                <a:spcPts val="0"/>
              </a:spcAft>
              <a:buClr>
                <a:schemeClr val="lt1"/>
              </a:buClr>
              <a:buSzPts val="1600"/>
              <a:buNone/>
              <a:defRPr sz="1600">
                <a:solidFill>
                  <a:schemeClr val="lt1"/>
                </a:solidFill>
              </a:defRPr>
            </a:lvl7pPr>
            <a:lvl8pPr lvl="7" rtl="0" algn="r">
              <a:spcBef>
                <a:spcPts val="1600"/>
              </a:spcBef>
              <a:spcAft>
                <a:spcPts val="0"/>
              </a:spcAft>
              <a:buClr>
                <a:schemeClr val="lt1"/>
              </a:buClr>
              <a:buSzPts val="1600"/>
              <a:buNone/>
              <a:defRPr sz="1600">
                <a:solidFill>
                  <a:schemeClr val="lt1"/>
                </a:solidFill>
              </a:defRPr>
            </a:lvl8pPr>
            <a:lvl9pPr lvl="8" rtl="0" algn="r">
              <a:spcBef>
                <a:spcPts val="1600"/>
              </a:spcBef>
              <a:spcAft>
                <a:spcPts val="1600"/>
              </a:spcAft>
              <a:buClr>
                <a:schemeClr val="lt1"/>
              </a:buClr>
              <a:buSzPts val="1600"/>
              <a:buNone/>
              <a:defRPr sz="16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bg>
      <p:bgPr>
        <a:solidFill>
          <a:schemeClr val="dk1"/>
        </a:solidFill>
      </p:bgPr>
    </p:bg>
    <p:spTree>
      <p:nvGrpSpPr>
        <p:cNvPr id="810" name="Shape 810"/>
        <p:cNvGrpSpPr/>
        <p:nvPr/>
      </p:nvGrpSpPr>
      <p:grpSpPr>
        <a:xfrm>
          <a:off x="0" y="0"/>
          <a:ext cx="0" cy="0"/>
          <a:chOff x="0" y="0"/>
          <a:chExt cx="0" cy="0"/>
        </a:xfrm>
      </p:grpSpPr>
      <p:sp>
        <p:nvSpPr>
          <p:cNvPr id="811" name="Google Shape;811;p26"/>
          <p:cNvSpPr txBox="1"/>
          <p:nvPr>
            <p:ph type="title"/>
          </p:nvPr>
        </p:nvSpPr>
        <p:spPr>
          <a:xfrm>
            <a:off x="4208325" y="1736450"/>
            <a:ext cx="4013400" cy="85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5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12" name="Google Shape;812;p26"/>
          <p:cNvSpPr txBox="1"/>
          <p:nvPr>
            <p:ph idx="1" type="subTitle"/>
          </p:nvPr>
        </p:nvSpPr>
        <p:spPr>
          <a:xfrm>
            <a:off x="4208330" y="2654554"/>
            <a:ext cx="2962800" cy="619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700"/>
              <a:buNone/>
              <a:defRPr sz="1700">
                <a:solidFill>
                  <a:schemeClr val="lt1"/>
                </a:solidFill>
              </a:defRPr>
            </a:lvl1pPr>
            <a:lvl2pPr lvl="1" rtl="0">
              <a:spcBef>
                <a:spcPts val="160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813" name="Google Shape;813;p26"/>
          <p:cNvSpPr/>
          <p:nvPr/>
        </p:nvSpPr>
        <p:spPr>
          <a:xfrm rot="6992987">
            <a:off x="843947" y="742798"/>
            <a:ext cx="3202017" cy="3219612"/>
          </a:xfrm>
          <a:custGeom>
            <a:rect b="b" l="l" r="r" t="t"/>
            <a:pathLst>
              <a:path extrusionOk="0" h="32734" w="31782">
                <a:moveTo>
                  <a:pt x="17963" y="1"/>
                </a:moveTo>
                <a:cubicBezTo>
                  <a:pt x="15808" y="1"/>
                  <a:pt x="13697" y="349"/>
                  <a:pt x="11652" y="1047"/>
                </a:cubicBezTo>
                <a:cubicBezTo>
                  <a:pt x="5455" y="3079"/>
                  <a:pt x="1" y="8236"/>
                  <a:pt x="199" y="15226"/>
                </a:cubicBezTo>
                <a:cubicBezTo>
                  <a:pt x="323" y="20184"/>
                  <a:pt x="3918" y="25787"/>
                  <a:pt x="7562" y="28910"/>
                </a:cubicBezTo>
                <a:cubicBezTo>
                  <a:pt x="10661" y="31601"/>
                  <a:pt x="13441" y="32733"/>
                  <a:pt x="17019" y="32733"/>
                </a:cubicBezTo>
                <a:cubicBezTo>
                  <a:pt x="17792" y="32733"/>
                  <a:pt x="18602" y="32680"/>
                  <a:pt x="19461" y="32579"/>
                </a:cubicBezTo>
                <a:cubicBezTo>
                  <a:pt x="25559" y="31835"/>
                  <a:pt x="31781" y="28117"/>
                  <a:pt x="30220" y="21325"/>
                </a:cubicBezTo>
                <a:cubicBezTo>
                  <a:pt x="29575" y="18474"/>
                  <a:pt x="28534" y="15796"/>
                  <a:pt x="28013" y="12871"/>
                </a:cubicBezTo>
                <a:cubicBezTo>
                  <a:pt x="27517" y="10219"/>
                  <a:pt x="27716" y="7095"/>
                  <a:pt x="26451" y="4616"/>
                </a:cubicBezTo>
                <a:cubicBezTo>
                  <a:pt x="24815" y="1394"/>
                  <a:pt x="21692" y="154"/>
                  <a:pt x="18395" y="5"/>
                </a:cubicBezTo>
                <a:cubicBezTo>
                  <a:pt x="18251" y="2"/>
                  <a:pt x="18107" y="1"/>
                  <a:pt x="179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1037137" y="3679275"/>
            <a:ext cx="2942966" cy="2474837"/>
          </a:xfrm>
          <a:custGeom>
            <a:rect b="b" l="l" r="r" t="t"/>
            <a:pathLst>
              <a:path extrusionOk="0" h="53337" w="63426">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rot="-9227220">
            <a:off x="7289002" y="-455180"/>
            <a:ext cx="2942921" cy="2474799"/>
          </a:xfrm>
          <a:custGeom>
            <a:rect b="b" l="l" r="r" t="t"/>
            <a:pathLst>
              <a:path extrusionOk="0" h="53337" w="63426">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txBox="1"/>
          <p:nvPr>
            <p:ph hasCustomPrompt="1" idx="2" type="title"/>
          </p:nvPr>
        </p:nvSpPr>
        <p:spPr>
          <a:xfrm>
            <a:off x="786775" y="865350"/>
            <a:ext cx="3251700" cy="29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817" name="Google Shape;817;p26"/>
          <p:cNvSpPr/>
          <p:nvPr/>
        </p:nvSpPr>
        <p:spPr>
          <a:xfrm flipH="1">
            <a:off x="8383520" y="1404666"/>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flipH="1">
            <a:off x="8706813" y="2581614"/>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flipH="1">
            <a:off x="8503033" y="2200913"/>
            <a:ext cx="190500" cy="19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flipH="1">
            <a:off x="8536114" y="1979285"/>
            <a:ext cx="124500" cy="12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flipH="1" rot="-802175">
            <a:off x="8935964" y="2031421"/>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flipH="1" rot="-802175">
            <a:off x="8763754" y="1749496"/>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rot="802175">
            <a:off x="7773184" y="294204"/>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rot="802175">
            <a:off x="7982660" y="12278"/>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26"/>
          <p:cNvGrpSpPr/>
          <p:nvPr/>
        </p:nvGrpSpPr>
        <p:grpSpPr>
          <a:xfrm flipH="1">
            <a:off x="8370061" y="765550"/>
            <a:ext cx="365675" cy="434100"/>
            <a:chOff x="557509" y="854825"/>
            <a:chExt cx="365675" cy="434100"/>
          </a:xfrm>
        </p:grpSpPr>
        <p:sp>
          <p:nvSpPr>
            <p:cNvPr id="826" name="Google Shape;826;p26"/>
            <p:cNvSpPr/>
            <p:nvPr/>
          </p:nvSpPr>
          <p:spPr>
            <a:xfrm>
              <a:off x="557509" y="1178001"/>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796083" y="1149619"/>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666375" y="854825"/>
              <a:ext cx="233087" cy="35416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665553" y="923930"/>
              <a:ext cx="233910" cy="113666"/>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26"/>
          <p:cNvSpPr/>
          <p:nvPr/>
        </p:nvSpPr>
        <p:spPr>
          <a:xfrm flipH="1">
            <a:off x="8989759" y="1131698"/>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flipH="1">
            <a:off x="8697971" y="279113"/>
            <a:ext cx="190500" cy="19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flipH="1">
            <a:off x="7204341" y="239675"/>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flipH="1">
            <a:off x="8730966" y="87263"/>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flipH="1">
            <a:off x="9084495" y="733373"/>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flipH="1">
            <a:off x="8957745" y="851248"/>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flipH="1">
            <a:off x="9104795" y="928698"/>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flipH="1">
            <a:off x="7171125" y="450225"/>
            <a:ext cx="263700" cy="26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flipH="1">
            <a:off x="8298508" y="354963"/>
            <a:ext cx="190500" cy="19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flipH="1">
            <a:off x="7884488" y="666914"/>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flipH="1">
            <a:off x="873576" y="3936916"/>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flipH="1">
            <a:off x="1324231" y="4826064"/>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flipH="1">
            <a:off x="993089" y="4733163"/>
            <a:ext cx="190500" cy="19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flipH="1">
            <a:off x="1026169" y="4511535"/>
            <a:ext cx="124500" cy="12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flipH="1" rot="-802175">
            <a:off x="1426019" y="4563671"/>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flipH="1" rot="-802175">
            <a:off x="1253809" y="4281746"/>
            <a:ext cx="149701" cy="370360"/>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rot="802175">
            <a:off x="34640" y="4274254"/>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rot="802175">
            <a:off x="244116" y="3992328"/>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flipH="1">
            <a:off x="642451" y="4916376"/>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flipH="1">
            <a:off x="402917" y="4887994"/>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flipH="1">
            <a:off x="426638" y="4593200"/>
            <a:ext cx="233087" cy="35416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flipH="1">
            <a:off x="426638" y="4662305"/>
            <a:ext cx="233910" cy="113666"/>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flipH="1">
            <a:off x="32015" y="3594925"/>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flipH="1">
            <a:off x="502227" y="4335363"/>
            <a:ext cx="190500" cy="19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flipH="1">
            <a:off x="51547" y="4809375"/>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flipH="1">
            <a:off x="535222" y="4143513"/>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flipH="1">
            <a:off x="126751" y="3196600"/>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flipH="1">
            <a:off x="1" y="3314475"/>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flipH="1">
            <a:off x="147051" y="3391925"/>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859" name="Shape 859"/>
        <p:cNvGrpSpPr/>
        <p:nvPr/>
      </p:nvGrpSpPr>
      <p:grpSpPr>
        <a:xfrm>
          <a:off x="0" y="0"/>
          <a:ext cx="0" cy="0"/>
          <a:chOff x="0" y="0"/>
          <a:chExt cx="0" cy="0"/>
        </a:xfrm>
      </p:grpSpPr>
      <p:sp>
        <p:nvSpPr>
          <p:cNvPr id="860" name="Google Shape;860;p27"/>
          <p:cNvSpPr txBox="1"/>
          <p:nvPr>
            <p:ph type="title"/>
          </p:nvPr>
        </p:nvSpPr>
        <p:spPr>
          <a:xfrm>
            <a:off x="1555800" y="381000"/>
            <a:ext cx="60324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1" name="Google Shape;861;p27"/>
          <p:cNvSpPr/>
          <p:nvPr/>
        </p:nvSpPr>
        <p:spPr>
          <a:xfrm rot="7213299">
            <a:off x="6511337" y="3266913"/>
            <a:ext cx="4805204" cy="2203933"/>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8139254" y="4262712"/>
            <a:ext cx="208318" cy="27778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7783089" y="4965428"/>
            <a:ext cx="208318" cy="277785"/>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8102560" y="4892005"/>
            <a:ext cx="150600" cy="15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8128577" y="4716848"/>
            <a:ext cx="98400" cy="98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rot="802145">
            <a:off x="7763196" y="4758051"/>
            <a:ext cx="147764" cy="13976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rot="802145">
            <a:off x="7928750" y="4535239"/>
            <a:ext cx="118312" cy="292707"/>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flipH="1" rot="-802145">
            <a:off x="8862842" y="4538618"/>
            <a:ext cx="147764" cy="13976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flipH="1" rot="-802145">
            <a:off x="8726740" y="4315805"/>
            <a:ext cx="118312" cy="292707"/>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8430543" y="5036803"/>
            <a:ext cx="99693" cy="87665"/>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8619095" y="5014372"/>
            <a:ext cx="100452" cy="87665"/>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8516583" y="4781389"/>
            <a:ext cx="184216" cy="279900"/>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8515933" y="4836005"/>
            <a:ext cx="184866" cy="89833"/>
          </a:xfrm>
          <a:custGeom>
            <a:rect b="b" l="l" r="r" t="t"/>
            <a:pathLst>
              <a:path extrusionOk="0" fill="none" h="829" w="1706">
                <a:moveTo>
                  <a:pt x="0" y="829"/>
                </a:moveTo>
                <a:lnTo>
                  <a:pt x="1706" y="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8490502" y="4577614"/>
            <a:ext cx="150600" cy="15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8898847" y="4952238"/>
            <a:ext cx="98400" cy="9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8516586" y="4425990"/>
            <a:ext cx="98400" cy="9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rot="9737279">
            <a:off x="8284871" y="3952875"/>
            <a:ext cx="442748" cy="277782"/>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flipH="1" rot="6216705">
            <a:off x="-459195" y="-357269"/>
            <a:ext cx="1440073" cy="1320548"/>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flipH="1">
            <a:off x="561794" y="857397"/>
            <a:ext cx="137830" cy="121200"/>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flipH="1">
            <a:off x="300068" y="826384"/>
            <a:ext cx="138879" cy="121200"/>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flipH="1">
            <a:off x="325986" y="504279"/>
            <a:ext cx="254686" cy="386972"/>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flipH="1">
            <a:off x="325986" y="579786"/>
            <a:ext cx="255584" cy="124197"/>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flipH="1" rot="-802160">
            <a:off x="867805" y="247420"/>
            <a:ext cx="148979" cy="14091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flipH="1" rot="-802160">
            <a:off x="730581" y="22773"/>
            <a:ext cx="119285" cy="295115"/>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flipH="1">
            <a:off x="788653" y="448526"/>
            <a:ext cx="151800" cy="15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flipH="1">
            <a:off x="649913" y="577322"/>
            <a:ext cx="99600" cy="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flipH="1">
            <a:off x="810713" y="661948"/>
            <a:ext cx="58500" cy="5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flipH="1">
            <a:off x="1195011" y="233111"/>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flipH="1">
            <a:off x="423083" y="1158201"/>
            <a:ext cx="210039" cy="28007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890" name="Shape 890"/>
        <p:cNvGrpSpPr/>
        <p:nvPr/>
      </p:nvGrpSpPr>
      <p:grpSpPr>
        <a:xfrm>
          <a:off x="0" y="0"/>
          <a:ext cx="0" cy="0"/>
          <a:chOff x="0" y="0"/>
          <a:chExt cx="0" cy="0"/>
        </a:xfrm>
      </p:grpSpPr>
      <p:sp>
        <p:nvSpPr>
          <p:cNvPr id="891" name="Google Shape;891;p28"/>
          <p:cNvSpPr txBox="1"/>
          <p:nvPr>
            <p:ph type="title"/>
          </p:nvPr>
        </p:nvSpPr>
        <p:spPr>
          <a:xfrm>
            <a:off x="1555800" y="381000"/>
            <a:ext cx="60324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1"/>
        </a:solidFill>
      </p:bgPr>
    </p:bg>
    <p:spTree>
      <p:nvGrpSpPr>
        <p:cNvPr id="892" name="Shape 892"/>
        <p:cNvGrpSpPr/>
        <p:nvPr/>
      </p:nvGrpSpPr>
      <p:grpSpPr>
        <a:xfrm>
          <a:off x="0" y="0"/>
          <a:ext cx="0" cy="0"/>
          <a:chOff x="0" y="0"/>
          <a:chExt cx="0" cy="0"/>
        </a:xfrm>
      </p:grpSpPr>
      <p:sp>
        <p:nvSpPr>
          <p:cNvPr id="893" name="Google Shape;893;p29"/>
          <p:cNvSpPr/>
          <p:nvPr/>
        </p:nvSpPr>
        <p:spPr>
          <a:xfrm>
            <a:off x="2552700" y="-582625"/>
            <a:ext cx="4038600" cy="51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9"/>
          <p:cNvSpPr txBox="1"/>
          <p:nvPr/>
        </p:nvSpPr>
        <p:spPr>
          <a:xfrm>
            <a:off x="2940300" y="3431650"/>
            <a:ext cx="3263400" cy="52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100">
                <a:solidFill>
                  <a:schemeClr val="accent3"/>
                </a:solidFill>
                <a:latin typeface="Nunito"/>
                <a:ea typeface="Nunito"/>
                <a:cs typeface="Nunito"/>
                <a:sym typeface="Nunito"/>
              </a:rPr>
              <a:t>CREDITS: This presentation template was created by </a:t>
            </a:r>
            <a:r>
              <a:rPr b="1" lang="en" sz="1100">
                <a:solidFill>
                  <a:schemeClr val="accent3"/>
                </a:solidFill>
                <a:uFill>
                  <a:noFill/>
                </a:uFill>
                <a:latin typeface="Nunito"/>
                <a:ea typeface="Nunito"/>
                <a:cs typeface="Nunito"/>
                <a:sym typeface="Nunito"/>
                <a:hlinkClick r:id="rId2">
                  <a:extLst>
                    <a:ext uri="{A12FA001-AC4F-418D-AE19-62706E023703}">
                      <ahyp:hlinkClr val="tx"/>
                    </a:ext>
                  </a:extLst>
                </a:hlinkClick>
              </a:rPr>
              <a:t>Slidesgo</a:t>
            </a:r>
            <a:r>
              <a:rPr lang="en" sz="1100">
                <a:solidFill>
                  <a:schemeClr val="accent3"/>
                </a:solidFill>
                <a:latin typeface="Nunito"/>
                <a:ea typeface="Nunito"/>
                <a:cs typeface="Nunito"/>
                <a:sym typeface="Nunito"/>
              </a:rPr>
              <a:t>, including icons by </a:t>
            </a:r>
            <a:r>
              <a:rPr b="1" lang="en" sz="1100">
                <a:solidFill>
                  <a:schemeClr val="accent3"/>
                </a:solidFill>
                <a:uFill>
                  <a:noFill/>
                </a:uFill>
                <a:latin typeface="Nunito"/>
                <a:ea typeface="Nunito"/>
                <a:cs typeface="Nunito"/>
                <a:sym typeface="Nunito"/>
                <a:hlinkClick r:id="rId3">
                  <a:extLst>
                    <a:ext uri="{A12FA001-AC4F-418D-AE19-62706E023703}">
                      <ahyp:hlinkClr val="tx"/>
                    </a:ext>
                  </a:extLst>
                </a:hlinkClick>
              </a:rPr>
              <a:t>Flaticon</a:t>
            </a:r>
            <a:r>
              <a:rPr lang="en" sz="1100">
                <a:solidFill>
                  <a:schemeClr val="accent3"/>
                </a:solidFill>
                <a:latin typeface="Nunito"/>
                <a:ea typeface="Nunito"/>
                <a:cs typeface="Nunito"/>
                <a:sym typeface="Nunito"/>
              </a:rPr>
              <a:t>, and infographics &amp; images by </a:t>
            </a:r>
            <a:r>
              <a:rPr b="1" lang="en" sz="1100">
                <a:solidFill>
                  <a:schemeClr val="accent3"/>
                </a:solidFill>
                <a:uFill>
                  <a:noFill/>
                </a:uFill>
                <a:latin typeface="Nunito"/>
                <a:ea typeface="Nunito"/>
                <a:cs typeface="Nunito"/>
                <a:sym typeface="Nunito"/>
                <a:hlinkClick r:id="rId4">
                  <a:extLst>
                    <a:ext uri="{A12FA001-AC4F-418D-AE19-62706E023703}">
                      <ahyp:hlinkClr val="tx"/>
                    </a:ext>
                  </a:extLst>
                </a:hlinkClick>
              </a:rPr>
              <a:t>Freepik</a:t>
            </a:r>
            <a:r>
              <a:rPr lang="en" sz="1100">
                <a:solidFill>
                  <a:schemeClr val="accent3"/>
                </a:solidFill>
                <a:latin typeface="Nunito"/>
                <a:ea typeface="Nunito"/>
                <a:cs typeface="Nunito"/>
                <a:sym typeface="Nunito"/>
              </a:rPr>
              <a:t>. </a:t>
            </a:r>
            <a:endParaRPr sz="1100">
              <a:solidFill>
                <a:schemeClr val="accent3"/>
              </a:solidFill>
              <a:latin typeface="Nunito"/>
              <a:ea typeface="Nunito"/>
              <a:cs typeface="Nunito"/>
              <a:sym typeface="Nunito"/>
            </a:endParaRPr>
          </a:p>
        </p:txBody>
      </p:sp>
      <p:sp>
        <p:nvSpPr>
          <p:cNvPr id="895" name="Google Shape;895;p29"/>
          <p:cNvSpPr txBox="1"/>
          <p:nvPr>
            <p:ph idx="1" type="subTitle"/>
          </p:nvPr>
        </p:nvSpPr>
        <p:spPr>
          <a:xfrm>
            <a:off x="3157050" y="1473632"/>
            <a:ext cx="2829900" cy="104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6" name="Google Shape;896;p29"/>
          <p:cNvSpPr/>
          <p:nvPr/>
        </p:nvSpPr>
        <p:spPr>
          <a:xfrm rot="3722038">
            <a:off x="8331652" y="4373144"/>
            <a:ext cx="1027322" cy="858028"/>
          </a:xfrm>
          <a:custGeom>
            <a:rect b="b" l="l" r="r" t="t"/>
            <a:pathLst>
              <a:path extrusionOk="0" h="8611" w="10310">
                <a:moveTo>
                  <a:pt x="10309" y="1"/>
                </a:moveTo>
                <a:lnTo>
                  <a:pt x="1" y="3978"/>
                </a:lnTo>
                <a:lnTo>
                  <a:pt x="491" y="8611"/>
                </a:lnTo>
                <a:lnTo>
                  <a:pt x="8991" y="8424"/>
                </a:lnTo>
                <a:lnTo>
                  <a:pt x="10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9"/>
          <p:cNvSpPr/>
          <p:nvPr/>
        </p:nvSpPr>
        <p:spPr>
          <a:xfrm rot="3722038">
            <a:off x="7642605" y="3528381"/>
            <a:ext cx="1132545" cy="770541"/>
          </a:xfrm>
          <a:custGeom>
            <a:rect b="b" l="l" r="r" t="t"/>
            <a:pathLst>
              <a:path extrusionOk="0" h="7733" w="11366">
                <a:moveTo>
                  <a:pt x="4930" y="1"/>
                </a:moveTo>
                <a:cubicBezTo>
                  <a:pt x="4930" y="1"/>
                  <a:pt x="4337" y="581"/>
                  <a:pt x="5103" y="1078"/>
                </a:cubicBezTo>
                <a:cubicBezTo>
                  <a:pt x="5869" y="1582"/>
                  <a:pt x="7402" y="2438"/>
                  <a:pt x="7402" y="2438"/>
                </a:cubicBezTo>
                <a:lnTo>
                  <a:pt x="1057" y="3425"/>
                </a:lnTo>
                <a:cubicBezTo>
                  <a:pt x="1057" y="3425"/>
                  <a:pt x="739" y="3508"/>
                  <a:pt x="760" y="3909"/>
                </a:cubicBezTo>
                <a:cubicBezTo>
                  <a:pt x="781" y="4178"/>
                  <a:pt x="926" y="4219"/>
                  <a:pt x="1250" y="4316"/>
                </a:cubicBezTo>
                <a:cubicBezTo>
                  <a:pt x="1250" y="4316"/>
                  <a:pt x="1164" y="4310"/>
                  <a:pt x="1037" y="4310"/>
                </a:cubicBezTo>
                <a:cubicBezTo>
                  <a:pt x="709" y="4310"/>
                  <a:pt x="113" y="4350"/>
                  <a:pt x="63" y="4634"/>
                </a:cubicBezTo>
                <a:cubicBezTo>
                  <a:pt x="1" y="5020"/>
                  <a:pt x="125" y="5248"/>
                  <a:pt x="663" y="5283"/>
                </a:cubicBezTo>
                <a:cubicBezTo>
                  <a:pt x="663" y="5283"/>
                  <a:pt x="373" y="5317"/>
                  <a:pt x="449" y="5745"/>
                </a:cubicBezTo>
                <a:cubicBezTo>
                  <a:pt x="525" y="6166"/>
                  <a:pt x="1050" y="6194"/>
                  <a:pt x="1506" y="6249"/>
                </a:cubicBezTo>
                <a:cubicBezTo>
                  <a:pt x="1506" y="6249"/>
                  <a:pt x="1112" y="6304"/>
                  <a:pt x="1264" y="6802"/>
                </a:cubicBezTo>
                <a:cubicBezTo>
                  <a:pt x="1391" y="7225"/>
                  <a:pt x="2633" y="7732"/>
                  <a:pt x="4455" y="7732"/>
                </a:cubicBezTo>
                <a:cubicBezTo>
                  <a:pt x="5813" y="7732"/>
                  <a:pt x="7493" y="7450"/>
                  <a:pt x="9273" y="6643"/>
                </a:cubicBezTo>
                <a:lnTo>
                  <a:pt x="11365" y="6228"/>
                </a:lnTo>
                <a:lnTo>
                  <a:pt x="11262" y="2320"/>
                </a:lnTo>
                <a:lnTo>
                  <a:pt x="10067" y="2251"/>
                </a:lnTo>
                <a:cubicBezTo>
                  <a:pt x="10067" y="2251"/>
                  <a:pt x="9688" y="1886"/>
                  <a:pt x="9308" y="1444"/>
                </a:cubicBezTo>
                <a:cubicBezTo>
                  <a:pt x="8928" y="1009"/>
                  <a:pt x="4931" y="1"/>
                  <a:pt x="4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9"/>
          <p:cNvSpPr/>
          <p:nvPr/>
        </p:nvSpPr>
        <p:spPr>
          <a:xfrm rot="3722038">
            <a:off x="8331813" y="4205125"/>
            <a:ext cx="185934" cy="441818"/>
          </a:xfrm>
          <a:custGeom>
            <a:rect b="b" l="l" r="r" t="t"/>
            <a:pathLst>
              <a:path extrusionOk="0" h="4434" w="1866">
                <a:moveTo>
                  <a:pt x="767" y="1"/>
                </a:moveTo>
                <a:lnTo>
                  <a:pt x="1" y="4323"/>
                </a:lnTo>
                <a:lnTo>
                  <a:pt x="1258" y="4434"/>
                </a:lnTo>
                <a:lnTo>
                  <a:pt x="1865" y="312"/>
                </a:lnTo>
                <a:lnTo>
                  <a:pt x="767" y="1"/>
                </a:lnTo>
                <a:close/>
              </a:path>
            </a:pathLst>
          </a:custGeom>
          <a:solidFill>
            <a:srgbClr val="FD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rot="3722038">
            <a:off x="7497119" y="3768601"/>
            <a:ext cx="1121585" cy="808705"/>
          </a:xfrm>
          <a:custGeom>
            <a:rect b="b" l="l" r="r" t="t"/>
            <a:pathLst>
              <a:path extrusionOk="0" h="8116" w="11256">
                <a:moveTo>
                  <a:pt x="6660" y="1"/>
                </a:moveTo>
                <a:cubicBezTo>
                  <a:pt x="5281" y="1"/>
                  <a:pt x="3101" y="202"/>
                  <a:pt x="3101" y="202"/>
                </a:cubicBezTo>
                <a:cubicBezTo>
                  <a:pt x="3101" y="202"/>
                  <a:pt x="2735" y="955"/>
                  <a:pt x="3633" y="1169"/>
                </a:cubicBezTo>
                <a:cubicBezTo>
                  <a:pt x="4523" y="1376"/>
                  <a:pt x="6256" y="1680"/>
                  <a:pt x="6256" y="1680"/>
                </a:cubicBezTo>
                <a:lnTo>
                  <a:pt x="602" y="4725"/>
                </a:lnTo>
                <a:cubicBezTo>
                  <a:pt x="602" y="4725"/>
                  <a:pt x="332" y="4918"/>
                  <a:pt x="491" y="5284"/>
                </a:cubicBezTo>
                <a:cubicBezTo>
                  <a:pt x="570" y="5472"/>
                  <a:pt x="676" y="5514"/>
                  <a:pt x="871" y="5514"/>
                </a:cubicBezTo>
                <a:cubicBezTo>
                  <a:pt x="932" y="5514"/>
                  <a:pt x="1003" y="5510"/>
                  <a:pt x="1085" y="5505"/>
                </a:cubicBezTo>
                <a:lnTo>
                  <a:pt x="1085" y="5505"/>
                </a:lnTo>
                <a:cubicBezTo>
                  <a:pt x="1085" y="5505"/>
                  <a:pt x="1" y="5809"/>
                  <a:pt x="77" y="6202"/>
                </a:cubicBezTo>
                <a:cubicBezTo>
                  <a:pt x="129" y="6494"/>
                  <a:pt x="248" y="6664"/>
                  <a:pt x="527" y="6664"/>
                </a:cubicBezTo>
                <a:cubicBezTo>
                  <a:pt x="617" y="6664"/>
                  <a:pt x="724" y="6647"/>
                  <a:pt x="850" y="6609"/>
                </a:cubicBezTo>
                <a:lnTo>
                  <a:pt x="850" y="6609"/>
                </a:lnTo>
                <a:cubicBezTo>
                  <a:pt x="850" y="6609"/>
                  <a:pt x="595" y="6748"/>
                  <a:pt x="802" y="7120"/>
                </a:cubicBezTo>
                <a:cubicBezTo>
                  <a:pt x="905" y="7300"/>
                  <a:pt x="1076" y="7358"/>
                  <a:pt x="1275" y="7358"/>
                </a:cubicBezTo>
                <a:cubicBezTo>
                  <a:pt x="1489" y="7358"/>
                  <a:pt x="1736" y="7291"/>
                  <a:pt x="1969" y="7238"/>
                </a:cubicBezTo>
                <a:lnTo>
                  <a:pt x="1969" y="7238"/>
                </a:lnTo>
                <a:cubicBezTo>
                  <a:pt x="1969" y="7238"/>
                  <a:pt x="1692" y="7376"/>
                  <a:pt x="1927" y="7845"/>
                </a:cubicBezTo>
                <a:cubicBezTo>
                  <a:pt x="2012" y="8013"/>
                  <a:pt x="2351" y="8116"/>
                  <a:pt x="2864" y="8116"/>
                </a:cubicBezTo>
                <a:cubicBezTo>
                  <a:pt x="4275" y="8116"/>
                  <a:pt x="7006" y="7341"/>
                  <a:pt x="9425" y="5008"/>
                </a:cubicBezTo>
                <a:lnTo>
                  <a:pt x="11255" y="3924"/>
                </a:lnTo>
                <a:lnTo>
                  <a:pt x="9847" y="271"/>
                </a:lnTo>
                <a:lnTo>
                  <a:pt x="8701" y="609"/>
                </a:lnTo>
                <a:cubicBezTo>
                  <a:pt x="8701" y="609"/>
                  <a:pt x="8224" y="388"/>
                  <a:pt x="7713" y="105"/>
                </a:cubicBezTo>
                <a:cubicBezTo>
                  <a:pt x="7576" y="29"/>
                  <a:pt x="7174" y="1"/>
                  <a:pt x="6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9"/>
          <p:cNvSpPr/>
          <p:nvPr/>
        </p:nvSpPr>
        <p:spPr>
          <a:xfrm rot="3722038">
            <a:off x="7724871" y="3792140"/>
            <a:ext cx="77224" cy="55402"/>
          </a:xfrm>
          <a:custGeom>
            <a:rect b="b" l="l" r="r" t="t"/>
            <a:pathLst>
              <a:path extrusionOk="0" h="556" w="775">
                <a:moveTo>
                  <a:pt x="471" y="0"/>
                </a:moveTo>
                <a:cubicBezTo>
                  <a:pt x="274" y="0"/>
                  <a:pt x="1" y="190"/>
                  <a:pt x="1" y="190"/>
                </a:cubicBezTo>
                <a:lnTo>
                  <a:pt x="173" y="556"/>
                </a:lnTo>
                <a:cubicBezTo>
                  <a:pt x="173" y="556"/>
                  <a:pt x="774" y="328"/>
                  <a:pt x="636" y="86"/>
                </a:cubicBezTo>
                <a:cubicBezTo>
                  <a:pt x="600" y="24"/>
                  <a:pt x="540" y="0"/>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9"/>
          <p:cNvSpPr/>
          <p:nvPr/>
        </p:nvSpPr>
        <p:spPr>
          <a:xfrm rot="3722038">
            <a:off x="8250873" y="3794419"/>
            <a:ext cx="81907" cy="42049"/>
          </a:xfrm>
          <a:custGeom>
            <a:rect b="b" l="l" r="r" t="t"/>
            <a:pathLst>
              <a:path extrusionOk="0" h="422" w="822">
                <a:moveTo>
                  <a:pt x="822" y="1"/>
                </a:moveTo>
                <a:lnTo>
                  <a:pt x="76" y="70"/>
                </a:lnTo>
                <a:lnTo>
                  <a:pt x="0" y="77"/>
                </a:lnTo>
                <a:cubicBezTo>
                  <a:pt x="0" y="77"/>
                  <a:pt x="42" y="422"/>
                  <a:pt x="276" y="422"/>
                </a:cubicBezTo>
                <a:cubicBezTo>
                  <a:pt x="463" y="415"/>
                  <a:pt x="642" y="394"/>
                  <a:pt x="822" y="360"/>
                </a:cubicBez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9"/>
          <p:cNvSpPr/>
          <p:nvPr/>
        </p:nvSpPr>
        <p:spPr>
          <a:xfrm rot="3722038">
            <a:off x="7608137" y="3811280"/>
            <a:ext cx="77124" cy="55501"/>
          </a:xfrm>
          <a:custGeom>
            <a:rect b="b" l="l" r="r" t="t"/>
            <a:pathLst>
              <a:path extrusionOk="0" h="557" w="774">
                <a:moveTo>
                  <a:pt x="470" y="1"/>
                </a:moveTo>
                <a:cubicBezTo>
                  <a:pt x="273" y="1"/>
                  <a:pt x="0" y="190"/>
                  <a:pt x="0" y="190"/>
                </a:cubicBezTo>
                <a:lnTo>
                  <a:pt x="173" y="556"/>
                </a:lnTo>
                <a:cubicBezTo>
                  <a:pt x="173" y="556"/>
                  <a:pt x="773" y="328"/>
                  <a:pt x="635" y="87"/>
                </a:cubicBezTo>
                <a:cubicBezTo>
                  <a:pt x="599" y="24"/>
                  <a:pt x="540" y="1"/>
                  <a:pt x="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9"/>
          <p:cNvSpPr/>
          <p:nvPr/>
        </p:nvSpPr>
        <p:spPr>
          <a:xfrm rot="3722038">
            <a:off x="7576142" y="3905900"/>
            <a:ext cx="76426" cy="55501"/>
          </a:xfrm>
          <a:custGeom>
            <a:rect b="b" l="l" r="r" t="t"/>
            <a:pathLst>
              <a:path extrusionOk="0" h="557" w="767">
                <a:moveTo>
                  <a:pt x="468" y="1"/>
                </a:moveTo>
                <a:cubicBezTo>
                  <a:pt x="273" y="1"/>
                  <a:pt x="0" y="190"/>
                  <a:pt x="0" y="190"/>
                </a:cubicBezTo>
                <a:lnTo>
                  <a:pt x="173" y="556"/>
                </a:lnTo>
                <a:cubicBezTo>
                  <a:pt x="173" y="556"/>
                  <a:pt x="767" y="328"/>
                  <a:pt x="629" y="87"/>
                </a:cubicBezTo>
                <a:cubicBezTo>
                  <a:pt x="595" y="24"/>
                  <a:pt x="536"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9"/>
          <p:cNvSpPr/>
          <p:nvPr/>
        </p:nvSpPr>
        <p:spPr>
          <a:xfrm rot="3722038">
            <a:off x="7565407" y="4044534"/>
            <a:ext cx="76426" cy="56099"/>
          </a:xfrm>
          <a:custGeom>
            <a:rect b="b" l="l" r="r" t="t"/>
            <a:pathLst>
              <a:path extrusionOk="0" h="563" w="767">
                <a:moveTo>
                  <a:pt x="465" y="0"/>
                </a:moveTo>
                <a:cubicBezTo>
                  <a:pt x="269" y="0"/>
                  <a:pt x="0" y="190"/>
                  <a:pt x="0" y="190"/>
                </a:cubicBezTo>
                <a:lnTo>
                  <a:pt x="173" y="563"/>
                </a:lnTo>
                <a:cubicBezTo>
                  <a:pt x="173" y="563"/>
                  <a:pt x="767" y="321"/>
                  <a:pt x="628" y="86"/>
                </a:cubicBezTo>
                <a:cubicBezTo>
                  <a:pt x="593" y="24"/>
                  <a:pt x="533" y="0"/>
                  <a:pt x="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9"/>
          <p:cNvSpPr/>
          <p:nvPr/>
        </p:nvSpPr>
        <p:spPr>
          <a:xfrm rot="3722038">
            <a:off x="7533328" y="4005709"/>
            <a:ext cx="230575" cy="75031"/>
          </a:xfrm>
          <a:custGeom>
            <a:rect b="b" l="l" r="r" t="t"/>
            <a:pathLst>
              <a:path extrusionOk="0" fill="none" h="753" w="2314">
                <a:moveTo>
                  <a:pt x="1" y="753"/>
                </a:moveTo>
                <a:lnTo>
                  <a:pt x="2314"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9"/>
          <p:cNvSpPr/>
          <p:nvPr/>
        </p:nvSpPr>
        <p:spPr>
          <a:xfrm rot="3722038">
            <a:off x="7532961" y="3875503"/>
            <a:ext cx="289763" cy="108113"/>
          </a:xfrm>
          <a:custGeom>
            <a:rect b="b" l="l" r="r" t="t"/>
            <a:pathLst>
              <a:path extrusionOk="0" fill="none" h="1085" w="2908">
                <a:moveTo>
                  <a:pt x="1" y="1084"/>
                </a:moveTo>
                <a:lnTo>
                  <a:pt x="2907"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9"/>
          <p:cNvSpPr/>
          <p:nvPr/>
        </p:nvSpPr>
        <p:spPr>
          <a:xfrm rot="3722038">
            <a:off x="7626841" y="3827473"/>
            <a:ext cx="261564" cy="92270"/>
          </a:xfrm>
          <a:custGeom>
            <a:rect b="b" l="l" r="r" t="t"/>
            <a:pathLst>
              <a:path extrusionOk="0" fill="none" h="926" w="2625">
                <a:moveTo>
                  <a:pt x="0" y="926"/>
                </a:moveTo>
                <a:lnTo>
                  <a:pt x="2624" y="1"/>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9"/>
          <p:cNvSpPr/>
          <p:nvPr/>
        </p:nvSpPr>
        <p:spPr>
          <a:xfrm rot="3722038">
            <a:off x="8348336" y="4297652"/>
            <a:ext cx="1071962" cy="965344"/>
          </a:xfrm>
          <a:custGeom>
            <a:rect b="b" l="l" r="r" t="t"/>
            <a:pathLst>
              <a:path extrusionOk="0" h="9688" w="10758">
                <a:moveTo>
                  <a:pt x="10757" y="1"/>
                </a:moveTo>
                <a:lnTo>
                  <a:pt x="0" y="4979"/>
                </a:lnTo>
                <a:lnTo>
                  <a:pt x="1947" y="9688"/>
                </a:lnTo>
                <a:lnTo>
                  <a:pt x="9535" y="7098"/>
                </a:lnTo>
                <a:lnTo>
                  <a:pt x="10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9"/>
          <p:cNvSpPr/>
          <p:nvPr/>
        </p:nvSpPr>
        <p:spPr>
          <a:xfrm rot="3722038">
            <a:off x="8271803" y="4262746"/>
            <a:ext cx="264354" cy="439028"/>
          </a:xfrm>
          <a:custGeom>
            <a:rect b="b" l="l" r="r" t="t"/>
            <a:pathLst>
              <a:path extrusionOk="0" h="4406" w="2653">
                <a:moveTo>
                  <a:pt x="1099" y="0"/>
                </a:moveTo>
                <a:lnTo>
                  <a:pt x="1" y="284"/>
                </a:lnTo>
                <a:lnTo>
                  <a:pt x="1513" y="4406"/>
                </a:lnTo>
                <a:lnTo>
                  <a:pt x="2652" y="3867"/>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9"/>
          <p:cNvSpPr/>
          <p:nvPr/>
        </p:nvSpPr>
        <p:spPr>
          <a:xfrm rot="3722038">
            <a:off x="8461119" y="3679074"/>
            <a:ext cx="88782" cy="55202"/>
          </a:xfrm>
          <a:custGeom>
            <a:rect b="b" l="l" r="r" t="t"/>
            <a:pathLst>
              <a:path extrusionOk="0" h="554" w="891">
                <a:moveTo>
                  <a:pt x="90" y="1"/>
                </a:moveTo>
                <a:cubicBezTo>
                  <a:pt x="90" y="1"/>
                  <a:pt x="0" y="339"/>
                  <a:pt x="228" y="422"/>
                </a:cubicBezTo>
                <a:cubicBezTo>
                  <a:pt x="401" y="477"/>
                  <a:pt x="580" y="526"/>
                  <a:pt x="767" y="553"/>
                </a:cubicBezTo>
                <a:lnTo>
                  <a:pt x="891" y="215"/>
                </a:lnTo>
                <a:lnTo>
                  <a:pt x="166" y="21"/>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9"/>
          <p:cNvSpPr/>
          <p:nvPr/>
        </p:nvSpPr>
        <p:spPr>
          <a:xfrm rot="3722038">
            <a:off x="8410081" y="4732302"/>
            <a:ext cx="77124" cy="59985"/>
          </a:xfrm>
          <a:custGeom>
            <a:rect b="b" l="l" r="r" t="t"/>
            <a:pathLst>
              <a:path extrusionOk="0" h="602" w="774">
                <a:moveTo>
                  <a:pt x="387" y="0"/>
                </a:moveTo>
                <a:cubicBezTo>
                  <a:pt x="1" y="0"/>
                  <a:pt x="1" y="601"/>
                  <a:pt x="387" y="601"/>
                </a:cubicBezTo>
                <a:cubicBezTo>
                  <a:pt x="774" y="601"/>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9"/>
          <p:cNvSpPr/>
          <p:nvPr/>
        </p:nvSpPr>
        <p:spPr>
          <a:xfrm rot="3722038">
            <a:off x="8487354" y="4807853"/>
            <a:ext cx="77124" cy="60583"/>
          </a:xfrm>
          <a:custGeom>
            <a:rect b="b" l="l" r="r" t="t"/>
            <a:pathLst>
              <a:path extrusionOk="0" h="608" w="774">
                <a:moveTo>
                  <a:pt x="387" y="0"/>
                </a:moveTo>
                <a:cubicBezTo>
                  <a:pt x="0" y="0"/>
                  <a:pt x="0" y="608"/>
                  <a:pt x="387" y="608"/>
                </a:cubicBezTo>
                <a:cubicBezTo>
                  <a:pt x="774" y="608"/>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9"/>
          <p:cNvSpPr/>
          <p:nvPr/>
        </p:nvSpPr>
        <p:spPr>
          <a:xfrm rot="3722038">
            <a:off x="7774153" y="3233375"/>
            <a:ext cx="328325" cy="115686"/>
          </a:xfrm>
          <a:custGeom>
            <a:rect b="b" l="l" r="r" t="t"/>
            <a:pathLst>
              <a:path extrusionOk="0" fill="none" h="1161" w="3295">
                <a:moveTo>
                  <a:pt x="1" y="0"/>
                </a:moveTo>
                <a:lnTo>
                  <a:pt x="3294" y="116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9"/>
          <p:cNvSpPr/>
          <p:nvPr/>
        </p:nvSpPr>
        <p:spPr>
          <a:xfrm rot="3722038">
            <a:off x="7638514" y="3284588"/>
            <a:ext cx="228482" cy="53708"/>
          </a:xfrm>
          <a:custGeom>
            <a:rect b="b" l="l" r="r" t="t"/>
            <a:pathLst>
              <a:path extrusionOk="0" fill="none" h="539" w="2293">
                <a:moveTo>
                  <a:pt x="0" y="0"/>
                </a:moveTo>
                <a:lnTo>
                  <a:pt x="2293" y="539"/>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9"/>
          <p:cNvSpPr/>
          <p:nvPr/>
        </p:nvSpPr>
        <p:spPr>
          <a:xfrm rot="3722038">
            <a:off x="7315430" y="3381135"/>
            <a:ext cx="315172" cy="87487"/>
          </a:xfrm>
          <a:custGeom>
            <a:rect b="b" l="l" r="r" t="t"/>
            <a:pathLst>
              <a:path extrusionOk="0" fill="none" h="878" w="3163">
                <a:moveTo>
                  <a:pt x="1" y="878"/>
                </a:moveTo>
                <a:lnTo>
                  <a:pt x="3163"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9"/>
          <p:cNvSpPr/>
          <p:nvPr/>
        </p:nvSpPr>
        <p:spPr>
          <a:xfrm rot="3722038">
            <a:off x="7527992" y="3388669"/>
            <a:ext cx="161721" cy="19331"/>
          </a:xfrm>
          <a:custGeom>
            <a:rect b="b" l="l" r="r" t="t"/>
            <a:pathLst>
              <a:path extrusionOk="0" fill="none" h="194" w="1623">
                <a:moveTo>
                  <a:pt x="0" y="194"/>
                </a:moveTo>
                <a:lnTo>
                  <a:pt x="1623"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
          <p:cNvSpPr/>
          <p:nvPr/>
        </p:nvSpPr>
        <p:spPr>
          <a:xfrm rot="3722038">
            <a:off x="7356779" y="3545240"/>
            <a:ext cx="124654" cy="144582"/>
          </a:xfrm>
          <a:custGeom>
            <a:rect b="b" l="l" r="r" t="t"/>
            <a:pathLst>
              <a:path extrusionOk="0" fill="none" h="1451" w="1251">
                <a:moveTo>
                  <a:pt x="0" y="1451"/>
                </a:moveTo>
                <a:lnTo>
                  <a:pt x="1250"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9"/>
          <p:cNvSpPr/>
          <p:nvPr/>
        </p:nvSpPr>
        <p:spPr>
          <a:xfrm rot="3722038">
            <a:off x="7334763" y="3727117"/>
            <a:ext cx="75829" cy="125252"/>
          </a:xfrm>
          <a:custGeom>
            <a:rect b="b" l="l" r="r" t="t"/>
            <a:pathLst>
              <a:path extrusionOk="0" fill="none" h="1257" w="761">
                <a:moveTo>
                  <a:pt x="1" y="1257"/>
                </a:moveTo>
                <a:lnTo>
                  <a:pt x="760"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rot="3722038">
            <a:off x="7403033" y="3930197"/>
            <a:ext cx="100" cy="219514"/>
          </a:xfrm>
          <a:custGeom>
            <a:rect b="b" l="l" r="r" t="t"/>
            <a:pathLst>
              <a:path extrusionOk="0" fill="none" h="2203" w="1">
                <a:moveTo>
                  <a:pt x="1" y="2203"/>
                </a:moveTo>
                <a:lnTo>
                  <a:pt x="1"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rot="3722038">
            <a:off x="7526660" y="4475967"/>
            <a:ext cx="188625" cy="186532"/>
          </a:xfrm>
          <a:custGeom>
            <a:rect b="b" l="l" r="r" t="t"/>
            <a:pathLst>
              <a:path extrusionOk="0" h="1872" w="1893">
                <a:moveTo>
                  <a:pt x="1534" y="0"/>
                </a:moveTo>
                <a:lnTo>
                  <a:pt x="919" y="539"/>
                </a:lnTo>
                <a:lnTo>
                  <a:pt x="394" y="256"/>
                </a:lnTo>
                <a:lnTo>
                  <a:pt x="615" y="808"/>
                </a:lnTo>
                <a:lnTo>
                  <a:pt x="1" y="1354"/>
                </a:lnTo>
                <a:lnTo>
                  <a:pt x="781" y="1229"/>
                </a:lnTo>
                <a:lnTo>
                  <a:pt x="1037" y="1871"/>
                </a:lnTo>
                <a:lnTo>
                  <a:pt x="1230" y="1160"/>
                </a:lnTo>
                <a:lnTo>
                  <a:pt x="1893" y="1050"/>
                </a:lnTo>
                <a:lnTo>
                  <a:pt x="1334" y="760"/>
                </a:lnTo>
                <a:lnTo>
                  <a:pt x="1534" y="0"/>
                </a:lnTo>
                <a:close/>
              </a:path>
            </a:pathLst>
          </a:custGeom>
          <a:solidFill>
            <a:srgbClr val="EEC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rot="3722038">
            <a:off x="8745186" y="3819686"/>
            <a:ext cx="167899" cy="192710"/>
          </a:xfrm>
          <a:custGeom>
            <a:rect b="b" l="l" r="r" t="t"/>
            <a:pathLst>
              <a:path extrusionOk="0" h="1934" w="1685">
                <a:moveTo>
                  <a:pt x="1001" y="1"/>
                </a:moveTo>
                <a:lnTo>
                  <a:pt x="601" y="719"/>
                </a:lnTo>
                <a:lnTo>
                  <a:pt x="7" y="629"/>
                </a:lnTo>
                <a:lnTo>
                  <a:pt x="7" y="629"/>
                </a:lnTo>
                <a:lnTo>
                  <a:pt x="401" y="1078"/>
                </a:lnTo>
                <a:lnTo>
                  <a:pt x="0" y="1789"/>
                </a:lnTo>
                <a:lnTo>
                  <a:pt x="698" y="1416"/>
                </a:lnTo>
                <a:lnTo>
                  <a:pt x="1153" y="1934"/>
                </a:lnTo>
                <a:lnTo>
                  <a:pt x="1098" y="1195"/>
                </a:lnTo>
                <a:lnTo>
                  <a:pt x="1685" y="877"/>
                </a:lnTo>
                <a:lnTo>
                  <a:pt x="1064" y="788"/>
                </a:lnTo>
                <a:lnTo>
                  <a:pt x="1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a:off x="8212377" y="3034275"/>
            <a:ext cx="268569" cy="312341"/>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9"/>
          <p:cNvSpPr/>
          <p:nvPr/>
        </p:nvSpPr>
        <p:spPr>
          <a:xfrm flipH="1" rot="-3722038">
            <a:off x="-137442" y="4384532"/>
            <a:ext cx="1027322" cy="858028"/>
          </a:xfrm>
          <a:custGeom>
            <a:rect b="b" l="l" r="r" t="t"/>
            <a:pathLst>
              <a:path extrusionOk="0" h="8611" w="10310">
                <a:moveTo>
                  <a:pt x="10309" y="1"/>
                </a:moveTo>
                <a:lnTo>
                  <a:pt x="1" y="3978"/>
                </a:lnTo>
                <a:lnTo>
                  <a:pt x="491" y="8611"/>
                </a:lnTo>
                <a:lnTo>
                  <a:pt x="8991" y="8424"/>
                </a:lnTo>
                <a:lnTo>
                  <a:pt x="10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9"/>
          <p:cNvSpPr/>
          <p:nvPr/>
        </p:nvSpPr>
        <p:spPr>
          <a:xfrm flipH="1" rot="-3722038">
            <a:off x="446382" y="3539768"/>
            <a:ext cx="1132545" cy="770541"/>
          </a:xfrm>
          <a:custGeom>
            <a:rect b="b" l="l" r="r" t="t"/>
            <a:pathLst>
              <a:path extrusionOk="0" h="7733" w="11366">
                <a:moveTo>
                  <a:pt x="4930" y="1"/>
                </a:moveTo>
                <a:cubicBezTo>
                  <a:pt x="4930" y="1"/>
                  <a:pt x="4337" y="581"/>
                  <a:pt x="5103" y="1078"/>
                </a:cubicBezTo>
                <a:cubicBezTo>
                  <a:pt x="5869" y="1582"/>
                  <a:pt x="7402" y="2438"/>
                  <a:pt x="7402" y="2438"/>
                </a:cubicBezTo>
                <a:lnTo>
                  <a:pt x="1057" y="3425"/>
                </a:lnTo>
                <a:cubicBezTo>
                  <a:pt x="1057" y="3425"/>
                  <a:pt x="739" y="3508"/>
                  <a:pt x="760" y="3909"/>
                </a:cubicBezTo>
                <a:cubicBezTo>
                  <a:pt x="781" y="4178"/>
                  <a:pt x="926" y="4219"/>
                  <a:pt x="1250" y="4316"/>
                </a:cubicBezTo>
                <a:cubicBezTo>
                  <a:pt x="1250" y="4316"/>
                  <a:pt x="1164" y="4310"/>
                  <a:pt x="1037" y="4310"/>
                </a:cubicBezTo>
                <a:cubicBezTo>
                  <a:pt x="709" y="4310"/>
                  <a:pt x="113" y="4350"/>
                  <a:pt x="63" y="4634"/>
                </a:cubicBezTo>
                <a:cubicBezTo>
                  <a:pt x="1" y="5020"/>
                  <a:pt x="125" y="5248"/>
                  <a:pt x="663" y="5283"/>
                </a:cubicBezTo>
                <a:cubicBezTo>
                  <a:pt x="663" y="5283"/>
                  <a:pt x="373" y="5317"/>
                  <a:pt x="449" y="5745"/>
                </a:cubicBezTo>
                <a:cubicBezTo>
                  <a:pt x="525" y="6166"/>
                  <a:pt x="1050" y="6194"/>
                  <a:pt x="1506" y="6249"/>
                </a:cubicBezTo>
                <a:cubicBezTo>
                  <a:pt x="1506" y="6249"/>
                  <a:pt x="1112" y="6304"/>
                  <a:pt x="1264" y="6802"/>
                </a:cubicBezTo>
                <a:cubicBezTo>
                  <a:pt x="1391" y="7225"/>
                  <a:pt x="2633" y="7732"/>
                  <a:pt x="4455" y="7732"/>
                </a:cubicBezTo>
                <a:cubicBezTo>
                  <a:pt x="5813" y="7732"/>
                  <a:pt x="7493" y="7450"/>
                  <a:pt x="9273" y="6643"/>
                </a:cubicBezTo>
                <a:lnTo>
                  <a:pt x="11365" y="6228"/>
                </a:lnTo>
                <a:lnTo>
                  <a:pt x="11262" y="2320"/>
                </a:lnTo>
                <a:lnTo>
                  <a:pt x="10067" y="2251"/>
                </a:lnTo>
                <a:cubicBezTo>
                  <a:pt x="10067" y="2251"/>
                  <a:pt x="9688" y="1886"/>
                  <a:pt x="9308" y="1444"/>
                </a:cubicBezTo>
                <a:cubicBezTo>
                  <a:pt x="8928" y="1009"/>
                  <a:pt x="4931" y="1"/>
                  <a:pt x="4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9"/>
          <p:cNvSpPr/>
          <p:nvPr/>
        </p:nvSpPr>
        <p:spPr>
          <a:xfrm flipH="1" rot="-3722038">
            <a:off x="703785" y="4216512"/>
            <a:ext cx="185934" cy="441818"/>
          </a:xfrm>
          <a:custGeom>
            <a:rect b="b" l="l" r="r" t="t"/>
            <a:pathLst>
              <a:path extrusionOk="0" h="4434" w="1866">
                <a:moveTo>
                  <a:pt x="767" y="1"/>
                </a:moveTo>
                <a:lnTo>
                  <a:pt x="1" y="4323"/>
                </a:lnTo>
                <a:lnTo>
                  <a:pt x="1258" y="4434"/>
                </a:lnTo>
                <a:lnTo>
                  <a:pt x="1865" y="312"/>
                </a:lnTo>
                <a:lnTo>
                  <a:pt x="767" y="1"/>
                </a:lnTo>
                <a:close/>
              </a:path>
            </a:pathLst>
          </a:custGeom>
          <a:solidFill>
            <a:srgbClr val="FD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flipH="1" rot="-3722038">
            <a:off x="602829" y="3779988"/>
            <a:ext cx="1121585" cy="808705"/>
          </a:xfrm>
          <a:custGeom>
            <a:rect b="b" l="l" r="r" t="t"/>
            <a:pathLst>
              <a:path extrusionOk="0" h="8116" w="11256">
                <a:moveTo>
                  <a:pt x="6660" y="1"/>
                </a:moveTo>
                <a:cubicBezTo>
                  <a:pt x="5281" y="1"/>
                  <a:pt x="3101" y="202"/>
                  <a:pt x="3101" y="202"/>
                </a:cubicBezTo>
                <a:cubicBezTo>
                  <a:pt x="3101" y="202"/>
                  <a:pt x="2735" y="955"/>
                  <a:pt x="3633" y="1169"/>
                </a:cubicBezTo>
                <a:cubicBezTo>
                  <a:pt x="4523" y="1376"/>
                  <a:pt x="6256" y="1680"/>
                  <a:pt x="6256" y="1680"/>
                </a:cubicBezTo>
                <a:lnTo>
                  <a:pt x="602" y="4725"/>
                </a:lnTo>
                <a:cubicBezTo>
                  <a:pt x="602" y="4725"/>
                  <a:pt x="332" y="4918"/>
                  <a:pt x="491" y="5284"/>
                </a:cubicBezTo>
                <a:cubicBezTo>
                  <a:pt x="570" y="5472"/>
                  <a:pt x="676" y="5514"/>
                  <a:pt x="871" y="5514"/>
                </a:cubicBezTo>
                <a:cubicBezTo>
                  <a:pt x="932" y="5514"/>
                  <a:pt x="1003" y="5510"/>
                  <a:pt x="1085" y="5505"/>
                </a:cubicBezTo>
                <a:lnTo>
                  <a:pt x="1085" y="5505"/>
                </a:lnTo>
                <a:cubicBezTo>
                  <a:pt x="1085" y="5505"/>
                  <a:pt x="1" y="5809"/>
                  <a:pt x="77" y="6202"/>
                </a:cubicBezTo>
                <a:cubicBezTo>
                  <a:pt x="129" y="6494"/>
                  <a:pt x="248" y="6664"/>
                  <a:pt x="527" y="6664"/>
                </a:cubicBezTo>
                <a:cubicBezTo>
                  <a:pt x="617" y="6664"/>
                  <a:pt x="724" y="6647"/>
                  <a:pt x="850" y="6609"/>
                </a:cubicBezTo>
                <a:lnTo>
                  <a:pt x="850" y="6609"/>
                </a:lnTo>
                <a:cubicBezTo>
                  <a:pt x="850" y="6609"/>
                  <a:pt x="595" y="6748"/>
                  <a:pt x="802" y="7120"/>
                </a:cubicBezTo>
                <a:cubicBezTo>
                  <a:pt x="905" y="7300"/>
                  <a:pt x="1076" y="7358"/>
                  <a:pt x="1275" y="7358"/>
                </a:cubicBezTo>
                <a:cubicBezTo>
                  <a:pt x="1489" y="7358"/>
                  <a:pt x="1736" y="7291"/>
                  <a:pt x="1969" y="7238"/>
                </a:cubicBezTo>
                <a:lnTo>
                  <a:pt x="1969" y="7238"/>
                </a:lnTo>
                <a:cubicBezTo>
                  <a:pt x="1969" y="7238"/>
                  <a:pt x="1692" y="7376"/>
                  <a:pt x="1927" y="7845"/>
                </a:cubicBezTo>
                <a:cubicBezTo>
                  <a:pt x="2012" y="8013"/>
                  <a:pt x="2351" y="8116"/>
                  <a:pt x="2864" y="8116"/>
                </a:cubicBezTo>
                <a:cubicBezTo>
                  <a:pt x="4275" y="8116"/>
                  <a:pt x="7006" y="7341"/>
                  <a:pt x="9425" y="5008"/>
                </a:cubicBezTo>
                <a:lnTo>
                  <a:pt x="11255" y="3924"/>
                </a:lnTo>
                <a:lnTo>
                  <a:pt x="9847" y="271"/>
                </a:lnTo>
                <a:lnTo>
                  <a:pt x="8701" y="609"/>
                </a:lnTo>
                <a:cubicBezTo>
                  <a:pt x="8701" y="609"/>
                  <a:pt x="8224" y="388"/>
                  <a:pt x="7713" y="105"/>
                </a:cubicBezTo>
                <a:cubicBezTo>
                  <a:pt x="7576" y="29"/>
                  <a:pt x="7174" y="1"/>
                  <a:pt x="6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flipH="1" rot="-3722038">
            <a:off x="1419437" y="3803527"/>
            <a:ext cx="77224" cy="55402"/>
          </a:xfrm>
          <a:custGeom>
            <a:rect b="b" l="l" r="r" t="t"/>
            <a:pathLst>
              <a:path extrusionOk="0" h="556" w="775">
                <a:moveTo>
                  <a:pt x="471" y="0"/>
                </a:moveTo>
                <a:cubicBezTo>
                  <a:pt x="274" y="0"/>
                  <a:pt x="1" y="190"/>
                  <a:pt x="1" y="190"/>
                </a:cubicBezTo>
                <a:lnTo>
                  <a:pt x="173" y="556"/>
                </a:lnTo>
                <a:cubicBezTo>
                  <a:pt x="173" y="556"/>
                  <a:pt x="774" y="328"/>
                  <a:pt x="636" y="86"/>
                </a:cubicBezTo>
                <a:cubicBezTo>
                  <a:pt x="600" y="24"/>
                  <a:pt x="540" y="0"/>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flipH="1" rot="-3722038">
            <a:off x="888752" y="3805806"/>
            <a:ext cx="81907" cy="42049"/>
          </a:xfrm>
          <a:custGeom>
            <a:rect b="b" l="l" r="r" t="t"/>
            <a:pathLst>
              <a:path extrusionOk="0" h="422" w="822">
                <a:moveTo>
                  <a:pt x="822" y="1"/>
                </a:moveTo>
                <a:lnTo>
                  <a:pt x="76" y="70"/>
                </a:lnTo>
                <a:lnTo>
                  <a:pt x="0" y="77"/>
                </a:lnTo>
                <a:cubicBezTo>
                  <a:pt x="0" y="77"/>
                  <a:pt x="42" y="422"/>
                  <a:pt x="276" y="422"/>
                </a:cubicBezTo>
                <a:cubicBezTo>
                  <a:pt x="463" y="415"/>
                  <a:pt x="642" y="394"/>
                  <a:pt x="822" y="360"/>
                </a:cubicBez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p:nvPr/>
        </p:nvSpPr>
        <p:spPr>
          <a:xfrm flipH="1" rot="-3722038">
            <a:off x="1536271" y="3822668"/>
            <a:ext cx="77124" cy="55501"/>
          </a:xfrm>
          <a:custGeom>
            <a:rect b="b" l="l" r="r" t="t"/>
            <a:pathLst>
              <a:path extrusionOk="0" h="557" w="774">
                <a:moveTo>
                  <a:pt x="470" y="1"/>
                </a:moveTo>
                <a:cubicBezTo>
                  <a:pt x="273" y="1"/>
                  <a:pt x="0" y="190"/>
                  <a:pt x="0" y="190"/>
                </a:cubicBezTo>
                <a:lnTo>
                  <a:pt x="173" y="556"/>
                </a:lnTo>
                <a:cubicBezTo>
                  <a:pt x="173" y="556"/>
                  <a:pt x="773" y="328"/>
                  <a:pt x="635" y="87"/>
                </a:cubicBezTo>
                <a:cubicBezTo>
                  <a:pt x="599" y="24"/>
                  <a:pt x="540" y="1"/>
                  <a:pt x="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9"/>
          <p:cNvSpPr/>
          <p:nvPr/>
        </p:nvSpPr>
        <p:spPr>
          <a:xfrm flipH="1" rot="-3722038">
            <a:off x="1568964" y="3917287"/>
            <a:ext cx="76426" cy="55501"/>
          </a:xfrm>
          <a:custGeom>
            <a:rect b="b" l="l" r="r" t="t"/>
            <a:pathLst>
              <a:path extrusionOk="0" h="557" w="767">
                <a:moveTo>
                  <a:pt x="468" y="1"/>
                </a:moveTo>
                <a:cubicBezTo>
                  <a:pt x="273" y="1"/>
                  <a:pt x="0" y="190"/>
                  <a:pt x="0" y="190"/>
                </a:cubicBezTo>
                <a:lnTo>
                  <a:pt x="173" y="556"/>
                </a:lnTo>
                <a:cubicBezTo>
                  <a:pt x="173" y="556"/>
                  <a:pt x="767" y="328"/>
                  <a:pt x="629" y="87"/>
                </a:cubicBezTo>
                <a:cubicBezTo>
                  <a:pt x="595" y="24"/>
                  <a:pt x="536"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9"/>
          <p:cNvSpPr/>
          <p:nvPr/>
        </p:nvSpPr>
        <p:spPr>
          <a:xfrm flipH="1" rot="-3722038">
            <a:off x="1579699" y="4055922"/>
            <a:ext cx="76426" cy="56099"/>
          </a:xfrm>
          <a:custGeom>
            <a:rect b="b" l="l" r="r" t="t"/>
            <a:pathLst>
              <a:path extrusionOk="0" h="563" w="767">
                <a:moveTo>
                  <a:pt x="465" y="0"/>
                </a:moveTo>
                <a:cubicBezTo>
                  <a:pt x="269" y="0"/>
                  <a:pt x="0" y="190"/>
                  <a:pt x="0" y="190"/>
                </a:cubicBezTo>
                <a:lnTo>
                  <a:pt x="173" y="563"/>
                </a:lnTo>
                <a:cubicBezTo>
                  <a:pt x="173" y="563"/>
                  <a:pt x="767" y="321"/>
                  <a:pt x="628" y="86"/>
                </a:cubicBezTo>
                <a:cubicBezTo>
                  <a:pt x="593" y="24"/>
                  <a:pt x="533" y="0"/>
                  <a:pt x="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9"/>
          <p:cNvSpPr/>
          <p:nvPr/>
        </p:nvSpPr>
        <p:spPr>
          <a:xfrm flipH="1" rot="-3722038">
            <a:off x="1457630" y="4017097"/>
            <a:ext cx="230575" cy="75031"/>
          </a:xfrm>
          <a:custGeom>
            <a:rect b="b" l="l" r="r" t="t"/>
            <a:pathLst>
              <a:path extrusionOk="0" fill="none" h="753" w="2314">
                <a:moveTo>
                  <a:pt x="1" y="753"/>
                </a:moveTo>
                <a:lnTo>
                  <a:pt x="2314"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9"/>
          <p:cNvSpPr/>
          <p:nvPr/>
        </p:nvSpPr>
        <p:spPr>
          <a:xfrm flipH="1" rot="-3722038">
            <a:off x="1398808" y="3886891"/>
            <a:ext cx="289763" cy="108113"/>
          </a:xfrm>
          <a:custGeom>
            <a:rect b="b" l="l" r="r" t="t"/>
            <a:pathLst>
              <a:path extrusionOk="0" fill="none" h="1085" w="2908">
                <a:moveTo>
                  <a:pt x="1" y="1084"/>
                </a:moveTo>
                <a:lnTo>
                  <a:pt x="2907"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9"/>
          <p:cNvSpPr/>
          <p:nvPr/>
        </p:nvSpPr>
        <p:spPr>
          <a:xfrm flipH="1" rot="-3722038">
            <a:off x="1333128" y="3838860"/>
            <a:ext cx="261564" cy="92270"/>
          </a:xfrm>
          <a:custGeom>
            <a:rect b="b" l="l" r="r" t="t"/>
            <a:pathLst>
              <a:path extrusionOk="0" fill="none" h="926" w="2625">
                <a:moveTo>
                  <a:pt x="0" y="926"/>
                </a:moveTo>
                <a:lnTo>
                  <a:pt x="2624" y="1"/>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flipH="1" rot="-3722038">
            <a:off x="-198766" y="4309039"/>
            <a:ext cx="1071962" cy="965344"/>
          </a:xfrm>
          <a:custGeom>
            <a:rect b="b" l="l" r="r" t="t"/>
            <a:pathLst>
              <a:path extrusionOk="0" h="9688" w="10758">
                <a:moveTo>
                  <a:pt x="10757" y="1"/>
                </a:moveTo>
                <a:lnTo>
                  <a:pt x="0" y="4979"/>
                </a:lnTo>
                <a:lnTo>
                  <a:pt x="1947" y="9688"/>
                </a:lnTo>
                <a:lnTo>
                  <a:pt x="9535" y="7098"/>
                </a:lnTo>
                <a:lnTo>
                  <a:pt x="10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p:nvPr/>
        </p:nvSpPr>
        <p:spPr>
          <a:xfrm flipH="1" rot="-3722038">
            <a:off x="685376" y="4274134"/>
            <a:ext cx="264354" cy="439028"/>
          </a:xfrm>
          <a:custGeom>
            <a:rect b="b" l="l" r="r" t="t"/>
            <a:pathLst>
              <a:path extrusionOk="0" h="4406" w="2653">
                <a:moveTo>
                  <a:pt x="1099" y="0"/>
                </a:moveTo>
                <a:lnTo>
                  <a:pt x="1" y="284"/>
                </a:lnTo>
                <a:lnTo>
                  <a:pt x="1513" y="4406"/>
                </a:lnTo>
                <a:lnTo>
                  <a:pt x="2652" y="3867"/>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9"/>
          <p:cNvSpPr/>
          <p:nvPr/>
        </p:nvSpPr>
        <p:spPr>
          <a:xfrm flipH="1" rot="-3722038">
            <a:off x="671631" y="3690462"/>
            <a:ext cx="88782" cy="55202"/>
          </a:xfrm>
          <a:custGeom>
            <a:rect b="b" l="l" r="r" t="t"/>
            <a:pathLst>
              <a:path extrusionOk="0" h="554" w="891">
                <a:moveTo>
                  <a:pt x="90" y="1"/>
                </a:moveTo>
                <a:cubicBezTo>
                  <a:pt x="90" y="1"/>
                  <a:pt x="0" y="339"/>
                  <a:pt x="228" y="422"/>
                </a:cubicBezTo>
                <a:cubicBezTo>
                  <a:pt x="401" y="477"/>
                  <a:pt x="580" y="526"/>
                  <a:pt x="767" y="553"/>
                </a:cubicBezTo>
                <a:lnTo>
                  <a:pt x="891" y="215"/>
                </a:lnTo>
                <a:lnTo>
                  <a:pt x="166" y="21"/>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9"/>
          <p:cNvSpPr/>
          <p:nvPr/>
        </p:nvSpPr>
        <p:spPr>
          <a:xfrm flipH="1" rot="-3722038">
            <a:off x="734328" y="4743690"/>
            <a:ext cx="77124" cy="59985"/>
          </a:xfrm>
          <a:custGeom>
            <a:rect b="b" l="l" r="r" t="t"/>
            <a:pathLst>
              <a:path extrusionOk="0" h="602" w="774">
                <a:moveTo>
                  <a:pt x="387" y="0"/>
                </a:moveTo>
                <a:cubicBezTo>
                  <a:pt x="1" y="0"/>
                  <a:pt x="1" y="601"/>
                  <a:pt x="387" y="601"/>
                </a:cubicBezTo>
                <a:cubicBezTo>
                  <a:pt x="774" y="601"/>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9"/>
          <p:cNvSpPr/>
          <p:nvPr/>
        </p:nvSpPr>
        <p:spPr>
          <a:xfrm flipH="1" rot="-3722038">
            <a:off x="657054" y="4819240"/>
            <a:ext cx="77124" cy="60583"/>
          </a:xfrm>
          <a:custGeom>
            <a:rect b="b" l="l" r="r" t="t"/>
            <a:pathLst>
              <a:path extrusionOk="0" h="608" w="774">
                <a:moveTo>
                  <a:pt x="387" y="0"/>
                </a:moveTo>
                <a:cubicBezTo>
                  <a:pt x="0" y="0"/>
                  <a:pt x="0" y="608"/>
                  <a:pt x="387" y="608"/>
                </a:cubicBezTo>
                <a:cubicBezTo>
                  <a:pt x="774" y="608"/>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9"/>
          <p:cNvSpPr/>
          <p:nvPr/>
        </p:nvSpPr>
        <p:spPr>
          <a:xfrm flipH="1" rot="-3722038">
            <a:off x="1119054" y="3244763"/>
            <a:ext cx="328325" cy="115686"/>
          </a:xfrm>
          <a:custGeom>
            <a:rect b="b" l="l" r="r" t="t"/>
            <a:pathLst>
              <a:path extrusionOk="0" fill="none" h="1161" w="3295">
                <a:moveTo>
                  <a:pt x="1" y="0"/>
                </a:moveTo>
                <a:lnTo>
                  <a:pt x="3294" y="116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9"/>
          <p:cNvSpPr/>
          <p:nvPr/>
        </p:nvSpPr>
        <p:spPr>
          <a:xfrm flipH="1" rot="-3722038">
            <a:off x="1354536" y="3295976"/>
            <a:ext cx="228482" cy="53708"/>
          </a:xfrm>
          <a:custGeom>
            <a:rect b="b" l="l" r="r" t="t"/>
            <a:pathLst>
              <a:path extrusionOk="0" fill="none" h="539" w="2293">
                <a:moveTo>
                  <a:pt x="0" y="0"/>
                </a:moveTo>
                <a:lnTo>
                  <a:pt x="2293" y="539"/>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9"/>
          <p:cNvSpPr/>
          <p:nvPr/>
        </p:nvSpPr>
        <p:spPr>
          <a:xfrm flipH="1" rot="-3722038">
            <a:off x="1590930" y="3392522"/>
            <a:ext cx="315172" cy="87487"/>
          </a:xfrm>
          <a:custGeom>
            <a:rect b="b" l="l" r="r" t="t"/>
            <a:pathLst>
              <a:path extrusionOk="0" fill="none" h="878" w="3163">
                <a:moveTo>
                  <a:pt x="1" y="878"/>
                </a:moveTo>
                <a:lnTo>
                  <a:pt x="3163"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9"/>
          <p:cNvSpPr/>
          <p:nvPr/>
        </p:nvSpPr>
        <p:spPr>
          <a:xfrm flipH="1" rot="-3722038">
            <a:off x="1531819" y="3400056"/>
            <a:ext cx="161721" cy="19331"/>
          </a:xfrm>
          <a:custGeom>
            <a:rect b="b" l="l" r="r" t="t"/>
            <a:pathLst>
              <a:path extrusionOk="0" fill="none" h="194" w="1623">
                <a:moveTo>
                  <a:pt x="0" y="194"/>
                </a:moveTo>
                <a:lnTo>
                  <a:pt x="1623"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9"/>
          <p:cNvSpPr/>
          <p:nvPr/>
        </p:nvSpPr>
        <p:spPr>
          <a:xfrm flipH="1" rot="-3722038">
            <a:off x="1740099" y="3556628"/>
            <a:ext cx="124654" cy="144582"/>
          </a:xfrm>
          <a:custGeom>
            <a:rect b="b" l="l" r="r" t="t"/>
            <a:pathLst>
              <a:path extrusionOk="0" fill="none" h="1451" w="1251">
                <a:moveTo>
                  <a:pt x="0" y="1451"/>
                </a:moveTo>
                <a:lnTo>
                  <a:pt x="1250"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9"/>
          <p:cNvSpPr/>
          <p:nvPr/>
        </p:nvSpPr>
        <p:spPr>
          <a:xfrm flipH="1" rot="-3722038">
            <a:off x="1810941" y="3738504"/>
            <a:ext cx="75829" cy="125252"/>
          </a:xfrm>
          <a:custGeom>
            <a:rect b="b" l="l" r="r" t="t"/>
            <a:pathLst>
              <a:path extrusionOk="0" fill="none" h="1257" w="761">
                <a:moveTo>
                  <a:pt x="1" y="1257"/>
                </a:moveTo>
                <a:lnTo>
                  <a:pt x="760"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9"/>
          <p:cNvSpPr/>
          <p:nvPr/>
        </p:nvSpPr>
        <p:spPr>
          <a:xfrm flipH="1" rot="-3722038">
            <a:off x="1818399" y="3941585"/>
            <a:ext cx="100" cy="219514"/>
          </a:xfrm>
          <a:custGeom>
            <a:rect b="b" l="l" r="r" t="t"/>
            <a:pathLst>
              <a:path extrusionOk="0" fill="none" h="2203" w="1">
                <a:moveTo>
                  <a:pt x="1" y="2203"/>
                </a:moveTo>
                <a:lnTo>
                  <a:pt x="1"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9"/>
          <p:cNvSpPr/>
          <p:nvPr/>
        </p:nvSpPr>
        <p:spPr>
          <a:xfrm flipH="1" rot="-3722038">
            <a:off x="1506247" y="4487355"/>
            <a:ext cx="188625" cy="186532"/>
          </a:xfrm>
          <a:custGeom>
            <a:rect b="b" l="l" r="r" t="t"/>
            <a:pathLst>
              <a:path extrusionOk="0" h="1872" w="1893">
                <a:moveTo>
                  <a:pt x="1534" y="0"/>
                </a:moveTo>
                <a:lnTo>
                  <a:pt x="919" y="539"/>
                </a:lnTo>
                <a:lnTo>
                  <a:pt x="394" y="256"/>
                </a:lnTo>
                <a:lnTo>
                  <a:pt x="615" y="808"/>
                </a:lnTo>
                <a:lnTo>
                  <a:pt x="1" y="1354"/>
                </a:lnTo>
                <a:lnTo>
                  <a:pt x="781" y="1229"/>
                </a:lnTo>
                <a:lnTo>
                  <a:pt x="1037" y="1871"/>
                </a:lnTo>
                <a:lnTo>
                  <a:pt x="1230" y="1160"/>
                </a:lnTo>
                <a:lnTo>
                  <a:pt x="1893" y="1050"/>
                </a:lnTo>
                <a:lnTo>
                  <a:pt x="1334" y="760"/>
                </a:lnTo>
                <a:lnTo>
                  <a:pt x="1534" y="0"/>
                </a:lnTo>
                <a:close/>
              </a:path>
            </a:pathLst>
          </a:custGeom>
          <a:solidFill>
            <a:srgbClr val="EEC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9"/>
          <p:cNvSpPr/>
          <p:nvPr/>
        </p:nvSpPr>
        <p:spPr>
          <a:xfrm flipH="1" rot="-3722038">
            <a:off x="308447" y="3831073"/>
            <a:ext cx="167899" cy="192710"/>
          </a:xfrm>
          <a:custGeom>
            <a:rect b="b" l="l" r="r" t="t"/>
            <a:pathLst>
              <a:path extrusionOk="0" h="1934" w="1685">
                <a:moveTo>
                  <a:pt x="1001" y="1"/>
                </a:moveTo>
                <a:lnTo>
                  <a:pt x="601" y="719"/>
                </a:lnTo>
                <a:lnTo>
                  <a:pt x="7" y="629"/>
                </a:lnTo>
                <a:lnTo>
                  <a:pt x="7" y="629"/>
                </a:lnTo>
                <a:lnTo>
                  <a:pt x="401" y="1078"/>
                </a:lnTo>
                <a:lnTo>
                  <a:pt x="0" y="1789"/>
                </a:lnTo>
                <a:lnTo>
                  <a:pt x="698" y="1416"/>
                </a:lnTo>
                <a:lnTo>
                  <a:pt x="1153" y="1934"/>
                </a:lnTo>
                <a:lnTo>
                  <a:pt x="1098" y="1195"/>
                </a:lnTo>
                <a:lnTo>
                  <a:pt x="1685" y="877"/>
                </a:lnTo>
                <a:lnTo>
                  <a:pt x="1064" y="788"/>
                </a:lnTo>
                <a:lnTo>
                  <a:pt x="1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9"/>
          <p:cNvSpPr/>
          <p:nvPr/>
        </p:nvSpPr>
        <p:spPr>
          <a:xfrm flipH="1">
            <a:off x="740586" y="3045662"/>
            <a:ext cx="268569" cy="312341"/>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rot="-7077962">
            <a:off x="-176204" y="-230971"/>
            <a:ext cx="1027322" cy="858028"/>
          </a:xfrm>
          <a:custGeom>
            <a:rect b="b" l="l" r="r" t="t"/>
            <a:pathLst>
              <a:path extrusionOk="0" h="8611" w="10310">
                <a:moveTo>
                  <a:pt x="10309" y="1"/>
                </a:moveTo>
                <a:lnTo>
                  <a:pt x="1" y="3978"/>
                </a:lnTo>
                <a:lnTo>
                  <a:pt x="491" y="8611"/>
                </a:lnTo>
                <a:lnTo>
                  <a:pt x="8991" y="8424"/>
                </a:lnTo>
                <a:lnTo>
                  <a:pt x="10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9"/>
          <p:cNvSpPr/>
          <p:nvPr/>
        </p:nvSpPr>
        <p:spPr>
          <a:xfrm rot="-7077962">
            <a:off x="407619" y="701280"/>
            <a:ext cx="1132545" cy="770541"/>
          </a:xfrm>
          <a:custGeom>
            <a:rect b="b" l="l" r="r" t="t"/>
            <a:pathLst>
              <a:path extrusionOk="0" h="7733" w="11366">
                <a:moveTo>
                  <a:pt x="4930" y="1"/>
                </a:moveTo>
                <a:cubicBezTo>
                  <a:pt x="4930" y="1"/>
                  <a:pt x="4337" y="581"/>
                  <a:pt x="5103" y="1078"/>
                </a:cubicBezTo>
                <a:cubicBezTo>
                  <a:pt x="5869" y="1582"/>
                  <a:pt x="7402" y="2438"/>
                  <a:pt x="7402" y="2438"/>
                </a:cubicBezTo>
                <a:lnTo>
                  <a:pt x="1057" y="3425"/>
                </a:lnTo>
                <a:cubicBezTo>
                  <a:pt x="1057" y="3425"/>
                  <a:pt x="739" y="3508"/>
                  <a:pt x="760" y="3909"/>
                </a:cubicBezTo>
                <a:cubicBezTo>
                  <a:pt x="781" y="4178"/>
                  <a:pt x="926" y="4219"/>
                  <a:pt x="1250" y="4316"/>
                </a:cubicBezTo>
                <a:cubicBezTo>
                  <a:pt x="1250" y="4316"/>
                  <a:pt x="1164" y="4310"/>
                  <a:pt x="1037" y="4310"/>
                </a:cubicBezTo>
                <a:cubicBezTo>
                  <a:pt x="709" y="4310"/>
                  <a:pt x="113" y="4350"/>
                  <a:pt x="63" y="4634"/>
                </a:cubicBezTo>
                <a:cubicBezTo>
                  <a:pt x="1" y="5020"/>
                  <a:pt x="125" y="5248"/>
                  <a:pt x="663" y="5283"/>
                </a:cubicBezTo>
                <a:cubicBezTo>
                  <a:pt x="663" y="5283"/>
                  <a:pt x="373" y="5317"/>
                  <a:pt x="449" y="5745"/>
                </a:cubicBezTo>
                <a:cubicBezTo>
                  <a:pt x="525" y="6166"/>
                  <a:pt x="1050" y="6194"/>
                  <a:pt x="1506" y="6249"/>
                </a:cubicBezTo>
                <a:cubicBezTo>
                  <a:pt x="1506" y="6249"/>
                  <a:pt x="1112" y="6304"/>
                  <a:pt x="1264" y="6802"/>
                </a:cubicBezTo>
                <a:cubicBezTo>
                  <a:pt x="1391" y="7225"/>
                  <a:pt x="2633" y="7732"/>
                  <a:pt x="4455" y="7732"/>
                </a:cubicBezTo>
                <a:cubicBezTo>
                  <a:pt x="5813" y="7732"/>
                  <a:pt x="7493" y="7450"/>
                  <a:pt x="9273" y="6643"/>
                </a:cubicBezTo>
                <a:lnTo>
                  <a:pt x="11365" y="6228"/>
                </a:lnTo>
                <a:lnTo>
                  <a:pt x="11262" y="2320"/>
                </a:lnTo>
                <a:lnTo>
                  <a:pt x="10067" y="2251"/>
                </a:lnTo>
                <a:cubicBezTo>
                  <a:pt x="10067" y="2251"/>
                  <a:pt x="9688" y="1886"/>
                  <a:pt x="9308" y="1444"/>
                </a:cubicBezTo>
                <a:cubicBezTo>
                  <a:pt x="8928" y="1009"/>
                  <a:pt x="4931" y="1"/>
                  <a:pt x="4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9"/>
          <p:cNvSpPr/>
          <p:nvPr/>
        </p:nvSpPr>
        <p:spPr>
          <a:xfrm rot="-7077962">
            <a:off x="665022" y="353258"/>
            <a:ext cx="185934" cy="441818"/>
          </a:xfrm>
          <a:custGeom>
            <a:rect b="b" l="l" r="r" t="t"/>
            <a:pathLst>
              <a:path extrusionOk="0" h="4434" w="1866">
                <a:moveTo>
                  <a:pt x="767" y="1"/>
                </a:moveTo>
                <a:lnTo>
                  <a:pt x="1" y="4323"/>
                </a:lnTo>
                <a:lnTo>
                  <a:pt x="1258" y="4434"/>
                </a:lnTo>
                <a:lnTo>
                  <a:pt x="1865" y="312"/>
                </a:lnTo>
                <a:lnTo>
                  <a:pt x="767" y="1"/>
                </a:lnTo>
                <a:close/>
              </a:path>
            </a:pathLst>
          </a:custGeom>
          <a:solidFill>
            <a:srgbClr val="FD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9"/>
          <p:cNvSpPr/>
          <p:nvPr/>
        </p:nvSpPr>
        <p:spPr>
          <a:xfrm rot="-7077962">
            <a:off x="564066" y="422896"/>
            <a:ext cx="1121585" cy="808705"/>
          </a:xfrm>
          <a:custGeom>
            <a:rect b="b" l="l" r="r" t="t"/>
            <a:pathLst>
              <a:path extrusionOk="0" h="8116" w="11256">
                <a:moveTo>
                  <a:pt x="6660" y="1"/>
                </a:moveTo>
                <a:cubicBezTo>
                  <a:pt x="5281" y="1"/>
                  <a:pt x="3101" y="202"/>
                  <a:pt x="3101" y="202"/>
                </a:cubicBezTo>
                <a:cubicBezTo>
                  <a:pt x="3101" y="202"/>
                  <a:pt x="2735" y="955"/>
                  <a:pt x="3633" y="1169"/>
                </a:cubicBezTo>
                <a:cubicBezTo>
                  <a:pt x="4523" y="1376"/>
                  <a:pt x="6256" y="1680"/>
                  <a:pt x="6256" y="1680"/>
                </a:cubicBezTo>
                <a:lnTo>
                  <a:pt x="602" y="4725"/>
                </a:lnTo>
                <a:cubicBezTo>
                  <a:pt x="602" y="4725"/>
                  <a:pt x="332" y="4918"/>
                  <a:pt x="491" y="5284"/>
                </a:cubicBezTo>
                <a:cubicBezTo>
                  <a:pt x="570" y="5472"/>
                  <a:pt x="676" y="5514"/>
                  <a:pt x="871" y="5514"/>
                </a:cubicBezTo>
                <a:cubicBezTo>
                  <a:pt x="932" y="5514"/>
                  <a:pt x="1003" y="5510"/>
                  <a:pt x="1085" y="5505"/>
                </a:cubicBezTo>
                <a:lnTo>
                  <a:pt x="1085" y="5505"/>
                </a:lnTo>
                <a:cubicBezTo>
                  <a:pt x="1085" y="5505"/>
                  <a:pt x="1" y="5809"/>
                  <a:pt x="77" y="6202"/>
                </a:cubicBezTo>
                <a:cubicBezTo>
                  <a:pt x="129" y="6494"/>
                  <a:pt x="248" y="6664"/>
                  <a:pt x="527" y="6664"/>
                </a:cubicBezTo>
                <a:cubicBezTo>
                  <a:pt x="617" y="6664"/>
                  <a:pt x="724" y="6647"/>
                  <a:pt x="850" y="6609"/>
                </a:cubicBezTo>
                <a:lnTo>
                  <a:pt x="850" y="6609"/>
                </a:lnTo>
                <a:cubicBezTo>
                  <a:pt x="850" y="6609"/>
                  <a:pt x="595" y="6748"/>
                  <a:pt x="802" y="7120"/>
                </a:cubicBezTo>
                <a:cubicBezTo>
                  <a:pt x="905" y="7300"/>
                  <a:pt x="1076" y="7358"/>
                  <a:pt x="1275" y="7358"/>
                </a:cubicBezTo>
                <a:cubicBezTo>
                  <a:pt x="1489" y="7358"/>
                  <a:pt x="1736" y="7291"/>
                  <a:pt x="1969" y="7238"/>
                </a:cubicBezTo>
                <a:lnTo>
                  <a:pt x="1969" y="7238"/>
                </a:lnTo>
                <a:cubicBezTo>
                  <a:pt x="1969" y="7238"/>
                  <a:pt x="1692" y="7376"/>
                  <a:pt x="1927" y="7845"/>
                </a:cubicBezTo>
                <a:cubicBezTo>
                  <a:pt x="2012" y="8013"/>
                  <a:pt x="2351" y="8116"/>
                  <a:pt x="2864" y="8116"/>
                </a:cubicBezTo>
                <a:cubicBezTo>
                  <a:pt x="4275" y="8116"/>
                  <a:pt x="7006" y="7341"/>
                  <a:pt x="9425" y="5008"/>
                </a:cubicBezTo>
                <a:lnTo>
                  <a:pt x="11255" y="3924"/>
                </a:lnTo>
                <a:lnTo>
                  <a:pt x="9847" y="271"/>
                </a:lnTo>
                <a:lnTo>
                  <a:pt x="8701" y="609"/>
                </a:lnTo>
                <a:cubicBezTo>
                  <a:pt x="8701" y="609"/>
                  <a:pt x="8224" y="388"/>
                  <a:pt x="7713" y="105"/>
                </a:cubicBezTo>
                <a:cubicBezTo>
                  <a:pt x="7576" y="29"/>
                  <a:pt x="7174" y="1"/>
                  <a:pt x="6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9"/>
          <p:cNvSpPr/>
          <p:nvPr/>
        </p:nvSpPr>
        <p:spPr>
          <a:xfrm rot="-7077962">
            <a:off x="1380675" y="1152660"/>
            <a:ext cx="77224" cy="55402"/>
          </a:xfrm>
          <a:custGeom>
            <a:rect b="b" l="l" r="r" t="t"/>
            <a:pathLst>
              <a:path extrusionOk="0" h="556" w="775">
                <a:moveTo>
                  <a:pt x="471" y="0"/>
                </a:moveTo>
                <a:cubicBezTo>
                  <a:pt x="274" y="0"/>
                  <a:pt x="1" y="190"/>
                  <a:pt x="1" y="190"/>
                </a:cubicBezTo>
                <a:lnTo>
                  <a:pt x="173" y="556"/>
                </a:lnTo>
                <a:cubicBezTo>
                  <a:pt x="173" y="556"/>
                  <a:pt x="774" y="328"/>
                  <a:pt x="636" y="86"/>
                </a:cubicBezTo>
                <a:cubicBezTo>
                  <a:pt x="600" y="24"/>
                  <a:pt x="540" y="0"/>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9"/>
          <p:cNvSpPr/>
          <p:nvPr/>
        </p:nvSpPr>
        <p:spPr>
          <a:xfrm rot="-7077962">
            <a:off x="849989" y="1163733"/>
            <a:ext cx="81907" cy="42049"/>
          </a:xfrm>
          <a:custGeom>
            <a:rect b="b" l="l" r="r" t="t"/>
            <a:pathLst>
              <a:path extrusionOk="0" h="422" w="822">
                <a:moveTo>
                  <a:pt x="822" y="1"/>
                </a:moveTo>
                <a:lnTo>
                  <a:pt x="76" y="70"/>
                </a:lnTo>
                <a:lnTo>
                  <a:pt x="0" y="77"/>
                </a:lnTo>
                <a:cubicBezTo>
                  <a:pt x="0" y="77"/>
                  <a:pt x="42" y="422"/>
                  <a:pt x="276" y="422"/>
                </a:cubicBezTo>
                <a:cubicBezTo>
                  <a:pt x="463" y="415"/>
                  <a:pt x="642" y="394"/>
                  <a:pt x="822" y="360"/>
                </a:cubicBez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9"/>
          <p:cNvSpPr/>
          <p:nvPr/>
        </p:nvSpPr>
        <p:spPr>
          <a:xfrm rot="-7077962">
            <a:off x="1497508" y="1133420"/>
            <a:ext cx="77124" cy="55501"/>
          </a:xfrm>
          <a:custGeom>
            <a:rect b="b" l="l" r="r" t="t"/>
            <a:pathLst>
              <a:path extrusionOk="0" h="557" w="774">
                <a:moveTo>
                  <a:pt x="470" y="1"/>
                </a:moveTo>
                <a:cubicBezTo>
                  <a:pt x="273" y="1"/>
                  <a:pt x="0" y="190"/>
                  <a:pt x="0" y="190"/>
                </a:cubicBezTo>
                <a:lnTo>
                  <a:pt x="173" y="556"/>
                </a:lnTo>
                <a:cubicBezTo>
                  <a:pt x="173" y="556"/>
                  <a:pt x="773" y="328"/>
                  <a:pt x="635" y="87"/>
                </a:cubicBezTo>
                <a:cubicBezTo>
                  <a:pt x="599" y="24"/>
                  <a:pt x="540" y="1"/>
                  <a:pt x="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9"/>
          <p:cNvSpPr/>
          <p:nvPr/>
        </p:nvSpPr>
        <p:spPr>
          <a:xfrm rot="-7077962">
            <a:off x="1530202" y="1038800"/>
            <a:ext cx="76426" cy="55501"/>
          </a:xfrm>
          <a:custGeom>
            <a:rect b="b" l="l" r="r" t="t"/>
            <a:pathLst>
              <a:path extrusionOk="0" h="557" w="767">
                <a:moveTo>
                  <a:pt x="468" y="1"/>
                </a:moveTo>
                <a:cubicBezTo>
                  <a:pt x="273" y="1"/>
                  <a:pt x="0" y="190"/>
                  <a:pt x="0" y="190"/>
                </a:cubicBezTo>
                <a:lnTo>
                  <a:pt x="173" y="556"/>
                </a:lnTo>
                <a:cubicBezTo>
                  <a:pt x="173" y="556"/>
                  <a:pt x="767" y="328"/>
                  <a:pt x="629" y="87"/>
                </a:cubicBezTo>
                <a:cubicBezTo>
                  <a:pt x="595" y="24"/>
                  <a:pt x="536"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9"/>
          <p:cNvSpPr/>
          <p:nvPr/>
        </p:nvSpPr>
        <p:spPr>
          <a:xfrm rot="-7077962">
            <a:off x="1540937" y="899568"/>
            <a:ext cx="76426" cy="56099"/>
          </a:xfrm>
          <a:custGeom>
            <a:rect b="b" l="l" r="r" t="t"/>
            <a:pathLst>
              <a:path extrusionOk="0" h="563" w="767">
                <a:moveTo>
                  <a:pt x="465" y="0"/>
                </a:moveTo>
                <a:cubicBezTo>
                  <a:pt x="269" y="0"/>
                  <a:pt x="0" y="190"/>
                  <a:pt x="0" y="190"/>
                </a:cubicBezTo>
                <a:lnTo>
                  <a:pt x="173" y="563"/>
                </a:lnTo>
                <a:cubicBezTo>
                  <a:pt x="173" y="563"/>
                  <a:pt x="767" y="321"/>
                  <a:pt x="628" y="86"/>
                </a:cubicBezTo>
                <a:cubicBezTo>
                  <a:pt x="593" y="24"/>
                  <a:pt x="533" y="0"/>
                  <a:pt x="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9"/>
          <p:cNvSpPr/>
          <p:nvPr/>
        </p:nvSpPr>
        <p:spPr>
          <a:xfrm rot="-7077962">
            <a:off x="1418867" y="919461"/>
            <a:ext cx="230575" cy="75031"/>
          </a:xfrm>
          <a:custGeom>
            <a:rect b="b" l="l" r="r" t="t"/>
            <a:pathLst>
              <a:path extrusionOk="0" fill="none" h="753" w="2314">
                <a:moveTo>
                  <a:pt x="1" y="753"/>
                </a:moveTo>
                <a:lnTo>
                  <a:pt x="2314"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9"/>
          <p:cNvSpPr/>
          <p:nvPr/>
        </p:nvSpPr>
        <p:spPr>
          <a:xfrm rot="-7077962">
            <a:off x="1360046" y="1016586"/>
            <a:ext cx="289763" cy="108113"/>
          </a:xfrm>
          <a:custGeom>
            <a:rect b="b" l="l" r="r" t="t"/>
            <a:pathLst>
              <a:path extrusionOk="0" fill="none" h="1085" w="2908">
                <a:moveTo>
                  <a:pt x="1" y="1084"/>
                </a:moveTo>
                <a:lnTo>
                  <a:pt x="2907"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9"/>
          <p:cNvSpPr/>
          <p:nvPr/>
        </p:nvSpPr>
        <p:spPr>
          <a:xfrm rot="-7077962">
            <a:off x="1294365" y="1080459"/>
            <a:ext cx="261564" cy="92270"/>
          </a:xfrm>
          <a:custGeom>
            <a:rect b="b" l="l" r="r" t="t"/>
            <a:pathLst>
              <a:path extrusionOk="0" fill="none" h="926" w="2625">
                <a:moveTo>
                  <a:pt x="0" y="926"/>
                </a:moveTo>
                <a:lnTo>
                  <a:pt x="2624" y="1"/>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9"/>
          <p:cNvSpPr/>
          <p:nvPr/>
        </p:nvSpPr>
        <p:spPr>
          <a:xfrm rot="-7077962">
            <a:off x="-237528" y="-262794"/>
            <a:ext cx="1071962" cy="965344"/>
          </a:xfrm>
          <a:custGeom>
            <a:rect b="b" l="l" r="r" t="t"/>
            <a:pathLst>
              <a:path extrusionOk="0" h="9688" w="10758">
                <a:moveTo>
                  <a:pt x="10757" y="1"/>
                </a:moveTo>
                <a:lnTo>
                  <a:pt x="0" y="4979"/>
                </a:lnTo>
                <a:lnTo>
                  <a:pt x="1947" y="9688"/>
                </a:lnTo>
                <a:lnTo>
                  <a:pt x="9535" y="7098"/>
                </a:lnTo>
                <a:lnTo>
                  <a:pt x="10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9"/>
          <p:cNvSpPr/>
          <p:nvPr/>
        </p:nvSpPr>
        <p:spPr>
          <a:xfrm rot="-7077962">
            <a:off x="646613" y="298427"/>
            <a:ext cx="264354" cy="439028"/>
          </a:xfrm>
          <a:custGeom>
            <a:rect b="b" l="l" r="r" t="t"/>
            <a:pathLst>
              <a:path extrusionOk="0" h="4406" w="2653">
                <a:moveTo>
                  <a:pt x="1099" y="0"/>
                </a:moveTo>
                <a:lnTo>
                  <a:pt x="1" y="284"/>
                </a:lnTo>
                <a:lnTo>
                  <a:pt x="1513" y="4406"/>
                </a:lnTo>
                <a:lnTo>
                  <a:pt x="2652" y="3867"/>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9"/>
          <p:cNvSpPr/>
          <p:nvPr/>
        </p:nvSpPr>
        <p:spPr>
          <a:xfrm rot="-7077962">
            <a:off x="632868" y="1265925"/>
            <a:ext cx="88782" cy="55202"/>
          </a:xfrm>
          <a:custGeom>
            <a:rect b="b" l="l" r="r" t="t"/>
            <a:pathLst>
              <a:path extrusionOk="0" h="554" w="891">
                <a:moveTo>
                  <a:pt x="90" y="1"/>
                </a:moveTo>
                <a:cubicBezTo>
                  <a:pt x="90" y="1"/>
                  <a:pt x="0" y="339"/>
                  <a:pt x="228" y="422"/>
                </a:cubicBezTo>
                <a:cubicBezTo>
                  <a:pt x="401" y="477"/>
                  <a:pt x="580" y="526"/>
                  <a:pt x="767" y="553"/>
                </a:cubicBezTo>
                <a:lnTo>
                  <a:pt x="891" y="215"/>
                </a:lnTo>
                <a:lnTo>
                  <a:pt x="166" y="21"/>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9"/>
          <p:cNvSpPr/>
          <p:nvPr/>
        </p:nvSpPr>
        <p:spPr>
          <a:xfrm rot="-7077962">
            <a:off x="695565" y="207914"/>
            <a:ext cx="77124" cy="59985"/>
          </a:xfrm>
          <a:custGeom>
            <a:rect b="b" l="l" r="r" t="t"/>
            <a:pathLst>
              <a:path extrusionOk="0" h="602" w="774">
                <a:moveTo>
                  <a:pt x="387" y="0"/>
                </a:moveTo>
                <a:cubicBezTo>
                  <a:pt x="1" y="0"/>
                  <a:pt x="1" y="601"/>
                  <a:pt x="387" y="601"/>
                </a:cubicBezTo>
                <a:cubicBezTo>
                  <a:pt x="774" y="601"/>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9"/>
          <p:cNvSpPr/>
          <p:nvPr/>
        </p:nvSpPr>
        <p:spPr>
          <a:xfrm rot="-7077962">
            <a:off x="618292" y="131766"/>
            <a:ext cx="77124" cy="60583"/>
          </a:xfrm>
          <a:custGeom>
            <a:rect b="b" l="l" r="r" t="t"/>
            <a:pathLst>
              <a:path extrusionOk="0" h="608" w="774">
                <a:moveTo>
                  <a:pt x="387" y="0"/>
                </a:moveTo>
                <a:cubicBezTo>
                  <a:pt x="0" y="0"/>
                  <a:pt x="0" y="608"/>
                  <a:pt x="387" y="608"/>
                </a:cubicBezTo>
                <a:cubicBezTo>
                  <a:pt x="774" y="608"/>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9"/>
          <p:cNvSpPr/>
          <p:nvPr/>
        </p:nvSpPr>
        <p:spPr>
          <a:xfrm rot="-7077962">
            <a:off x="1080292" y="1651140"/>
            <a:ext cx="328325" cy="115686"/>
          </a:xfrm>
          <a:custGeom>
            <a:rect b="b" l="l" r="r" t="t"/>
            <a:pathLst>
              <a:path extrusionOk="0" fill="none" h="1161" w="3295">
                <a:moveTo>
                  <a:pt x="1" y="0"/>
                </a:moveTo>
                <a:lnTo>
                  <a:pt x="3294" y="116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9"/>
          <p:cNvSpPr/>
          <p:nvPr/>
        </p:nvSpPr>
        <p:spPr>
          <a:xfrm rot="-7077962">
            <a:off x="1315773" y="1661906"/>
            <a:ext cx="228482" cy="53708"/>
          </a:xfrm>
          <a:custGeom>
            <a:rect b="b" l="l" r="r" t="t"/>
            <a:pathLst>
              <a:path extrusionOk="0" fill="none" h="539" w="2293">
                <a:moveTo>
                  <a:pt x="0" y="0"/>
                </a:moveTo>
                <a:lnTo>
                  <a:pt x="2293" y="539"/>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9"/>
          <p:cNvSpPr/>
          <p:nvPr/>
        </p:nvSpPr>
        <p:spPr>
          <a:xfrm rot="-7077962">
            <a:off x="1552167" y="1531580"/>
            <a:ext cx="315172" cy="87487"/>
          </a:xfrm>
          <a:custGeom>
            <a:rect b="b" l="l" r="r" t="t"/>
            <a:pathLst>
              <a:path extrusionOk="0" fill="none" h="878" w="3163">
                <a:moveTo>
                  <a:pt x="1" y="878"/>
                </a:moveTo>
                <a:lnTo>
                  <a:pt x="3163"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9"/>
          <p:cNvSpPr/>
          <p:nvPr/>
        </p:nvSpPr>
        <p:spPr>
          <a:xfrm rot="-7077962">
            <a:off x="1493057" y="1592202"/>
            <a:ext cx="161721" cy="19331"/>
          </a:xfrm>
          <a:custGeom>
            <a:rect b="b" l="l" r="r" t="t"/>
            <a:pathLst>
              <a:path extrusionOk="0" fill="none" h="194" w="1623">
                <a:moveTo>
                  <a:pt x="0" y="194"/>
                </a:moveTo>
                <a:lnTo>
                  <a:pt x="1623"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9"/>
          <p:cNvSpPr/>
          <p:nvPr/>
        </p:nvSpPr>
        <p:spPr>
          <a:xfrm rot="-7077962">
            <a:off x="1701337" y="1310379"/>
            <a:ext cx="124654" cy="144582"/>
          </a:xfrm>
          <a:custGeom>
            <a:rect b="b" l="l" r="r" t="t"/>
            <a:pathLst>
              <a:path extrusionOk="0" fill="none" h="1451" w="1251">
                <a:moveTo>
                  <a:pt x="0" y="1451"/>
                </a:moveTo>
                <a:lnTo>
                  <a:pt x="1250"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9"/>
          <p:cNvSpPr/>
          <p:nvPr/>
        </p:nvSpPr>
        <p:spPr>
          <a:xfrm rot="-7077962">
            <a:off x="1772178" y="1147833"/>
            <a:ext cx="75829" cy="125252"/>
          </a:xfrm>
          <a:custGeom>
            <a:rect b="b" l="l" r="r" t="t"/>
            <a:pathLst>
              <a:path extrusionOk="0" fill="none" h="1257" w="761">
                <a:moveTo>
                  <a:pt x="1" y="1257"/>
                </a:moveTo>
                <a:lnTo>
                  <a:pt x="760"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p:nvPr/>
        </p:nvSpPr>
        <p:spPr>
          <a:xfrm rot="-7077962">
            <a:off x="1779636" y="850490"/>
            <a:ext cx="100" cy="219514"/>
          </a:xfrm>
          <a:custGeom>
            <a:rect b="b" l="l" r="r" t="t"/>
            <a:pathLst>
              <a:path extrusionOk="0" fill="none" h="2203" w="1">
                <a:moveTo>
                  <a:pt x="1" y="2203"/>
                </a:moveTo>
                <a:lnTo>
                  <a:pt x="1"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9"/>
          <p:cNvSpPr/>
          <p:nvPr/>
        </p:nvSpPr>
        <p:spPr>
          <a:xfrm rot="-7077962">
            <a:off x="1467485" y="337702"/>
            <a:ext cx="188625" cy="186532"/>
          </a:xfrm>
          <a:custGeom>
            <a:rect b="b" l="l" r="r" t="t"/>
            <a:pathLst>
              <a:path extrusionOk="0" h="1872" w="1893">
                <a:moveTo>
                  <a:pt x="1534" y="0"/>
                </a:moveTo>
                <a:lnTo>
                  <a:pt x="919" y="539"/>
                </a:lnTo>
                <a:lnTo>
                  <a:pt x="394" y="256"/>
                </a:lnTo>
                <a:lnTo>
                  <a:pt x="615" y="808"/>
                </a:lnTo>
                <a:lnTo>
                  <a:pt x="1" y="1354"/>
                </a:lnTo>
                <a:lnTo>
                  <a:pt x="781" y="1229"/>
                </a:lnTo>
                <a:lnTo>
                  <a:pt x="1037" y="1871"/>
                </a:lnTo>
                <a:lnTo>
                  <a:pt x="1230" y="1160"/>
                </a:lnTo>
                <a:lnTo>
                  <a:pt x="1893" y="1050"/>
                </a:lnTo>
                <a:lnTo>
                  <a:pt x="1334" y="760"/>
                </a:lnTo>
                <a:lnTo>
                  <a:pt x="1534" y="0"/>
                </a:lnTo>
                <a:close/>
              </a:path>
            </a:pathLst>
          </a:custGeom>
          <a:solidFill>
            <a:srgbClr val="EEC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rot="-7077962">
            <a:off x="269684" y="987806"/>
            <a:ext cx="167899" cy="192710"/>
          </a:xfrm>
          <a:custGeom>
            <a:rect b="b" l="l" r="r" t="t"/>
            <a:pathLst>
              <a:path extrusionOk="0" h="1934" w="1685">
                <a:moveTo>
                  <a:pt x="1001" y="1"/>
                </a:moveTo>
                <a:lnTo>
                  <a:pt x="601" y="719"/>
                </a:lnTo>
                <a:lnTo>
                  <a:pt x="7" y="629"/>
                </a:lnTo>
                <a:lnTo>
                  <a:pt x="7" y="629"/>
                </a:lnTo>
                <a:lnTo>
                  <a:pt x="401" y="1078"/>
                </a:lnTo>
                <a:lnTo>
                  <a:pt x="0" y="1789"/>
                </a:lnTo>
                <a:lnTo>
                  <a:pt x="698" y="1416"/>
                </a:lnTo>
                <a:lnTo>
                  <a:pt x="1153" y="1934"/>
                </a:lnTo>
                <a:lnTo>
                  <a:pt x="1098" y="1195"/>
                </a:lnTo>
                <a:lnTo>
                  <a:pt x="1685" y="877"/>
                </a:lnTo>
                <a:lnTo>
                  <a:pt x="1064" y="788"/>
                </a:lnTo>
                <a:lnTo>
                  <a:pt x="1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p:nvPr/>
        </p:nvSpPr>
        <p:spPr>
          <a:xfrm rot="10800000">
            <a:off x="701823" y="1653585"/>
            <a:ext cx="268569" cy="312341"/>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9"/>
          <p:cNvSpPr/>
          <p:nvPr/>
        </p:nvSpPr>
        <p:spPr>
          <a:xfrm flipH="1" rot="7077962">
            <a:off x="8292889" y="-242359"/>
            <a:ext cx="1027322" cy="858028"/>
          </a:xfrm>
          <a:custGeom>
            <a:rect b="b" l="l" r="r" t="t"/>
            <a:pathLst>
              <a:path extrusionOk="0" h="8611" w="10310">
                <a:moveTo>
                  <a:pt x="10309" y="1"/>
                </a:moveTo>
                <a:lnTo>
                  <a:pt x="1" y="3978"/>
                </a:lnTo>
                <a:lnTo>
                  <a:pt x="491" y="8611"/>
                </a:lnTo>
                <a:lnTo>
                  <a:pt x="8991" y="8424"/>
                </a:lnTo>
                <a:lnTo>
                  <a:pt x="10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9"/>
          <p:cNvSpPr/>
          <p:nvPr/>
        </p:nvSpPr>
        <p:spPr>
          <a:xfrm flipH="1" rot="7077962">
            <a:off x="7603843" y="689892"/>
            <a:ext cx="1132545" cy="770541"/>
          </a:xfrm>
          <a:custGeom>
            <a:rect b="b" l="l" r="r" t="t"/>
            <a:pathLst>
              <a:path extrusionOk="0" h="7733" w="11366">
                <a:moveTo>
                  <a:pt x="4930" y="1"/>
                </a:moveTo>
                <a:cubicBezTo>
                  <a:pt x="4930" y="1"/>
                  <a:pt x="4337" y="581"/>
                  <a:pt x="5103" y="1078"/>
                </a:cubicBezTo>
                <a:cubicBezTo>
                  <a:pt x="5869" y="1582"/>
                  <a:pt x="7402" y="2438"/>
                  <a:pt x="7402" y="2438"/>
                </a:cubicBezTo>
                <a:lnTo>
                  <a:pt x="1057" y="3425"/>
                </a:lnTo>
                <a:cubicBezTo>
                  <a:pt x="1057" y="3425"/>
                  <a:pt x="739" y="3508"/>
                  <a:pt x="760" y="3909"/>
                </a:cubicBezTo>
                <a:cubicBezTo>
                  <a:pt x="781" y="4178"/>
                  <a:pt x="926" y="4219"/>
                  <a:pt x="1250" y="4316"/>
                </a:cubicBezTo>
                <a:cubicBezTo>
                  <a:pt x="1250" y="4316"/>
                  <a:pt x="1164" y="4310"/>
                  <a:pt x="1037" y="4310"/>
                </a:cubicBezTo>
                <a:cubicBezTo>
                  <a:pt x="709" y="4310"/>
                  <a:pt x="113" y="4350"/>
                  <a:pt x="63" y="4634"/>
                </a:cubicBezTo>
                <a:cubicBezTo>
                  <a:pt x="1" y="5020"/>
                  <a:pt x="125" y="5248"/>
                  <a:pt x="663" y="5283"/>
                </a:cubicBezTo>
                <a:cubicBezTo>
                  <a:pt x="663" y="5283"/>
                  <a:pt x="373" y="5317"/>
                  <a:pt x="449" y="5745"/>
                </a:cubicBezTo>
                <a:cubicBezTo>
                  <a:pt x="525" y="6166"/>
                  <a:pt x="1050" y="6194"/>
                  <a:pt x="1506" y="6249"/>
                </a:cubicBezTo>
                <a:cubicBezTo>
                  <a:pt x="1506" y="6249"/>
                  <a:pt x="1112" y="6304"/>
                  <a:pt x="1264" y="6802"/>
                </a:cubicBezTo>
                <a:cubicBezTo>
                  <a:pt x="1391" y="7225"/>
                  <a:pt x="2633" y="7732"/>
                  <a:pt x="4455" y="7732"/>
                </a:cubicBezTo>
                <a:cubicBezTo>
                  <a:pt x="5813" y="7732"/>
                  <a:pt x="7493" y="7450"/>
                  <a:pt x="9273" y="6643"/>
                </a:cubicBezTo>
                <a:lnTo>
                  <a:pt x="11365" y="6228"/>
                </a:lnTo>
                <a:lnTo>
                  <a:pt x="11262" y="2320"/>
                </a:lnTo>
                <a:lnTo>
                  <a:pt x="10067" y="2251"/>
                </a:lnTo>
                <a:cubicBezTo>
                  <a:pt x="10067" y="2251"/>
                  <a:pt x="9688" y="1886"/>
                  <a:pt x="9308" y="1444"/>
                </a:cubicBezTo>
                <a:cubicBezTo>
                  <a:pt x="8928" y="1009"/>
                  <a:pt x="4931" y="1"/>
                  <a:pt x="4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9"/>
          <p:cNvSpPr/>
          <p:nvPr/>
        </p:nvSpPr>
        <p:spPr>
          <a:xfrm flipH="1" rot="7077962">
            <a:off x="8293050" y="341871"/>
            <a:ext cx="185934" cy="441818"/>
          </a:xfrm>
          <a:custGeom>
            <a:rect b="b" l="l" r="r" t="t"/>
            <a:pathLst>
              <a:path extrusionOk="0" h="4434" w="1866">
                <a:moveTo>
                  <a:pt x="767" y="1"/>
                </a:moveTo>
                <a:lnTo>
                  <a:pt x="1" y="4323"/>
                </a:lnTo>
                <a:lnTo>
                  <a:pt x="1258" y="4434"/>
                </a:lnTo>
                <a:lnTo>
                  <a:pt x="1865" y="312"/>
                </a:lnTo>
                <a:lnTo>
                  <a:pt x="767" y="1"/>
                </a:lnTo>
                <a:close/>
              </a:path>
            </a:pathLst>
          </a:custGeom>
          <a:solidFill>
            <a:srgbClr val="FD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9"/>
          <p:cNvSpPr/>
          <p:nvPr/>
        </p:nvSpPr>
        <p:spPr>
          <a:xfrm flipH="1" rot="7077962">
            <a:off x="7458356" y="411509"/>
            <a:ext cx="1121585" cy="808705"/>
          </a:xfrm>
          <a:custGeom>
            <a:rect b="b" l="l" r="r" t="t"/>
            <a:pathLst>
              <a:path extrusionOk="0" h="8116" w="11256">
                <a:moveTo>
                  <a:pt x="6660" y="1"/>
                </a:moveTo>
                <a:cubicBezTo>
                  <a:pt x="5281" y="1"/>
                  <a:pt x="3101" y="202"/>
                  <a:pt x="3101" y="202"/>
                </a:cubicBezTo>
                <a:cubicBezTo>
                  <a:pt x="3101" y="202"/>
                  <a:pt x="2735" y="955"/>
                  <a:pt x="3633" y="1169"/>
                </a:cubicBezTo>
                <a:cubicBezTo>
                  <a:pt x="4523" y="1376"/>
                  <a:pt x="6256" y="1680"/>
                  <a:pt x="6256" y="1680"/>
                </a:cubicBezTo>
                <a:lnTo>
                  <a:pt x="602" y="4725"/>
                </a:lnTo>
                <a:cubicBezTo>
                  <a:pt x="602" y="4725"/>
                  <a:pt x="332" y="4918"/>
                  <a:pt x="491" y="5284"/>
                </a:cubicBezTo>
                <a:cubicBezTo>
                  <a:pt x="570" y="5472"/>
                  <a:pt x="676" y="5514"/>
                  <a:pt x="871" y="5514"/>
                </a:cubicBezTo>
                <a:cubicBezTo>
                  <a:pt x="932" y="5514"/>
                  <a:pt x="1003" y="5510"/>
                  <a:pt x="1085" y="5505"/>
                </a:cubicBezTo>
                <a:lnTo>
                  <a:pt x="1085" y="5505"/>
                </a:lnTo>
                <a:cubicBezTo>
                  <a:pt x="1085" y="5505"/>
                  <a:pt x="1" y="5809"/>
                  <a:pt x="77" y="6202"/>
                </a:cubicBezTo>
                <a:cubicBezTo>
                  <a:pt x="129" y="6494"/>
                  <a:pt x="248" y="6664"/>
                  <a:pt x="527" y="6664"/>
                </a:cubicBezTo>
                <a:cubicBezTo>
                  <a:pt x="617" y="6664"/>
                  <a:pt x="724" y="6647"/>
                  <a:pt x="850" y="6609"/>
                </a:cubicBezTo>
                <a:lnTo>
                  <a:pt x="850" y="6609"/>
                </a:lnTo>
                <a:cubicBezTo>
                  <a:pt x="850" y="6609"/>
                  <a:pt x="595" y="6748"/>
                  <a:pt x="802" y="7120"/>
                </a:cubicBezTo>
                <a:cubicBezTo>
                  <a:pt x="905" y="7300"/>
                  <a:pt x="1076" y="7358"/>
                  <a:pt x="1275" y="7358"/>
                </a:cubicBezTo>
                <a:cubicBezTo>
                  <a:pt x="1489" y="7358"/>
                  <a:pt x="1736" y="7291"/>
                  <a:pt x="1969" y="7238"/>
                </a:cubicBezTo>
                <a:lnTo>
                  <a:pt x="1969" y="7238"/>
                </a:lnTo>
                <a:cubicBezTo>
                  <a:pt x="1969" y="7238"/>
                  <a:pt x="1692" y="7376"/>
                  <a:pt x="1927" y="7845"/>
                </a:cubicBezTo>
                <a:cubicBezTo>
                  <a:pt x="2012" y="8013"/>
                  <a:pt x="2351" y="8116"/>
                  <a:pt x="2864" y="8116"/>
                </a:cubicBezTo>
                <a:cubicBezTo>
                  <a:pt x="4275" y="8116"/>
                  <a:pt x="7006" y="7341"/>
                  <a:pt x="9425" y="5008"/>
                </a:cubicBezTo>
                <a:lnTo>
                  <a:pt x="11255" y="3924"/>
                </a:lnTo>
                <a:lnTo>
                  <a:pt x="9847" y="271"/>
                </a:lnTo>
                <a:lnTo>
                  <a:pt x="8701" y="609"/>
                </a:lnTo>
                <a:cubicBezTo>
                  <a:pt x="8701" y="609"/>
                  <a:pt x="8224" y="388"/>
                  <a:pt x="7713" y="105"/>
                </a:cubicBezTo>
                <a:cubicBezTo>
                  <a:pt x="7576" y="29"/>
                  <a:pt x="7174" y="1"/>
                  <a:pt x="6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9"/>
          <p:cNvSpPr/>
          <p:nvPr/>
        </p:nvSpPr>
        <p:spPr>
          <a:xfrm flipH="1" rot="7077962">
            <a:off x="7686109" y="1141273"/>
            <a:ext cx="77224" cy="55402"/>
          </a:xfrm>
          <a:custGeom>
            <a:rect b="b" l="l" r="r" t="t"/>
            <a:pathLst>
              <a:path extrusionOk="0" h="556" w="775">
                <a:moveTo>
                  <a:pt x="471" y="0"/>
                </a:moveTo>
                <a:cubicBezTo>
                  <a:pt x="274" y="0"/>
                  <a:pt x="1" y="190"/>
                  <a:pt x="1" y="190"/>
                </a:cubicBezTo>
                <a:lnTo>
                  <a:pt x="173" y="556"/>
                </a:lnTo>
                <a:cubicBezTo>
                  <a:pt x="173" y="556"/>
                  <a:pt x="774" y="328"/>
                  <a:pt x="636" y="86"/>
                </a:cubicBezTo>
                <a:cubicBezTo>
                  <a:pt x="600" y="24"/>
                  <a:pt x="540" y="0"/>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9"/>
          <p:cNvSpPr/>
          <p:nvPr/>
        </p:nvSpPr>
        <p:spPr>
          <a:xfrm flipH="1" rot="7077962">
            <a:off x="8212111" y="1152346"/>
            <a:ext cx="81907" cy="42049"/>
          </a:xfrm>
          <a:custGeom>
            <a:rect b="b" l="l" r="r" t="t"/>
            <a:pathLst>
              <a:path extrusionOk="0" h="422" w="822">
                <a:moveTo>
                  <a:pt x="822" y="1"/>
                </a:moveTo>
                <a:lnTo>
                  <a:pt x="76" y="70"/>
                </a:lnTo>
                <a:lnTo>
                  <a:pt x="0" y="77"/>
                </a:lnTo>
                <a:cubicBezTo>
                  <a:pt x="0" y="77"/>
                  <a:pt x="42" y="422"/>
                  <a:pt x="276" y="422"/>
                </a:cubicBezTo>
                <a:cubicBezTo>
                  <a:pt x="463" y="415"/>
                  <a:pt x="642" y="394"/>
                  <a:pt x="822" y="360"/>
                </a:cubicBez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9"/>
          <p:cNvSpPr/>
          <p:nvPr/>
        </p:nvSpPr>
        <p:spPr>
          <a:xfrm flipH="1" rot="7077962">
            <a:off x="7569375" y="1122032"/>
            <a:ext cx="77124" cy="55501"/>
          </a:xfrm>
          <a:custGeom>
            <a:rect b="b" l="l" r="r" t="t"/>
            <a:pathLst>
              <a:path extrusionOk="0" h="557" w="774">
                <a:moveTo>
                  <a:pt x="470" y="1"/>
                </a:moveTo>
                <a:cubicBezTo>
                  <a:pt x="273" y="1"/>
                  <a:pt x="0" y="190"/>
                  <a:pt x="0" y="190"/>
                </a:cubicBezTo>
                <a:lnTo>
                  <a:pt x="173" y="556"/>
                </a:lnTo>
                <a:cubicBezTo>
                  <a:pt x="173" y="556"/>
                  <a:pt x="773" y="328"/>
                  <a:pt x="635" y="87"/>
                </a:cubicBezTo>
                <a:cubicBezTo>
                  <a:pt x="599" y="24"/>
                  <a:pt x="540" y="1"/>
                  <a:pt x="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p:nvPr/>
        </p:nvSpPr>
        <p:spPr>
          <a:xfrm flipH="1" rot="7077962">
            <a:off x="7537379" y="1027413"/>
            <a:ext cx="76426" cy="55501"/>
          </a:xfrm>
          <a:custGeom>
            <a:rect b="b" l="l" r="r" t="t"/>
            <a:pathLst>
              <a:path extrusionOk="0" h="557" w="767">
                <a:moveTo>
                  <a:pt x="468" y="1"/>
                </a:moveTo>
                <a:cubicBezTo>
                  <a:pt x="273" y="1"/>
                  <a:pt x="0" y="190"/>
                  <a:pt x="0" y="190"/>
                </a:cubicBezTo>
                <a:lnTo>
                  <a:pt x="173" y="556"/>
                </a:lnTo>
                <a:cubicBezTo>
                  <a:pt x="173" y="556"/>
                  <a:pt x="767" y="328"/>
                  <a:pt x="629" y="87"/>
                </a:cubicBezTo>
                <a:cubicBezTo>
                  <a:pt x="595" y="24"/>
                  <a:pt x="536"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flipH="1" rot="7077962">
            <a:off x="7526644" y="888181"/>
            <a:ext cx="76426" cy="56099"/>
          </a:xfrm>
          <a:custGeom>
            <a:rect b="b" l="l" r="r" t="t"/>
            <a:pathLst>
              <a:path extrusionOk="0" h="563" w="767">
                <a:moveTo>
                  <a:pt x="465" y="0"/>
                </a:moveTo>
                <a:cubicBezTo>
                  <a:pt x="269" y="0"/>
                  <a:pt x="0" y="190"/>
                  <a:pt x="0" y="190"/>
                </a:cubicBezTo>
                <a:lnTo>
                  <a:pt x="173" y="563"/>
                </a:lnTo>
                <a:cubicBezTo>
                  <a:pt x="173" y="563"/>
                  <a:pt x="767" y="321"/>
                  <a:pt x="628" y="86"/>
                </a:cubicBezTo>
                <a:cubicBezTo>
                  <a:pt x="593" y="24"/>
                  <a:pt x="533" y="0"/>
                  <a:pt x="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9"/>
          <p:cNvSpPr/>
          <p:nvPr/>
        </p:nvSpPr>
        <p:spPr>
          <a:xfrm flipH="1" rot="7077962">
            <a:off x="7494565" y="908074"/>
            <a:ext cx="230575" cy="75031"/>
          </a:xfrm>
          <a:custGeom>
            <a:rect b="b" l="l" r="r" t="t"/>
            <a:pathLst>
              <a:path extrusionOk="0" fill="none" h="753" w="2314">
                <a:moveTo>
                  <a:pt x="1" y="753"/>
                </a:moveTo>
                <a:lnTo>
                  <a:pt x="2314"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9"/>
          <p:cNvSpPr/>
          <p:nvPr/>
        </p:nvSpPr>
        <p:spPr>
          <a:xfrm flipH="1" rot="7077962">
            <a:off x="7494199" y="1005198"/>
            <a:ext cx="289763" cy="108113"/>
          </a:xfrm>
          <a:custGeom>
            <a:rect b="b" l="l" r="r" t="t"/>
            <a:pathLst>
              <a:path extrusionOk="0" fill="none" h="1085" w="2908">
                <a:moveTo>
                  <a:pt x="1" y="1084"/>
                </a:moveTo>
                <a:lnTo>
                  <a:pt x="2907"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flipH="1" rot="7077962">
            <a:off x="7588078" y="1069071"/>
            <a:ext cx="261564" cy="92270"/>
          </a:xfrm>
          <a:custGeom>
            <a:rect b="b" l="l" r="r" t="t"/>
            <a:pathLst>
              <a:path extrusionOk="0" fill="none" h="926" w="2625">
                <a:moveTo>
                  <a:pt x="0" y="926"/>
                </a:moveTo>
                <a:lnTo>
                  <a:pt x="2624" y="1"/>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flipH="1" rot="7077962">
            <a:off x="8309573" y="-274182"/>
            <a:ext cx="1071962" cy="965344"/>
          </a:xfrm>
          <a:custGeom>
            <a:rect b="b" l="l" r="r" t="t"/>
            <a:pathLst>
              <a:path extrusionOk="0" h="9688" w="10758">
                <a:moveTo>
                  <a:pt x="10757" y="1"/>
                </a:moveTo>
                <a:lnTo>
                  <a:pt x="0" y="4979"/>
                </a:lnTo>
                <a:lnTo>
                  <a:pt x="1947" y="9688"/>
                </a:lnTo>
                <a:lnTo>
                  <a:pt x="9535" y="7098"/>
                </a:lnTo>
                <a:lnTo>
                  <a:pt x="10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flipH="1" rot="7077962">
            <a:off x="8233040" y="287039"/>
            <a:ext cx="264354" cy="439028"/>
          </a:xfrm>
          <a:custGeom>
            <a:rect b="b" l="l" r="r" t="t"/>
            <a:pathLst>
              <a:path extrusionOk="0" h="4406" w="2653">
                <a:moveTo>
                  <a:pt x="1099" y="0"/>
                </a:moveTo>
                <a:lnTo>
                  <a:pt x="1" y="284"/>
                </a:lnTo>
                <a:lnTo>
                  <a:pt x="1513" y="4406"/>
                </a:lnTo>
                <a:lnTo>
                  <a:pt x="2652" y="3867"/>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flipH="1" rot="7077962">
            <a:off x="8422357" y="1254537"/>
            <a:ext cx="88782" cy="55202"/>
          </a:xfrm>
          <a:custGeom>
            <a:rect b="b" l="l" r="r" t="t"/>
            <a:pathLst>
              <a:path extrusionOk="0" h="554" w="891">
                <a:moveTo>
                  <a:pt x="90" y="1"/>
                </a:moveTo>
                <a:cubicBezTo>
                  <a:pt x="90" y="1"/>
                  <a:pt x="0" y="339"/>
                  <a:pt x="228" y="422"/>
                </a:cubicBezTo>
                <a:cubicBezTo>
                  <a:pt x="401" y="477"/>
                  <a:pt x="580" y="526"/>
                  <a:pt x="767" y="553"/>
                </a:cubicBezTo>
                <a:lnTo>
                  <a:pt x="891" y="215"/>
                </a:lnTo>
                <a:lnTo>
                  <a:pt x="166" y="21"/>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p:nvPr/>
        </p:nvSpPr>
        <p:spPr>
          <a:xfrm flipH="1" rot="7077962">
            <a:off x="8371318" y="196526"/>
            <a:ext cx="77124" cy="59985"/>
          </a:xfrm>
          <a:custGeom>
            <a:rect b="b" l="l" r="r" t="t"/>
            <a:pathLst>
              <a:path extrusionOk="0" h="602" w="774">
                <a:moveTo>
                  <a:pt x="387" y="0"/>
                </a:moveTo>
                <a:cubicBezTo>
                  <a:pt x="1" y="0"/>
                  <a:pt x="1" y="601"/>
                  <a:pt x="387" y="601"/>
                </a:cubicBezTo>
                <a:cubicBezTo>
                  <a:pt x="774" y="601"/>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9"/>
          <p:cNvSpPr/>
          <p:nvPr/>
        </p:nvSpPr>
        <p:spPr>
          <a:xfrm flipH="1" rot="7077962">
            <a:off x="8448591" y="120378"/>
            <a:ext cx="77124" cy="60583"/>
          </a:xfrm>
          <a:custGeom>
            <a:rect b="b" l="l" r="r" t="t"/>
            <a:pathLst>
              <a:path extrusionOk="0" h="608" w="774">
                <a:moveTo>
                  <a:pt x="387" y="0"/>
                </a:moveTo>
                <a:cubicBezTo>
                  <a:pt x="0" y="0"/>
                  <a:pt x="0" y="608"/>
                  <a:pt x="387" y="608"/>
                </a:cubicBezTo>
                <a:cubicBezTo>
                  <a:pt x="774" y="608"/>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9"/>
          <p:cNvSpPr/>
          <p:nvPr/>
        </p:nvSpPr>
        <p:spPr>
          <a:xfrm flipH="1" rot="7077962">
            <a:off x="7735391" y="1639753"/>
            <a:ext cx="328325" cy="115686"/>
          </a:xfrm>
          <a:custGeom>
            <a:rect b="b" l="l" r="r" t="t"/>
            <a:pathLst>
              <a:path extrusionOk="0" fill="none" h="1161" w="3295">
                <a:moveTo>
                  <a:pt x="1" y="0"/>
                </a:moveTo>
                <a:lnTo>
                  <a:pt x="3294" y="116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9"/>
          <p:cNvSpPr/>
          <p:nvPr/>
        </p:nvSpPr>
        <p:spPr>
          <a:xfrm flipH="1" rot="7077962">
            <a:off x="7599752" y="1650518"/>
            <a:ext cx="228482" cy="53708"/>
          </a:xfrm>
          <a:custGeom>
            <a:rect b="b" l="l" r="r" t="t"/>
            <a:pathLst>
              <a:path extrusionOk="0" fill="none" h="539" w="2293">
                <a:moveTo>
                  <a:pt x="0" y="0"/>
                </a:moveTo>
                <a:lnTo>
                  <a:pt x="2293" y="539"/>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9"/>
          <p:cNvSpPr/>
          <p:nvPr/>
        </p:nvSpPr>
        <p:spPr>
          <a:xfrm flipH="1" rot="7077962">
            <a:off x="7276668" y="1520192"/>
            <a:ext cx="315172" cy="87487"/>
          </a:xfrm>
          <a:custGeom>
            <a:rect b="b" l="l" r="r" t="t"/>
            <a:pathLst>
              <a:path extrusionOk="0" fill="none" h="878" w="3163">
                <a:moveTo>
                  <a:pt x="1" y="878"/>
                </a:moveTo>
                <a:lnTo>
                  <a:pt x="3163"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9"/>
          <p:cNvSpPr/>
          <p:nvPr/>
        </p:nvSpPr>
        <p:spPr>
          <a:xfrm flipH="1" rot="7077962">
            <a:off x="7489229" y="1580814"/>
            <a:ext cx="161721" cy="19331"/>
          </a:xfrm>
          <a:custGeom>
            <a:rect b="b" l="l" r="r" t="t"/>
            <a:pathLst>
              <a:path extrusionOk="0" fill="none" h="194" w="1623">
                <a:moveTo>
                  <a:pt x="0" y="194"/>
                </a:moveTo>
                <a:lnTo>
                  <a:pt x="1623"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flipH="1" rot="7077962">
            <a:off x="7318017" y="1298991"/>
            <a:ext cx="124654" cy="144582"/>
          </a:xfrm>
          <a:custGeom>
            <a:rect b="b" l="l" r="r" t="t"/>
            <a:pathLst>
              <a:path extrusionOk="0" fill="none" h="1451" w="1251">
                <a:moveTo>
                  <a:pt x="0" y="1451"/>
                </a:moveTo>
                <a:lnTo>
                  <a:pt x="1250"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p:nvPr/>
        </p:nvSpPr>
        <p:spPr>
          <a:xfrm flipH="1" rot="7077962">
            <a:off x="7296001" y="1136446"/>
            <a:ext cx="75829" cy="125252"/>
          </a:xfrm>
          <a:custGeom>
            <a:rect b="b" l="l" r="r" t="t"/>
            <a:pathLst>
              <a:path extrusionOk="0" fill="none" h="1257" w="761">
                <a:moveTo>
                  <a:pt x="1" y="1257"/>
                </a:moveTo>
                <a:lnTo>
                  <a:pt x="760"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9"/>
          <p:cNvSpPr/>
          <p:nvPr/>
        </p:nvSpPr>
        <p:spPr>
          <a:xfrm flipH="1" rot="7077962">
            <a:off x="7364271" y="839103"/>
            <a:ext cx="100" cy="219514"/>
          </a:xfrm>
          <a:custGeom>
            <a:rect b="b" l="l" r="r" t="t"/>
            <a:pathLst>
              <a:path extrusionOk="0" fill="none" h="2203" w="1">
                <a:moveTo>
                  <a:pt x="1" y="2203"/>
                </a:moveTo>
                <a:lnTo>
                  <a:pt x="1"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flipH="1" rot="7077962">
            <a:off x="7487897" y="326314"/>
            <a:ext cx="188625" cy="186532"/>
          </a:xfrm>
          <a:custGeom>
            <a:rect b="b" l="l" r="r" t="t"/>
            <a:pathLst>
              <a:path extrusionOk="0" h="1872" w="1893">
                <a:moveTo>
                  <a:pt x="1534" y="0"/>
                </a:moveTo>
                <a:lnTo>
                  <a:pt x="919" y="539"/>
                </a:lnTo>
                <a:lnTo>
                  <a:pt x="394" y="256"/>
                </a:lnTo>
                <a:lnTo>
                  <a:pt x="615" y="808"/>
                </a:lnTo>
                <a:lnTo>
                  <a:pt x="1" y="1354"/>
                </a:lnTo>
                <a:lnTo>
                  <a:pt x="781" y="1229"/>
                </a:lnTo>
                <a:lnTo>
                  <a:pt x="1037" y="1871"/>
                </a:lnTo>
                <a:lnTo>
                  <a:pt x="1230" y="1160"/>
                </a:lnTo>
                <a:lnTo>
                  <a:pt x="1893" y="1050"/>
                </a:lnTo>
                <a:lnTo>
                  <a:pt x="1334" y="760"/>
                </a:lnTo>
                <a:lnTo>
                  <a:pt x="1534" y="0"/>
                </a:lnTo>
                <a:close/>
              </a:path>
            </a:pathLst>
          </a:custGeom>
          <a:solidFill>
            <a:srgbClr val="EEC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flipH="1" rot="7077962">
            <a:off x="8706424" y="976418"/>
            <a:ext cx="167899" cy="192710"/>
          </a:xfrm>
          <a:custGeom>
            <a:rect b="b" l="l" r="r" t="t"/>
            <a:pathLst>
              <a:path extrusionOk="0" h="1934" w="1685">
                <a:moveTo>
                  <a:pt x="1001" y="1"/>
                </a:moveTo>
                <a:lnTo>
                  <a:pt x="601" y="719"/>
                </a:lnTo>
                <a:lnTo>
                  <a:pt x="7" y="629"/>
                </a:lnTo>
                <a:lnTo>
                  <a:pt x="7" y="629"/>
                </a:lnTo>
                <a:lnTo>
                  <a:pt x="401" y="1078"/>
                </a:lnTo>
                <a:lnTo>
                  <a:pt x="0" y="1789"/>
                </a:lnTo>
                <a:lnTo>
                  <a:pt x="698" y="1416"/>
                </a:lnTo>
                <a:lnTo>
                  <a:pt x="1153" y="1934"/>
                </a:lnTo>
                <a:lnTo>
                  <a:pt x="1098" y="1195"/>
                </a:lnTo>
                <a:lnTo>
                  <a:pt x="1685" y="877"/>
                </a:lnTo>
                <a:lnTo>
                  <a:pt x="1064" y="788"/>
                </a:lnTo>
                <a:lnTo>
                  <a:pt x="1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flipH="1" rot="10800000">
            <a:off x="8173615" y="1642198"/>
            <a:ext cx="268569" cy="312341"/>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9"/>
          <p:cNvSpPr txBox="1"/>
          <p:nvPr>
            <p:ph type="title"/>
          </p:nvPr>
        </p:nvSpPr>
        <p:spPr>
          <a:xfrm>
            <a:off x="2599800" y="731398"/>
            <a:ext cx="3944400" cy="59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005" name="Shape 1005"/>
        <p:cNvGrpSpPr/>
        <p:nvPr/>
      </p:nvGrpSpPr>
      <p:grpSpPr>
        <a:xfrm>
          <a:off x="0" y="0"/>
          <a:ext cx="0" cy="0"/>
          <a:chOff x="0" y="0"/>
          <a:chExt cx="0" cy="0"/>
        </a:xfrm>
      </p:grpSpPr>
      <p:sp>
        <p:nvSpPr>
          <p:cNvPr id="1006" name="Google Shape;1006;p30"/>
          <p:cNvSpPr/>
          <p:nvPr/>
        </p:nvSpPr>
        <p:spPr>
          <a:xfrm flipH="1" rot="-1952755">
            <a:off x="7773009" y="3688382"/>
            <a:ext cx="2713413" cy="2281839"/>
          </a:xfrm>
          <a:custGeom>
            <a:rect b="b" l="l" r="r" t="t"/>
            <a:pathLst>
              <a:path extrusionOk="0" h="53337" w="63426">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rot="747587">
            <a:off x="8669240" y="3141401"/>
            <a:ext cx="300251" cy="400381"/>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rot="747455">
            <a:off x="8480946" y="3493114"/>
            <a:ext cx="168609" cy="219197"/>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rot="903227">
            <a:off x="8286007" y="4059538"/>
            <a:ext cx="217152" cy="21715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rot="917853">
            <a:off x="8265930" y="4345203"/>
            <a:ext cx="142136" cy="14213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0"/>
          <p:cNvSpPr/>
          <p:nvPr/>
        </p:nvSpPr>
        <p:spPr>
          <a:xfrm rot="747554">
            <a:off x="8223047" y="4807351"/>
            <a:ext cx="173994" cy="153011"/>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0"/>
          <p:cNvSpPr/>
          <p:nvPr/>
        </p:nvSpPr>
        <p:spPr>
          <a:xfrm rot="747554">
            <a:off x="8552800" y="4840262"/>
            <a:ext cx="175318" cy="153011"/>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rot="747554">
            <a:off x="8427921" y="4416421"/>
            <a:ext cx="321511" cy="488539"/>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rot="747554">
            <a:off x="8442018" y="4513283"/>
            <a:ext cx="322645" cy="156794"/>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rot="752244">
            <a:off x="8926702" y="4083554"/>
            <a:ext cx="216974" cy="216974"/>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rot="754092">
            <a:off x="8798588" y="3894186"/>
            <a:ext cx="142003" cy="142003"/>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0"/>
          <p:cNvSpPr/>
          <p:nvPr/>
        </p:nvSpPr>
        <p:spPr>
          <a:xfrm flipH="1" rot="6216656">
            <a:off x="-746054" y="-395041"/>
            <a:ext cx="1724135" cy="158100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flipH="1">
            <a:off x="476336" y="1059207"/>
            <a:ext cx="165014" cy="14510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flipH="1">
            <a:off x="162992" y="1022079"/>
            <a:ext cx="166269" cy="14510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flipH="1">
            <a:off x="194021" y="636442"/>
            <a:ext cx="304916" cy="463293"/>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flipH="1">
            <a:off x="194021" y="726843"/>
            <a:ext cx="305992" cy="148692"/>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flipH="1" rot="-802179">
            <a:off x="842702" y="328921"/>
            <a:ext cx="178360" cy="168709"/>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flipH="1" rot="-802179">
            <a:off x="678415" y="59967"/>
            <a:ext cx="142809" cy="35332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flipH="1">
            <a:off x="748175" y="569694"/>
            <a:ext cx="181500" cy="18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flipH="1">
            <a:off x="581978" y="723893"/>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flipH="1">
            <a:off x="774485" y="825209"/>
            <a:ext cx="69900" cy="6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flipH="1">
            <a:off x="1234440" y="31179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flipH="1">
            <a:off x="310272" y="141934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381000"/>
            <a:ext cx="7711200" cy="484200"/>
          </a:xfrm>
          <a:prstGeom prst="rect">
            <a:avLst/>
          </a:prstGeom>
        </p:spPr>
        <p:txBody>
          <a:bodyPr anchorCtr="0" anchor="t" bIns="91425" lIns="0"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44" name="Google Shape;44;p4"/>
          <p:cNvSpPr txBox="1"/>
          <p:nvPr>
            <p:ph idx="1" type="subTitle"/>
          </p:nvPr>
        </p:nvSpPr>
        <p:spPr>
          <a:xfrm>
            <a:off x="721200" y="962575"/>
            <a:ext cx="7711200" cy="35700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Clr>
                <a:schemeClr val="accent3"/>
              </a:buClr>
              <a:buSzPts val="1400"/>
              <a:buFont typeface="Nunito"/>
              <a:buNone/>
              <a:defRPr sz="1400">
                <a:solidFill>
                  <a:schemeClr val="accent3"/>
                </a:solidFill>
                <a:latin typeface="Nunito"/>
                <a:ea typeface="Nunito"/>
                <a:cs typeface="Nunito"/>
                <a:sym typeface="Nunito"/>
              </a:defRPr>
            </a:lvl1pPr>
            <a:lvl2pPr lvl="1" rtl="0">
              <a:lnSpc>
                <a:spcPct val="100000"/>
              </a:lnSpc>
              <a:spcBef>
                <a:spcPts val="0"/>
              </a:spcBef>
              <a:spcAft>
                <a:spcPts val="0"/>
              </a:spcAft>
              <a:buClr>
                <a:schemeClr val="accent3"/>
              </a:buClr>
              <a:buSzPts val="1400"/>
              <a:buFont typeface="Nunito"/>
              <a:buNone/>
              <a:defRPr>
                <a:solidFill>
                  <a:schemeClr val="accent3"/>
                </a:solidFill>
                <a:latin typeface="Nunito"/>
                <a:ea typeface="Nunito"/>
                <a:cs typeface="Nunito"/>
                <a:sym typeface="Nunito"/>
              </a:defRPr>
            </a:lvl2pPr>
            <a:lvl3pPr lvl="2" rtl="0">
              <a:lnSpc>
                <a:spcPct val="100000"/>
              </a:lnSpc>
              <a:spcBef>
                <a:spcPts val="0"/>
              </a:spcBef>
              <a:spcAft>
                <a:spcPts val="0"/>
              </a:spcAft>
              <a:buClr>
                <a:schemeClr val="accent3"/>
              </a:buClr>
              <a:buSzPts val="1400"/>
              <a:buFont typeface="Nunito"/>
              <a:buNone/>
              <a:defRPr>
                <a:solidFill>
                  <a:schemeClr val="accent3"/>
                </a:solidFill>
                <a:latin typeface="Nunito"/>
                <a:ea typeface="Nunito"/>
                <a:cs typeface="Nunito"/>
                <a:sym typeface="Nunito"/>
              </a:defRPr>
            </a:lvl3pPr>
            <a:lvl4pPr lvl="3" rtl="0">
              <a:lnSpc>
                <a:spcPct val="100000"/>
              </a:lnSpc>
              <a:spcBef>
                <a:spcPts val="0"/>
              </a:spcBef>
              <a:spcAft>
                <a:spcPts val="0"/>
              </a:spcAft>
              <a:buClr>
                <a:schemeClr val="accent3"/>
              </a:buClr>
              <a:buSzPts val="1400"/>
              <a:buFont typeface="Nunito"/>
              <a:buNone/>
              <a:defRPr>
                <a:solidFill>
                  <a:schemeClr val="accent3"/>
                </a:solidFill>
                <a:latin typeface="Nunito"/>
                <a:ea typeface="Nunito"/>
                <a:cs typeface="Nunito"/>
                <a:sym typeface="Nunito"/>
              </a:defRPr>
            </a:lvl4pPr>
            <a:lvl5pPr lvl="4" rtl="0">
              <a:lnSpc>
                <a:spcPct val="100000"/>
              </a:lnSpc>
              <a:spcBef>
                <a:spcPts val="0"/>
              </a:spcBef>
              <a:spcAft>
                <a:spcPts val="0"/>
              </a:spcAft>
              <a:buClr>
                <a:schemeClr val="accent3"/>
              </a:buClr>
              <a:buSzPts val="1400"/>
              <a:buFont typeface="Nunito"/>
              <a:buNone/>
              <a:defRPr>
                <a:solidFill>
                  <a:schemeClr val="accent3"/>
                </a:solidFill>
                <a:latin typeface="Nunito"/>
                <a:ea typeface="Nunito"/>
                <a:cs typeface="Nunito"/>
                <a:sym typeface="Nunito"/>
              </a:defRPr>
            </a:lvl5pPr>
            <a:lvl6pPr lvl="5" rtl="0">
              <a:lnSpc>
                <a:spcPct val="100000"/>
              </a:lnSpc>
              <a:spcBef>
                <a:spcPts val="0"/>
              </a:spcBef>
              <a:spcAft>
                <a:spcPts val="0"/>
              </a:spcAft>
              <a:buClr>
                <a:schemeClr val="accent3"/>
              </a:buClr>
              <a:buSzPts val="1400"/>
              <a:buFont typeface="Nunito"/>
              <a:buNone/>
              <a:defRPr>
                <a:solidFill>
                  <a:schemeClr val="accent3"/>
                </a:solidFill>
                <a:latin typeface="Nunito"/>
                <a:ea typeface="Nunito"/>
                <a:cs typeface="Nunito"/>
                <a:sym typeface="Nunito"/>
              </a:defRPr>
            </a:lvl6pPr>
            <a:lvl7pPr lvl="6" rtl="0">
              <a:lnSpc>
                <a:spcPct val="100000"/>
              </a:lnSpc>
              <a:spcBef>
                <a:spcPts val="0"/>
              </a:spcBef>
              <a:spcAft>
                <a:spcPts val="0"/>
              </a:spcAft>
              <a:buClr>
                <a:schemeClr val="accent3"/>
              </a:buClr>
              <a:buSzPts val="1400"/>
              <a:buFont typeface="Nunito"/>
              <a:buNone/>
              <a:defRPr>
                <a:solidFill>
                  <a:schemeClr val="accent3"/>
                </a:solidFill>
                <a:latin typeface="Nunito"/>
                <a:ea typeface="Nunito"/>
                <a:cs typeface="Nunito"/>
                <a:sym typeface="Nunito"/>
              </a:defRPr>
            </a:lvl7pPr>
            <a:lvl8pPr lvl="7" rtl="0">
              <a:lnSpc>
                <a:spcPct val="100000"/>
              </a:lnSpc>
              <a:spcBef>
                <a:spcPts val="0"/>
              </a:spcBef>
              <a:spcAft>
                <a:spcPts val="0"/>
              </a:spcAft>
              <a:buClr>
                <a:schemeClr val="accent3"/>
              </a:buClr>
              <a:buSzPts val="1400"/>
              <a:buFont typeface="Nunito"/>
              <a:buNone/>
              <a:defRPr>
                <a:solidFill>
                  <a:schemeClr val="accent3"/>
                </a:solidFill>
                <a:latin typeface="Nunito"/>
                <a:ea typeface="Nunito"/>
                <a:cs typeface="Nunito"/>
                <a:sym typeface="Nunito"/>
              </a:defRPr>
            </a:lvl8pPr>
            <a:lvl9pPr lvl="8" rtl="0">
              <a:lnSpc>
                <a:spcPct val="100000"/>
              </a:lnSpc>
              <a:spcBef>
                <a:spcPts val="0"/>
              </a:spcBef>
              <a:spcAft>
                <a:spcPts val="0"/>
              </a:spcAft>
              <a:buClr>
                <a:schemeClr val="accent3"/>
              </a:buClr>
              <a:buSzPts val="1400"/>
              <a:buFont typeface="Nunito"/>
              <a:buNone/>
              <a:defRPr>
                <a:solidFill>
                  <a:schemeClr val="accent3"/>
                </a:solidFill>
                <a:latin typeface="Nunito"/>
                <a:ea typeface="Nunito"/>
                <a:cs typeface="Nunito"/>
                <a:sym typeface="Nunito"/>
              </a:defRPr>
            </a:lvl9pPr>
          </a:lstStyle>
          <a:p/>
        </p:txBody>
      </p:sp>
      <p:sp>
        <p:nvSpPr>
          <p:cNvPr id="45" name="Google Shape;45;p4"/>
          <p:cNvSpPr/>
          <p:nvPr/>
        </p:nvSpPr>
        <p:spPr>
          <a:xfrm rot="-6216659">
            <a:off x="8173589" y="-183814"/>
            <a:ext cx="1317966" cy="120857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430984" y="927851"/>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669558" y="899469"/>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8539850" y="604675"/>
            <a:ext cx="233087" cy="35416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8539028" y="673780"/>
            <a:ext cx="233910" cy="113666"/>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802168">
            <a:off x="8140716" y="369596"/>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802168">
            <a:off x="8293481" y="163997"/>
            <a:ext cx="109172" cy="27009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210575" y="553650"/>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385325" y="671525"/>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8275775" y="748975"/>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970365">
            <a:off x="8312551" y="4235786"/>
            <a:ext cx="1317965" cy="120857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8013971" y="73750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8796646" y="120315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8604421" y="388920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275771" y="4537625"/>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570563" y="4469875"/>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8594570" y="4308250"/>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rot="802168">
            <a:off x="8257416" y="4346271"/>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rot="802168">
            <a:off x="8410181" y="4140672"/>
            <a:ext cx="109172" cy="27009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flipH="1" rot="-802168">
            <a:off x="8933090" y="4803471"/>
            <a:ext cx="136348" cy="12896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flipH="1" rot="-802168">
            <a:off x="8807501" y="4597872"/>
            <a:ext cx="109172" cy="27009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
    <p:spTree>
      <p:nvGrpSpPr>
        <p:cNvPr id="1029" name="Shape 1029"/>
        <p:cNvGrpSpPr/>
        <p:nvPr/>
      </p:nvGrpSpPr>
      <p:grpSpPr>
        <a:xfrm>
          <a:off x="0" y="0"/>
          <a:ext cx="0" cy="0"/>
          <a:chOff x="0" y="0"/>
          <a:chExt cx="0" cy="0"/>
        </a:xfrm>
      </p:grpSpPr>
      <p:sp>
        <p:nvSpPr>
          <p:cNvPr id="1030" name="Google Shape;1030;p31"/>
          <p:cNvSpPr/>
          <p:nvPr/>
        </p:nvSpPr>
        <p:spPr>
          <a:xfrm flipH="1" rot="-8308669">
            <a:off x="-1625066" y="3298633"/>
            <a:ext cx="5132579" cy="2381592"/>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1"/>
          <p:cNvSpPr/>
          <p:nvPr/>
        </p:nvSpPr>
        <p:spPr>
          <a:xfrm flipH="1" rot="-65613">
            <a:off x="877195" y="3999067"/>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1"/>
          <p:cNvSpPr/>
          <p:nvPr/>
        </p:nvSpPr>
        <p:spPr>
          <a:xfrm flipH="1" rot="-65613">
            <a:off x="1271863" y="4742254"/>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1"/>
          <p:cNvSpPr/>
          <p:nvPr/>
        </p:nvSpPr>
        <p:spPr>
          <a:xfrm flipH="1" rot="-64130">
            <a:off x="989543" y="4669742"/>
            <a:ext cx="160828" cy="16082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1"/>
          <p:cNvSpPr/>
          <p:nvPr/>
        </p:nvSpPr>
        <p:spPr>
          <a:xfrm flipH="1" rot="-68746">
            <a:off x="1013545" y="4482772"/>
            <a:ext cx="105021" cy="1050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1"/>
          <p:cNvSpPr/>
          <p:nvPr/>
        </p:nvSpPr>
        <p:spPr>
          <a:xfrm flipH="1" rot="-867758">
            <a:off x="1656953" y="4748384"/>
            <a:ext cx="157827" cy="14928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1"/>
          <p:cNvSpPr/>
          <p:nvPr/>
        </p:nvSpPr>
        <p:spPr>
          <a:xfrm flipH="1" rot="-867758">
            <a:off x="1508629" y="4513496"/>
            <a:ext cx="126369" cy="312643"/>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1"/>
          <p:cNvSpPr/>
          <p:nvPr/>
        </p:nvSpPr>
        <p:spPr>
          <a:xfrm rot="736584">
            <a:off x="173350" y="4307845"/>
            <a:ext cx="157829" cy="14928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1"/>
          <p:cNvSpPr/>
          <p:nvPr/>
        </p:nvSpPr>
        <p:spPr>
          <a:xfrm rot="736584">
            <a:off x="347169" y="4066813"/>
            <a:ext cx="126370" cy="312644"/>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1"/>
          <p:cNvSpPr/>
          <p:nvPr/>
        </p:nvSpPr>
        <p:spPr>
          <a:xfrm flipH="1" rot="-65570">
            <a:off x="695966" y="4830575"/>
            <a:ext cx="106484" cy="93637"/>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1"/>
          <p:cNvSpPr/>
          <p:nvPr/>
        </p:nvSpPr>
        <p:spPr>
          <a:xfrm flipH="1" rot="-65570">
            <a:off x="493341" y="4810469"/>
            <a:ext cx="107294" cy="93637"/>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1"/>
          <p:cNvSpPr/>
          <p:nvPr/>
        </p:nvSpPr>
        <p:spPr>
          <a:xfrm flipH="1" rot="-65570">
            <a:off x="510566" y="4560409"/>
            <a:ext cx="196764" cy="298966"/>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1"/>
          <p:cNvSpPr/>
          <p:nvPr/>
        </p:nvSpPr>
        <p:spPr>
          <a:xfrm flipH="1" rot="-65570">
            <a:off x="509742" y="4618746"/>
            <a:ext cx="197459" cy="95951"/>
          </a:xfrm>
          <a:custGeom>
            <a:rect b="b" l="l" r="r" t="t"/>
            <a:pathLst>
              <a:path extrusionOk="0" fill="none" h="829" w="1706">
                <a:moveTo>
                  <a:pt x="0" y="829"/>
                </a:moveTo>
                <a:lnTo>
                  <a:pt x="1706" y="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1"/>
          <p:cNvSpPr/>
          <p:nvPr/>
        </p:nvSpPr>
        <p:spPr>
          <a:xfrm flipH="1" rot="-64130">
            <a:off x="568849" y="4341900"/>
            <a:ext cx="160828" cy="1608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1"/>
          <p:cNvSpPr/>
          <p:nvPr/>
        </p:nvSpPr>
        <p:spPr>
          <a:xfrm flipH="1" rot="-68746">
            <a:off x="195753" y="4749837"/>
            <a:ext cx="105021" cy="105021"/>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1"/>
          <p:cNvSpPr/>
          <p:nvPr/>
        </p:nvSpPr>
        <p:spPr>
          <a:xfrm flipH="1" rot="-68746">
            <a:off x="593258" y="4180064"/>
            <a:ext cx="105021" cy="105021"/>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1"/>
          <p:cNvSpPr/>
          <p:nvPr/>
        </p:nvSpPr>
        <p:spPr>
          <a:xfrm flipH="1" rot="10767266">
            <a:off x="1034626" y="3913153"/>
            <a:ext cx="472902" cy="296701"/>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1"/>
          <p:cNvSpPr/>
          <p:nvPr/>
        </p:nvSpPr>
        <p:spPr>
          <a:xfrm flipH="1" rot="-65613">
            <a:off x="223795" y="3551392"/>
            <a:ext cx="222506" cy="296712"/>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1"/>
          <p:cNvSpPr/>
          <p:nvPr/>
        </p:nvSpPr>
        <p:spPr>
          <a:xfrm flipH="1" rot="-68746">
            <a:off x="160303" y="3986312"/>
            <a:ext cx="105021" cy="1050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1"/>
          <p:cNvSpPr/>
          <p:nvPr/>
        </p:nvSpPr>
        <p:spPr>
          <a:xfrm rot="736584">
            <a:off x="2154550" y="4612645"/>
            <a:ext cx="157829" cy="14928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1"/>
          <p:cNvSpPr/>
          <p:nvPr/>
        </p:nvSpPr>
        <p:spPr>
          <a:xfrm flipH="1" rot="-64130">
            <a:off x="1759474" y="4302063"/>
            <a:ext cx="160828" cy="1608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1"/>
          <p:cNvSpPr/>
          <p:nvPr/>
        </p:nvSpPr>
        <p:spPr>
          <a:xfrm rot="-6216683">
            <a:off x="8034547" y="-456118"/>
            <a:ext cx="1791522" cy="1642827"/>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1"/>
          <p:cNvSpPr/>
          <p:nvPr/>
        </p:nvSpPr>
        <p:spPr>
          <a:xfrm>
            <a:off x="8384434" y="1054982"/>
            <a:ext cx="171467" cy="150779"/>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1"/>
          <p:cNvSpPr/>
          <p:nvPr/>
        </p:nvSpPr>
        <p:spPr>
          <a:xfrm>
            <a:off x="8708728" y="1016402"/>
            <a:ext cx="172772" cy="150779"/>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1"/>
          <p:cNvSpPr/>
          <p:nvPr/>
        </p:nvSpPr>
        <p:spPr>
          <a:xfrm>
            <a:off x="8532416" y="615686"/>
            <a:ext cx="316842" cy="481413"/>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1"/>
          <p:cNvSpPr/>
          <p:nvPr/>
        </p:nvSpPr>
        <p:spPr>
          <a:xfrm>
            <a:off x="8531298" y="709621"/>
            <a:ext cx="317960" cy="154507"/>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1"/>
          <p:cNvSpPr/>
          <p:nvPr/>
        </p:nvSpPr>
        <p:spPr>
          <a:xfrm rot="802140">
            <a:off x="7989872" y="296139"/>
            <a:ext cx="185337" cy="17530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1"/>
          <p:cNvSpPr/>
          <p:nvPr/>
        </p:nvSpPr>
        <p:spPr>
          <a:xfrm rot="802140">
            <a:off x="8197527" y="16668"/>
            <a:ext cx="148396" cy="367136"/>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1"/>
          <p:cNvSpPr/>
          <p:nvPr/>
        </p:nvSpPr>
        <p:spPr>
          <a:xfrm>
            <a:off x="8084831" y="546327"/>
            <a:ext cx="188700" cy="18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1"/>
          <p:cNvSpPr/>
          <p:nvPr/>
        </p:nvSpPr>
        <p:spPr>
          <a:xfrm>
            <a:off x="8322369" y="706556"/>
            <a:ext cx="123900" cy="1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1"/>
          <p:cNvSpPr/>
          <p:nvPr/>
        </p:nvSpPr>
        <p:spPr>
          <a:xfrm>
            <a:off x="8173458" y="811834"/>
            <a:ext cx="72900" cy="72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1"/>
          <p:cNvSpPr/>
          <p:nvPr/>
        </p:nvSpPr>
        <p:spPr>
          <a:xfrm>
            <a:off x="7506850" y="278339"/>
            <a:ext cx="261299" cy="34842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1"/>
          <p:cNvSpPr/>
          <p:nvPr/>
        </p:nvSpPr>
        <p:spPr>
          <a:xfrm>
            <a:off x="8467164" y="1429199"/>
            <a:ext cx="261299" cy="34842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6_1">
    <p:bg>
      <p:bgPr>
        <a:solidFill>
          <a:schemeClr val="dk1"/>
        </a:solidFill>
      </p:bgPr>
    </p:bg>
    <p:spTree>
      <p:nvGrpSpPr>
        <p:cNvPr id="1063" name="Shape 1063"/>
        <p:cNvGrpSpPr/>
        <p:nvPr/>
      </p:nvGrpSpPr>
      <p:grpSpPr>
        <a:xfrm>
          <a:off x="0" y="0"/>
          <a:ext cx="0" cy="0"/>
          <a:chOff x="0" y="0"/>
          <a:chExt cx="0" cy="0"/>
        </a:xfrm>
      </p:grpSpPr>
      <p:sp>
        <p:nvSpPr>
          <p:cNvPr id="1064" name="Google Shape;1064;p32"/>
          <p:cNvSpPr/>
          <p:nvPr/>
        </p:nvSpPr>
        <p:spPr>
          <a:xfrm rot="-6216683">
            <a:off x="8034547" y="-456118"/>
            <a:ext cx="1791522" cy="1642827"/>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8384434" y="1054982"/>
            <a:ext cx="171467" cy="150779"/>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8708728" y="1016402"/>
            <a:ext cx="172772" cy="150779"/>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8532416" y="615686"/>
            <a:ext cx="316842" cy="481413"/>
          </a:xfrm>
          <a:custGeom>
            <a:rect b="b" l="l" r="r" t="t"/>
            <a:pathLst>
              <a:path extrusionOk="0" fill="none" h="2583" w="1700">
                <a:moveTo>
                  <a:pt x="1" y="2583"/>
                </a:moveTo>
                <a:lnTo>
                  <a:pt x="1" y="884"/>
                </a:lnTo>
                <a:lnTo>
                  <a:pt x="1700" y="0"/>
                </a:lnTo>
                <a:lnTo>
                  <a:pt x="1700" y="250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8531298" y="709621"/>
            <a:ext cx="317960" cy="154507"/>
          </a:xfrm>
          <a:custGeom>
            <a:rect b="b" l="l" r="r" t="t"/>
            <a:pathLst>
              <a:path extrusionOk="0" fill="none" h="829" w="1706">
                <a:moveTo>
                  <a:pt x="0" y="829"/>
                </a:moveTo>
                <a:lnTo>
                  <a:pt x="1706" y="0"/>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rot="802140">
            <a:off x="7989872" y="296139"/>
            <a:ext cx="185337" cy="17530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rot="802140">
            <a:off x="8197527" y="16668"/>
            <a:ext cx="148396" cy="367136"/>
          </a:xfrm>
          <a:custGeom>
            <a:rect b="b" l="l" r="r" t="t"/>
            <a:pathLst>
              <a:path extrusionOk="0" fill="none" h="2155" w="940">
                <a:moveTo>
                  <a:pt x="1" y="2155"/>
                </a:moveTo>
                <a:lnTo>
                  <a:pt x="1" y="0"/>
                </a:lnTo>
                <a:lnTo>
                  <a:pt x="940" y="249"/>
                </a:lnTo>
              </a:path>
            </a:pathLst>
          </a:custGeom>
          <a:solidFill>
            <a:schemeClr val="accent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8084831" y="546327"/>
            <a:ext cx="188700" cy="18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8322369" y="706556"/>
            <a:ext cx="123900" cy="12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8173458" y="811834"/>
            <a:ext cx="72900" cy="72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7506850" y="278339"/>
            <a:ext cx="261299" cy="34842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8467164" y="1429199"/>
            <a:ext cx="261299" cy="34842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flipH="1" rot="-7213442">
            <a:off x="-2714201" y="2480612"/>
            <a:ext cx="6079928" cy="2788592"/>
          </a:xfrm>
          <a:custGeom>
            <a:rect b="b" l="l" r="r" t="t"/>
            <a:pathLst>
              <a:path extrusionOk="0" h="66378" w="144723">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flipH="1">
            <a:off x="1042351" y="3752491"/>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flipH="1">
            <a:off x="1493006" y="4641639"/>
            <a:ext cx="263585" cy="35148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flipH="1">
            <a:off x="1161864" y="4548738"/>
            <a:ext cx="190500" cy="19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flipH="1">
            <a:off x="1194944" y="4327110"/>
            <a:ext cx="124500" cy="124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flipH="1" rot="-802175">
            <a:off x="1594794" y="4379246"/>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flipH="1" rot="-802175">
            <a:off x="1422584" y="4097321"/>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rot="802175">
            <a:off x="203415" y="4089829"/>
            <a:ext cx="186967" cy="17684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rot="802175">
            <a:off x="412891" y="3807903"/>
            <a:ext cx="149701" cy="370360"/>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flipH="1">
            <a:off x="811226" y="4731951"/>
            <a:ext cx="126141" cy="11092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flipH="1">
            <a:off x="571692" y="4703569"/>
            <a:ext cx="127101" cy="11092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flipH="1">
            <a:off x="595413" y="4408775"/>
            <a:ext cx="233087" cy="35416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flipH="1">
            <a:off x="595413" y="4477880"/>
            <a:ext cx="233910" cy="113666"/>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flipH="1">
            <a:off x="200790" y="3410500"/>
            <a:ext cx="192227" cy="256324"/>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flipH="1">
            <a:off x="671002" y="4150938"/>
            <a:ext cx="190500" cy="19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flipH="1">
            <a:off x="220322" y="4624950"/>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flipH="1">
            <a:off x="703997" y="3959088"/>
            <a:ext cx="124500" cy="12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flipH="1">
            <a:off x="295526" y="3012175"/>
            <a:ext cx="138900" cy="13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flipH="1">
            <a:off x="168776" y="3130050"/>
            <a:ext cx="90900" cy="9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flipH="1">
            <a:off x="315826" y="3207500"/>
            <a:ext cx="53400" cy="5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flipH="1" rot="-9737287">
            <a:off x="561477" y="3360452"/>
            <a:ext cx="560211" cy="351478"/>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5"/>
          <p:cNvSpPr txBox="1"/>
          <p:nvPr>
            <p:ph type="title"/>
          </p:nvPr>
        </p:nvSpPr>
        <p:spPr>
          <a:xfrm>
            <a:off x="1483200" y="3053400"/>
            <a:ext cx="23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68" name="Google Shape;68;p5"/>
          <p:cNvSpPr txBox="1"/>
          <p:nvPr>
            <p:ph idx="1" type="subTitle"/>
          </p:nvPr>
        </p:nvSpPr>
        <p:spPr>
          <a:xfrm>
            <a:off x="1483200" y="3413400"/>
            <a:ext cx="2351400" cy="9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5"/>
          <p:cNvSpPr txBox="1"/>
          <p:nvPr>
            <p:ph idx="2" type="title"/>
          </p:nvPr>
        </p:nvSpPr>
        <p:spPr>
          <a:xfrm>
            <a:off x="5305817" y="3053400"/>
            <a:ext cx="23514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1pPr>
            <a:lvl2pPr lvl="1"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2pPr>
            <a:lvl3pPr lvl="2"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3pPr>
            <a:lvl4pPr lvl="3"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4pPr>
            <a:lvl5pPr lvl="4"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5pPr>
            <a:lvl6pPr lvl="5"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6pPr>
            <a:lvl7pPr lvl="6"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7pPr>
            <a:lvl8pPr lvl="7"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8pPr>
            <a:lvl9pPr lvl="8" rtl="0" algn="ctr">
              <a:spcBef>
                <a:spcPts val="0"/>
              </a:spcBef>
              <a:spcAft>
                <a:spcPts val="0"/>
              </a:spcAft>
              <a:buClr>
                <a:schemeClr val="dk2"/>
              </a:buClr>
              <a:buSzPts val="2000"/>
              <a:buFont typeface="Nunito Black"/>
              <a:buNone/>
              <a:defRPr sz="2000">
                <a:solidFill>
                  <a:schemeClr val="dk2"/>
                </a:solidFill>
                <a:latin typeface="Nunito Black"/>
                <a:ea typeface="Nunito Black"/>
                <a:cs typeface="Nunito Black"/>
                <a:sym typeface="Nunito Black"/>
              </a:defRPr>
            </a:lvl9pPr>
          </a:lstStyle>
          <a:p/>
        </p:txBody>
      </p:sp>
      <p:sp>
        <p:nvSpPr>
          <p:cNvPr id="70" name="Google Shape;70;p5"/>
          <p:cNvSpPr txBox="1"/>
          <p:nvPr>
            <p:ph idx="3" type="subTitle"/>
          </p:nvPr>
        </p:nvSpPr>
        <p:spPr>
          <a:xfrm>
            <a:off x="5305817" y="3413400"/>
            <a:ext cx="2351400" cy="9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5"/>
          <p:cNvSpPr txBox="1"/>
          <p:nvPr>
            <p:ph idx="4" type="title"/>
          </p:nvPr>
        </p:nvSpPr>
        <p:spPr>
          <a:xfrm>
            <a:off x="2236350" y="381000"/>
            <a:ext cx="46713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72" name="Google Shape;72;p5"/>
          <p:cNvSpPr/>
          <p:nvPr/>
        </p:nvSpPr>
        <p:spPr>
          <a:xfrm flipH="1" rot="6216670">
            <a:off x="-813362" y="-452237"/>
            <a:ext cx="1864403" cy="1709659"/>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flipH="1">
            <a:off x="508484" y="1120336"/>
            <a:ext cx="178441" cy="156912"/>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flipH="1">
            <a:off x="169642" y="1080186"/>
            <a:ext cx="179799" cy="156912"/>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flipH="1">
            <a:off x="203195" y="663171"/>
            <a:ext cx="329728" cy="500992"/>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flipH="1">
            <a:off x="203195" y="760927"/>
            <a:ext cx="330891" cy="160791"/>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flipH="1" rot="-802144">
            <a:off x="904660" y="330627"/>
            <a:ext cx="192876" cy="182437"/>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802144">
            <a:off x="727004" y="39787"/>
            <a:ext cx="154432" cy="382072"/>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flipH="1">
            <a:off x="802513" y="590991"/>
            <a:ext cx="196200" cy="19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flipH="1">
            <a:off x="622813" y="757737"/>
            <a:ext cx="128700" cy="12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flipH="1">
            <a:off x="830882" y="867298"/>
            <a:ext cx="75600" cy="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flipH="1">
            <a:off x="1328278" y="312103"/>
            <a:ext cx="271924" cy="362596"/>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flipH="1">
            <a:off x="328905" y="1509774"/>
            <a:ext cx="271924" cy="362596"/>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flipH="1" rot="-2700000">
            <a:off x="7803300" y="3354751"/>
            <a:ext cx="2942988" cy="2474855"/>
          </a:xfrm>
          <a:custGeom>
            <a:rect b="b" l="l" r="r" t="t"/>
            <a:pathLst>
              <a:path extrusionOk="0" h="53337" w="63426">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35274" y="2872193"/>
            <a:ext cx="325658" cy="43426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8298638" y="3306462"/>
            <a:ext cx="182879" cy="237743"/>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1207219">
            <a:off x="8103376" y="4539044"/>
            <a:ext cx="235470" cy="23547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rot="1216135">
            <a:off x="8251460" y="4284260"/>
            <a:ext cx="154145" cy="15414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rot="802140">
            <a:off x="7999790" y="4179948"/>
            <a:ext cx="230996" cy="218493"/>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802140">
            <a:off x="8258598" y="3831629"/>
            <a:ext cx="184954" cy="457583"/>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8662050" y="4692113"/>
            <a:ext cx="126183" cy="110962"/>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8900699" y="4663721"/>
            <a:ext cx="127143" cy="110962"/>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8770951" y="4368825"/>
            <a:ext cx="233163" cy="354284"/>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8770128" y="4437954"/>
            <a:ext cx="233986" cy="113706"/>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8908175" y="3821674"/>
            <a:ext cx="235500" cy="235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8720352" y="3660843"/>
            <a:ext cx="153900" cy="153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6"/>
          <p:cNvSpPr txBox="1"/>
          <p:nvPr>
            <p:ph type="title"/>
          </p:nvPr>
        </p:nvSpPr>
        <p:spPr>
          <a:xfrm>
            <a:off x="720000" y="381000"/>
            <a:ext cx="7711200" cy="484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
        <p:nvSpPr>
          <p:cNvPr id="99" name="Google Shape;99;p6"/>
          <p:cNvSpPr/>
          <p:nvPr/>
        </p:nvSpPr>
        <p:spPr>
          <a:xfrm flipH="1" rot="6216656">
            <a:off x="-822254" y="-547441"/>
            <a:ext cx="1724135" cy="158100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flipH="1">
            <a:off x="400136" y="906807"/>
            <a:ext cx="165014" cy="14510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flipH="1">
            <a:off x="86792" y="869679"/>
            <a:ext cx="166269" cy="14510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flipH="1">
            <a:off x="117821" y="484042"/>
            <a:ext cx="304916" cy="463293"/>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flipH="1">
            <a:off x="117821" y="574443"/>
            <a:ext cx="305992" cy="148692"/>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flipH="1" rot="-802179">
            <a:off x="766502" y="176521"/>
            <a:ext cx="178360" cy="168709"/>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flipH="1" rot="-802179">
            <a:off x="602215" y="-92433"/>
            <a:ext cx="142809" cy="35332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flipH="1">
            <a:off x="671975" y="417294"/>
            <a:ext cx="181500" cy="18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flipH="1">
            <a:off x="505778" y="571493"/>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flipH="1">
            <a:off x="698285" y="672809"/>
            <a:ext cx="69900" cy="6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flipH="1">
            <a:off x="1158240" y="15939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234072" y="126694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rot="-6216656">
            <a:off x="8110865" y="-395041"/>
            <a:ext cx="1724135" cy="1581005"/>
          </a:xfrm>
          <a:custGeom>
            <a:rect b="b" l="l" r="r" t="t"/>
            <a:pathLst>
              <a:path extrusionOk="0" h="11667" w="12723">
                <a:moveTo>
                  <a:pt x="9501" y="1"/>
                </a:moveTo>
                <a:cubicBezTo>
                  <a:pt x="8941" y="1"/>
                  <a:pt x="8387" y="160"/>
                  <a:pt x="7940" y="498"/>
                </a:cubicBezTo>
                <a:cubicBezTo>
                  <a:pt x="6956" y="1225"/>
                  <a:pt x="6545" y="2611"/>
                  <a:pt x="5433" y="3081"/>
                </a:cubicBezTo>
                <a:cubicBezTo>
                  <a:pt x="4775" y="3364"/>
                  <a:pt x="4022" y="3252"/>
                  <a:pt x="3303" y="3338"/>
                </a:cubicBezTo>
                <a:cubicBezTo>
                  <a:pt x="1455" y="3578"/>
                  <a:pt x="1" y="5383"/>
                  <a:pt x="1" y="7248"/>
                </a:cubicBezTo>
                <a:cubicBezTo>
                  <a:pt x="9" y="9113"/>
                  <a:pt x="1361" y="10849"/>
                  <a:pt x="3123" y="11457"/>
                </a:cubicBezTo>
                <a:cubicBezTo>
                  <a:pt x="3498" y="11585"/>
                  <a:pt x="3897" y="11666"/>
                  <a:pt x="4288" y="11666"/>
                </a:cubicBezTo>
                <a:cubicBezTo>
                  <a:pt x="4629" y="11666"/>
                  <a:pt x="4964" y="11604"/>
                  <a:pt x="5271" y="11457"/>
                </a:cubicBezTo>
                <a:cubicBezTo>
                  <a:pt x="6164" y="11018"/>
                  <a:pt x="6842" y="9904"/>
                  <a:pt x="7765" y="9904"/>
                </a:cubicBezTo>
                <a:cubicBezTo>
                  <a:pt x="7850" y="9904"/>
                  <a:pt x="7936" y="9914"/>
                  <a:pt x="8025" y="9934"/>
                </a:cubicBezTo>
                <a:cubicBezTo>
                  <a:pt x="8663" y="10071"/>
                  <a:pt x="9141" y="10771"/>
                  <a:pt x="9767" y="10771"/>
                </a:cubicBezTo>
                <a:cubicBezTo>
                  <a:pt x="9805" y="10771"/>
                  <a:pt x="9843" y="10769"/>
                  <a:pt x="9882" y="10764"/>
                </a:cubicBezTo>
                <a:cubicBezTo>
                  <a:pt x="10104" y="10721"/>
                  <a:pt x="10318" y="10618"/>
                  <a:pt x="10498" y="10473"/>
                </a:cubicBezTo>
                <a:cubicBezTo>
                  <a:pt x="11165" y="10002"/>
                  <a:pt x="11764" y="9361"/>
                  <a:pt x="11986" y="8574"/>
                </a:cubicBezTo>
                <a:cubicBezTo>
                  <a:pt x="12157" y="7975"/>
                  <a:pt x="12055" y="7325"/>
                  <a:pt x="11695" y="6803"/>
                </a:cubicBezTo>
                <a:cubicBezTo>
                  <a:pt x="11884" y="5827"/>
                  <a:pt x="12388" y="4921"/>
                  <a:pt x="12542" y="3937"/>
                </a:cubicBezTo>
                <a:cubicBezTo>
                  <a:pt x="12722" y="2722"/>
                  <a:pt x="12303" y="1405"/>
                  <a:pt x="11345" y="635"/>
                </a:cubicBezTo>
                <a:cubicBezTo>
                  <a:pt x="10831" y="223"/>
                  <a:pt x="10161" y="1"/>
                  <a:pt x="9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8447596" y="1059207"/>
            <a:ext cx="165013" cy="14510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8759684" y="1022079"/>
            <a:ext cx="166269" cy="14510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8590009" y="636442"/>
            <a:ext cx="304916" cy="463293"/>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8588932" y="726843"/>
            <a:ext cx="305992" cy="148692"/>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rot="802179">
            <a:off x="8067884" y="328921"/>
            <a:ext cx="178360" cy="168709"/>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802179">
            <a:off x="8267721" y="59967"/>
            <a:ext cx="142809" cy="35332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8159270" y="569694"/>
            <a:ext cx="181500" cy="18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8387868" y="723893"/>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8244561" y="825209"/>
            <a:ext cx="69900" cy="6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7603044" y="31179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8527213" y="1419341"/>
            <a:ext cx="251461" cy="335310"/>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3" name="Shape 123"/>
        <p:cNvGrpSpPr/>
        <p:nvPr/>
      </p:nvGrpSpPr>
      <p:grpSpPr>
        <a:xfrm>
          <a:off x="0" y="0"/>
          <a:ext cx="0" cy="0"/>
          <a:chOff x="0" y="0"/>
          <a:chExt cx="0" cy="0"/>
        </a:xfrm>
      </p:grpSpPr>
      <p:sp>
        <p:nvSpPr>
          <p:cNvPr id="124" name="Google Shape;124;p7"/>
          <p:cNvSpPr/>
          <p:nvPr/>
        </p:nvSpPr>
        <p:spPr>
          <a:xfrm rot="-10183905">
            <a:off x="5252109" y="774329"/>
            <a:ext cx="6366980" cy="4379672"/>
          </a:xfrm>
          <a:custGeom>
            <a:rect b="b" l="l" r="r" t="t"/>
            <a:pathLst>
              <a:path extrusionOk="0" h="43162" w="75138">
                <a:moveTo>
                  <a:pt x="34335" y="1"/>
                </a:moveTo>
                <a:cubicBezTo>
                  <a:pt x="31923" y="1"/>
                  <a:pt x="29531" y="409"/>
                  <a:pt x="27616" y="1197"/>
                </a:cubicBezTo>
                <a:cubicBezTo>
                  <a:pt x="23030" y="7667"/>
                  <a:pt x="0" y="28292"/>
                  <a:pt x="16114" y="33870"/>
                </a:cubicBezTo>
                <a:cubicBezTo>
                  <a:pt x="22013" y="35903"/>
                  <a:pt x="28682" y="34440"/>
                  <a:pt x="34656" y="36820"/>
                </a:cubicBezTo>
                <a:cubicBezTo>
                  <a:pt x="40961" y="39342"/>
                  <a:pt x="46056" y="43161"/>
                  <a:pt x="52903" y="43161"/>
                </a:cubicBezTo>
                <a:cubicBezTo>
                  <a:pt x="53325" y="43161"/>
                  <a:pt x="53754" y="43147"/>
                  <a:pt x="54190" y="43116"/>
                </a:cubicBezTo>
                <a:cubicBezTo>
                  <a:pt x="60487" y="42695"/>
                  <a:pt x="62817" y="37539"/>
                  <a:pt x="63487" y="31936"/>
                </a:cubicBezTo>
                <a:cubicBezTo>
                  <a:pt x="64181" y="26086"/>
                  <a:pt x="66213" y="24797"/>
                  <a:pt x="69932" y="20533"/>
                </a:cubicBezTo>
                <a:cubicBezTo>
                  <a:pt x="73006" y="16988"/>
                  <a:pt x="75138" y="12253"/>
                  <a:pt x="71394" y="8560"/>
                </a:cubicBezTo>
                <a:cubicBezTo>
                  <a:pt x="69239" y="6431"/>
                  <a:pt x="66312" y="5987"/>
                  <a:pt x="63270" y="5987"/>
                </a:cubicBezTo>
                <a:cubicBezTo>
                  <a:pt x="61097" y="5987"/>
                  <a:pt x="58865" y="6213"/>
                  <a:pt x="56812" y="6213"/>
                </a:cubicBezTo>
                <a:cubicBezTo>
                  <a:pt x="56384" y="6213"/>
                  <a:pt x="55964" y="6204"/>
                  <a:pt x="55554" y="6180"/>
                </a:cubicBezTo>
                <a:cubicBezTo>
                  <a:pt x="52034" y="5982"/>
                  <a:pt x="48315" y="5461"/>
                  <a:pt x="45341" y="3750"/>
                </a:cubicBezTo>
                <a:cubicBezTo>
                  <a:pt x="43680" y="2784"/>
                  <a:pt x="41944" y="1470"/>
                  <a:pt x="40085" y="850"/>
                </a:cubicBezTo>
                <a:cubicBezTo>
                  <a:pt x="38326" y="279"/>
                  <a:pt x="36324" y="1"/>
                  <a:pt x="343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ph type="title"/>
          </p:nvPr>
        </p:nvSpPr>
        <p:spPr>
          <a:xfrm>
            <a:off x="720000" y="381000"/>
            <a:ext cx="5528700" cy="48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26" name="Google Shape;126;p7"/>
          <p:cNvSpPr txBox="1"/>
          <p:nvPr>
            <p:ph idx="1" type="subTitle"/>
          </p:nvPr>
        </p:nvSpPr>
        <p:spPr>
          <a:xfrm>
            <a:off x="721200" y="1391325"/>
            <a:ext cx="37503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7" name="Google Shape;127;p7"/>
          <p:cNvSpPr/>
          <p:nvPr/>
        </p:nvSpPr>
        <p:spPr>
          <a:xfrm flipH="1" rot="6660032">
            <a:off x="5714242" y="2011900"/>
            <a:ext cx="4833568" cy="1473208"/>
          </a:xfrm>
          <a:custGeom>
            <a:rect b="b" l="l" r="r" t="t"/>
            <a:pathLst>
              <a:path extrusionOk="0" fill="none" h="14300" w="43120">
                <a:moveTo>
                  <a:pt x="1" y="14299"/>
                </a:moveTo>
                <a:cubicBezTo>
                  <a:pt x="3156" y="10585"/>
                  <a:pt x="7174" y="7402"/>
                  <a:pt x="11911" y="6270"/>
                </a:cubicBezTo>
                <a:cubicBezTo>
                  <a:pt x="17103" y="5034"/>
                  <a:pt x="22523" y="6373"/>
                  <a:pt x="27694" y="7740"/>
                </a:cubicBezTo>
                <a:cubicBezTo>
                  <a:pt x="29614" y="8244"/>
                  <a:pt x="31568" y="8755"/>
                  <a:pt x="33550" y="8617"/>
                </a:cubicBezTo>
                <a:cubicBezTo>
                  <a:pt x="37727" y="8320"/>
                  <a:pt x="41814" y="3984"/>
                  <a:pt x="43119" y="0"/>
                </a:cubicBez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flipH="1" rot="6660032">
            <a:off x="5590975" y="1812904"/>
            <a:ext cx="5003729" cy="1576333"/>
          </a:xfrm>
          <a:custGeom>
            <a:rect b="b" l="l" r="r" t="t"/>
            <a:pathLst>
              <a:path extrusionOk="0" fill="none" h="15301" w="44638">
                <a:moveTo>
                  <a:pt x="0" y="15301"/>
                </a:moveTo>
                <a:cubicBezTo>
                  <a:pt x="3183" y="11614"/>
                  <a:pt x="7222" y="8451"/>
                  <a:pt x="11959" y="7360"/>
                </a:cubicBezTo>
                <a:cubicBezTo>
                  <a:pt x="17165" y="6152"/>
                  <a:pt x="22578" y="7540"/>
                  <a:pt x="27736" y="8935"/>
                </a:cubicBezTo>
                <a:cubicBezTo>
                  <a:pt x="29648" y="9453"/>
                  <a:pt x="31602" y="9977"/>
                  <a:pt x="33584" y="9853"/>
                </a:cubicBezTo>
                <a:cubicBezTo>
                  <a:pt x="37768" y="9584"/>
                  <a:pt x="42546" y="6187"/>
                  <a:pt x="44638" y="0"/>
                </a:cubicBez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flipH="1" rot="6660032">
            <a:off x="5467596" y="1613907"/>
            <a:ext cx="5174115" cy="1679458"/>
          </a:xfrm>
          <a:custGeom>
            <a:rect b="b" l="l" r="r" t="t"/>
            <a:pathLst>
              <a:path extrusionOk="0" fill="none" h="16302" w="46158">
                <a:moveTo>
                  <a:pt x="1" y="16302"/>
                </a:moveTo>
                <a:cubicBezTo>
                  <a:pt x="3204" y="12636"/>
                  <a:pt x="7264" y="9508"/>
                  <a:pt x="12015" y="8445"/>
                </a:cubicBezTo>
                <a:cubicBezTo>
                  <a:pt x="17227" y="7278"/>
                  <a:pt x="22627" y="8707"/>
                  <a:pt x="27771" y="10129"/>
                </a:cubicBezTo>
                <a:cubicBezTo>
                  <a:pt x="29683" y="10661"/>
                  <a:pt x="31637" y="11206"/>
                  <a:pt x="33619" y="11089"/>
                </a:cubicBezTo>
                <a:cubicBezTo>
                  <a:pt x="37803" y="10854"/>
                  <a:pt x="43271" y="8396"/>
                  <a:pt x="46157" y="0"/>
                </a:cubicBez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flipH="1" rot="6660032">
            <a:off x="5343680" y="1415810"/>
            <a:ext cx="5344388" cy="1781861"/>
          </a:xfrm>
          <a:custGeom>
            <a:rect b="b" l="l" r="r" t="t"/>
            <a:pathLst>
              <a:path extrusionOk="0" fill="none" h="17296" w="47677">
                <a:moveTo>
                  <a:pt x="0" y="17296"/>
                </a:moveTo>
                <a:cubicBezTo>
                  <a:pt x="3232" y="13657"/>
                  <a:pt x="7319" y="10550"/>
                  <a:pt x="12076" y="9528"/>
                </a:cubicBezTo>
                <a:cubicBezTo>
                  <a:pt x="17296" y="8396"/>
                  <a:pt x="22689" y="9853"/>
                  <a:pt x="27826" y="11324"/>
                </a:cubicBezTo>
                <a:cubicBezTo>
                  <a:pt x="29731" y="11869"/>
                  <a:pt x="31678" y="12421"/>
                  <a:pt x="33660" y="12325"/>
                </a:cubicBezTo>
                <a:cubicBezTo>
                  <a:pt x="37844" y="12118"/>
                  <a:pt x="44010" y="10599"/>
                  <a:pt x="47676" y="0"/>
                </a:cubicBez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flipH="1" rot="6660032">
            <a:off x="5220697" y="1216522"/>
            <a:ext cx="5514549" cy="1885810"/>
          </a:xfrm>
          <a:custGeom>
            <a:rect b="b" l="l" r="r" t="t"/>
            <a:pathLst>
              <a:path extrusionOk="0" fill="none" h="18305" w="49195">
                <a:moveTo>
                  <a:pt x="0" y="18304"/>
                </a:moveTo>
                <a:cubicBezTo>
                  <a:pt x="3259" y="14686"/>
                  <a:pt x="7360" y="11614"/>
                  <a:pt x="12124" y="10613"/>
                </a:cubicBezTo>
                <a:cubicBezTo>
                  <a:pt x="17358" y="9522"/>
                  <a:pt x="22743" y="11020"/>
                  <a:pt x="27860" y="12525"/>
                </a:cubicBezTo>
                <a:cubicBezTo>
                  <a:pt x="29758" y="13084"/>
                  <a:pt x="31712" y="13644"/>
                  <a:pt x="33694" y="13568"/>
                </a:cubicBezTo>
                <a:cubicBezTo>
                  <a:pt x="37878" y="13381"/>
                  <a:pt x="44741" y="12808"/>
                  <a:pt x="49195" y="0"/>
                </a:cubicBez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rot="-10077096">
            <a:off x="5051738" y="2898882"/>
            <a:ext cx="5020648" cy="3256197"/>
          </a:xfrm>
          <a:custGeom>
            <a:rect b="b" l="l" r="r" t="t"/>
            <a:pathLst>
              <a:path extrusionOk="0" h="86723" w="133716">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33" name="Shape 133"/>
        <p:cNvGrpSpPr/>
        <p:nvPr/>
      </p:nvGrpSpPr>
      <p:grpSpPr>
        <a:xfrm>
          <a:off x="0" y="0"/>
          <a:ext cx="0" cy="0"/>
          <a:chOff x="0" y="0"/>
          <a:chExt cx="0" cy="0"/>
        </a:xfrm>
      </p:grpSpPr>
      <p:grpSp>
        <p:nvGrpSpPr>
          <p:cNvPr id="134" name="Google Shape;134;p8"/>
          <p:cNvGrpSpPr/>
          <p:nvPr/>
        </p:nvGrpSpPr>
        <p:grpSpPr>
          <a:xfrm>
            <a:off x="517060" y="159525"/>
            <a:ext cx="4199691" cy="4657198"/>
            <a:chOff x="517060" y="159525"/>
            <a:chExt cx="4199691" cy="4657198"/>
          </a:xfrm>
        </p:grpSpPr>
        <p:sp>
          <p:nvSpPr>
            <p:cNvPr id="135" name="Google Shape;135;p8"/>
            <p:cNvSpPr/>
            <p:nvPr/>
          </p:nvSpPr>
          <p:spPr>
            <a:xfrm>
              <a:off x="1812934" y="1116659"/>
              <a:ext cx="990761" cy="847904"/>
            </a:xfrm>
            <a:custGeom>
              <a:rect b="b" l="l" r="r" t="t"/>
              <a:pathLst>
                <a:path extrusionOk="0" h="5597" w="6540">
                  <a:moveTo>
                    <a:pt x="5741" y="1"/>
                  </a:moveTo>
                  <a:cubicBezTo>
                    <a:pt x="5694" y="1"/>
                    <a:pt x="5647" y="16"/>
                    <a:pt x="5607" y="47"/>
                  </a:cubicBezTo>
                  <a:lnTo>
                    <a:pt x="146" y="3879"/>
                  </a:lnTo>
                  <a:cubicBezTo>
                    <a:pt x="35" y="3941"/>
                    <a:pt x="1" y="4079"/>
                    <a:pt x="63" y="4190"/>
                  </a:cubicBezTo>
                  <a:lnTo>
                    <a:pt x="836" y="5488"/>
                  </a:lnTo>
                  <a:cubicBezTo>
                    <a:pt x="880" y="5559"/>
                    <a:pt x="954" y="5597"/>
                    <a:pt x="1030" y="5597"/>
                  </a:cubicBezTo>
                  <a:cubicBezTo>
                    <a:pt x="1085" y="5597"/>
                    <a:pt x="1142" y="5577"/>
                    <a:pt x="1188" y="5536"/>
                  </a:cubicBezTo>
                  <a:lnTo>
                    <a:pt x="6422" y="1110"/>
                  </a:lnTo>
                  <a:cubicBezTo>
                    <a:pt x="6519" y="1034"/>
                    <a:pt x="6539" y="889"/>
                    <a:pt x="6470" y="793"/>
                  </a:cubicBezTo>
                  <a:lnTo>
                    <a:pt x="5925" y="88"/>
                  </a:lnTo>
                  <a:cubicBezTo>
                    <a:pt x="5876" y="31"/>
                    <a:pt x="5808" y="1"/>
                    <a:pt x="5741"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667652" y="1696877"/>
              <a:ext cx="983338" cy="857448"/>
            </a:xfrm>
            <a:custGeom>
              <a:rect b="b" l="l" r="r" t="t"/>
              <a:pathLst>
                <a:path extrusionOk="0" h="5660" w="6491">
                  <a:moveTo>
                    <a:pt x="5504" y="1"/>
                  </a:moveTo>
                  <a:cubicBezTo>
                    <a:pt x="5453" y="1"/>
                    <a:pt x="5402" y="17"/>
                    <a:pt x="5358" y="49"/>
                  </a:cubicBezTo>
                  <a:lnTo>
                    <a:pt x="131" y="4019"/>
                  </a:lnTo>
                  <a:cubicBezTo>
                    <a:pt x="21" y="4095"/>
                    <a:pt x="0" y="4254"/>
                    <a:pt x="90" y="4364"/>
                  </a:cubicBezTo>
                  <a:lnTo>
                    <a:pt x="1153" y="5586"/>
                  </a:lnTo>
                  <a:cubicBezTo>
                    <a:pt x="1195" y="5635"/>
                    <a:pt x="1256" y="5660"/>
                    <a:pt x="1317" y="5660"/>
                  </a:cubicBezTo>
                  <a:cubicBezTo>
                    <a:pt x="1376" y="5660"/>
                    <a:pt x="1437" y="5637"/>
                    <a:pt x="1485" y="5593"/>
                  </a:cubicBezTo>
                  <a:lnTo>
                    <a:pt x="6373" y="1347"/>
                  </a:lnTo>
                  <a:cubicBezTo>
                    <a:pt x="6470" y="1264"/>
                    <a:pt x="6490" y="1126"/>
                    <a:pt x="6414" y="1022"/>
                  </a:cubicBezTo>
                  <a:lnTo>
                    <a:pt x="5689" y="90"/>
                  </a:lnTo>
                  <a:cubicBezTo>
                    <a:pt x="5642" y="30"/>
                    <a:pt x="5573" y="1"/>
                    <a:pt x="5504"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17060" y="159525"/>
              <a:ext cx="812909" cy="1020453"/>
            </a:xfrm>
            <a:custGeom>
              <a:rect b="b" l="l" r="r" t="t"/>
              <a:pathLst>
                <a:path extrusionOk="0" h="6736" w="5366">
                  <a:moveTo>
                    <a:pt x="4391" y="0"/>
                  </a:moveTo>
                  <a:cubicBezTo>
                    <a:pt x="4321" y="0"/>
                    <a:pt x="4251" y="32"/>
                    <a:pt x="4205" y="96"/>
                  </a:cubicBezTo>
                  <a:lnTo>
                    <a:pt x="76" y="5336"/>
                  </a:lnTo>
                  <a:cubicBezTo>
                    <a:pt x="0" y="5426"/>
                    <a:pt x="7" y="5571"/>
                    <a:pt x="97" y="5654"/>
                  </a:cubicBezTo>
                  <a:lnTo>
                    <a:pt x="1209" y="6682"/>
                  </a:lnTo>
                  <a:cubicBezTo>
                    <a:pt x="1252" y="6718"/>
                    <a:pt x="1305" y="6735"/>
                    <a:pt x="1357" y="6735"/>
                  </a:cubicBezTo>
                  <a:cubicBezTo>
                    <a:pt x="1436" y="6735"/>
                    <a:pt x="1515" y="6695"/>
                    <a:pt x="1561" y="6620"/>
                  </a:cubicBezTo>
                  <a:lnTo>
                    <a:pt x="5289" y="876"/>
                  </a:lnTo>
                  <a:cubicBezTo>
                    <a:pt x="5365" y="772"/>
                    <a:pt x="5344" y="634"/>
                    <a:pt x="5241" y="558"/>
                  </a:cubicBezTo>
                  <a:lnTo>
                    <a:pt x="4523" y="40"/>
                  </a:lnTo>
                  <a:cubicBezTo>
                    <a:pt x="4482" y="13"/>
                    <a:pt x="4437" y="0"/>
                    <a:pt x="4391" y="0"/>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549480" y="766710"/>
              <a:ext cx="811848" cy="1006819"/>
            </a:xfrm>
            <a:custGeom>
              <a:rect b="b" l="l" r="r" t="t"/>
              <a:pathLst>
                <a:path extrusionOk="0" h="6646" w="5359">
                  <a:moveTo>
                    <a:pt x="4138" y="1"/>
                  </a:moveTo>
                  <a:cubicBezTo>
                    <a:pt x="4063" y="1"/>
                    <a:pt x="3990" y="38"/>
                    <a:pt x="3943" y="106"/>
                  </a:cubicBezTo>
                  <a:lnTo>
                    <a:pt x="83" y="5409"/>
                  </a:lnTo>
                  <a:cubicBezTo>
                    <a:pt x="0" y="5519"/>
                    <a:pt x="28" y="5678"/>
                    <a:pt x="145" y="5747"/>
                  </a:cubicBezTo>
                  <a:lnTo>
                    <a:pt x="1512" y="6610"/>
                  </a:lnTo>
                  <a:cubicBezTo>
                    <a:pt x="1551" y="6634"/>
                    <a:pt x="1594" y="6646"/>
                    <a:pt x="1636" y="6646"/>
                  </a:cubicBezTo>
                  <a:cubicBezTo>
                    <a:pt x="1715" y="6646"/>
                    <a:pt x="1792" y="6606"/>
                    <a:pt x="1837" y="6534"/>
                  </a:cubicBezTo>
                  <a:lnTo>
                    <a:pt x="5289" y="1052"/>
                  </a:lnTo>
                  <a:cubicBezTo>
                    <a:pt x="5358" y="948"/>
                    <a:pt x="5337" y="810"/>
                    <a:pt x="5234" y="734"/>
                  </a:cubicBezTo>
                  <a:lnTo>
                    <a:pt x="4274" y="44"/>
                  </a:lnTo>
                  <a:cubicBezTo>
                    <a:pt x="4232" y="15"/>
                    <a:pt x="4185" y="1"/>
                    <a:pt x="4138"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1844445" y="1858521"/>
              <a:ext cx="1207092" cy="1008637"/>
            </a:xfrm>
            <a:custGeom>
              <a:rect b="b" l="l" r="r" t="t"/>
              <a:pathLst>
                <a:path extrusionOk="0" h="6658" w="7968">
                  <a:moveTo>
                    <a:pt x="6984" y="1"/>
                  </a:moveTo>
                  <a:cubicBezTo>
                    <a:pt x="6929" y="1"/>
                    <a:pt x="6874" y="20"/>
                    <a:pt x="6829" y="59"/>
                  </a:cubicBezTo>
                  <a:lnTo>
                    <a:pt x="124" y="5548"/>
                  </a:lnTo>
                  <a:cubicBezTo>
                    <a:pt x="21" y="5631"/>
                    <a:pt x="0" y="5776"/>
                    <a:pt x="76" y="5879"/>
                  </a:cubicBezTo>
                  <a:lnTo>
                    <a:pt x="601" y="6570"/>
                  </a:lnTo>
                  <a:cubicBezTo>
                    <a:pt x="650" y="6627"/>
                    <a:pt x="720" y="6657"/>
                    <a:pt x="791" y="6657"/>
                  </a:cubicBezTo>
                  <a:cubicBezTo>
                    <a:pt x="840" y="6657"/>
                    <a:pt x="890" y="6642"/>
                    <a:pt x="932" y="6611"/>
                  </a:cubicBezTo>
                  <a:lnTo>
                    <a:pt x="7837" y="1757"/>
                  </a:lnTo>
                  <a:cubicBezTo>
                    <a:pt x="7933" y="1688"/>
                    <a:pt x="7968" y="1557"/>
                    <a:pt x="7913" y="1447"/>
                  </a:cubicBezTo>
                  <a:lnTo>
                    <a:pt x="7188" y="114"/>
                  </a:lnTo>
                  <a:cubicBezTo>
                    <a:pt x="7143" y="40"/>
                    <a:pt x="7064" y="1"/>
                    <a:pt x="6984"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2078653" y="2323756"/>
              <a:ext cx="996972" cy="848964"/>
            </a:xfrm>
            <a:custGeom>
              <a:rect b="b" l="l" r="r" t="t"/>
              <a:pathLst>
                <a:path extrusionOk="0" h="5604" w="6581">
                  <a:moveTo>
                    <a:pt x="5763" y="1"/>
                  </a:moveTo>
                  <a:cubicBezTo>
                    <a:pt x="5715" y="1"/>
                    <a:pt x="5668" y="15"/>
                    <a:pt x="5628" y="47"/>
                  </a:cubicBezTo>
                  <a:lnTo>
                    <a:pt x="139" y="3830"/>
                  </a:lnTo>
                  <a:cubicBezTo>
                    <a:pt x="28" y="3899"/>
                    <a:pt x="1" y="4037"/>
                    <a:pt x="56" y="4148"/>
                  </a:cubicBezTo>
                  <a:lnTo>
                    <a:pt x="850" y="5494"/>
                  </a:lnTo>
                  <a:cubicBezTo>
                    <a:pt x="894" y="5566"/>
                    <a:pt x="970" y="5603"/>
                    <a:pt x="1048" y="5603"/>
                  </a:cubicBezTo>
                  <a:cubicBezTo>
                    <a:pt x="1105" y="5603"/>
                    <a:pt x="1162" y="5583"/>
                    <a:pt x="1209" y="5543"/>
                  </a:cubicBezTo>
                  <a:lnTo>
                    <a:pt x="6463" y="1144"/>
                  </a:lnTo>
                  <a:cubicBezTo>
                    <a:pt x="6560" y="1062"/>
                    <a:pt x="6581" y="917"/>
                    <a:pt x="6505" y="820"/>
                  </a:cubicBezTo>
                  <a:lnTo>
                    <a:pt x="5945" y="88"/>
                  </a:lnTo>
                  <a:cubicBezTo>
                    <a:pt x="5901" y="31"/>
                    <a:pt x="5832" y="1"/>
                    <a:pt x="5763"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2637209" y="2623107"/>
              <a:ext cx="1196791" cy="1023635"/>
            </a:xfrm>
            <a:custGeom>
              <a:rect b="b" l="l" r="r" t="t"/>
              <a:pathLst>
                <a:path extrusionOk="0" h="6757" w="7900">
                  <a:moveTo>
                    <a:pt x="6900" y="1"/>
                  </a:moveTo>
                  <a:cubicBezTo>
                    <a:pt x="6844" y="1"/>
                    <a:pt x="6787" y="20"/>
                    <a:pt x="6739" y="59"/>
                  </a:cubicBezTo>
                  <a:lnTo>
                    <a:pt x="118" y="5652"/>
                  </a:lnTo>
                  <a:cubicBezTo>
                    <a:pt x="21" y="5735"/>
                    <a:pt x="1" y="5880"/>
                    <a:pt x="77" y="5976"/>
                  </a:cubicBezTo>
                  <a:lnTo>
                    <a:pt x="615" y="6667"/>
                  </a:lnTo>
                  <a:cubicBezTo>
                    <a:pt x="663" y="6726"/>
                    <a:pt x="731" y="6756"/>
                    <a:pt x="801" y="6756"/>
                  </a:cubicBezTo>
                  <a:cubicBezTo>
                    <a:pt x="852" y="6756"/>
                    <a:pt x="903" y="6740"/>
                    <a:pt x="947" y="6708"/>
                  </a:cubicBezTo>
                  <a:lnTo>
                    <a:pt x="7768" y="1744"/>
                  </a:lnTo>
                  <a:cubicBezTo>
                    <a:pt x="7872" y="1675"/>
                    <a:pt x="7899" y="1544"/>
                    <a:pt x="7844" y="1433"/>
                  </a:cubicBezTo>
                  <a:lnTo>
                    <a:pt x="7105" y="114"/>
                  </a:lnTo>
                  <a:cubicBezTo>
                    <a:pt x="7060" y="41"/>
                    <a:pt x="6981" y="1"/>
                    <a:pt x="6900"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183335" y="2519637"/>
              <a:ext cx="1210274" cy="1039542"/>
            </a:xfrm>
            <a:custGeom>
              <a:rect b="b" l="l" r="r" t="t"/>
              <a:pathLst>
                <a:path extrusionOk="0" h="6862" w="7989">
                  <a:moveTo>
                    <a:pt x="7009" y="1"/>
                  </a:moveTo>
                  <a:cubicBezTo>
                    <a:pt x="6938" y="1"/>
                    <a:pt x="6861" y="27"/>
                    <a:pt x="6794" y="79"/>
                  </a:cubicBezTo>
                  <a:lnTo>
                    <a:pt x="180" y="5216"/>
                  </a:lnTo>
                  <a:cubicBezTo>
                    <a:pt x="42" y="5327"/>
                    <a:pt x="0" y="5499"/>
                    <a:pt x="90" y="5603"/>
                  </a:cubicBezTo>
                  <a:lnTo>
                    <a:pt x="1181" y="6797"/>
                  </a:lnTo>
                  <a:cubicBezTo>
                    <a:pt x="1221" y="6840"/>
                    <a:pt x="1277" y="6861"/>
                    <a:pt x="1338" y="6861"/>
                  </a:cubicBezTo>
                  <a:cubicBezTo>
                    <a:pt x="1416" y="6861"/>
                    <a:pt x="1501" y="6828"/>
                    <a:pt x="1574" y="6763"/>
                  </a:cubicBezTo>
                  <a:lnTo>
                    <a:pt x="7823" y="1364"/>
                  </a:lnTo>
                  <a:cubicBezTo>
                    <a:pt x="7947" y="1253"/>
                    <a:pt x="7989" y="1094"/>
                    <a:pt x="7913" y="998"/>
                  </a:cubicBezTo>
                  <a:lnTo>
                    <a:pt x="7181" y="72"/>
                  </a:lnTo>
                  <a:cubicBezTo>
                    <a:pt x="7140" y="25"/>
                    <a:pt x="7078" y="1"/>
                    <a:pt x="7009"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1456319" y="614156"/>
              <a:ext cx="994851" cy="1224817"/>
            </a:xfrm>
            <a:custGeom>
              <a:rect b="b" l="l" r="r" t="t"/>
              <a:pathLst>
                <a:path extrusionOk="0" h="8085" w="6567">
                  <a:moveTo>
                    <a:pt x="5269" y="0"/>
                  </a:moveTo>
                  <a:cubicBezTo>
                    <a:pt x="5195" y="0"/>
                    <a:pt x="5122" y="35"/>
                    <a:pt x="5075" y="105"/>
                  </a:cubicBezTo>
                  <a:lnTo>
                    <a:pt x="76" y="7189"/>
                  </a:lnTo>
                  <a:cubicBezTo>
                    <a:pt x="0" y="7286"/>
                    <a:pt x="21" y="7431"/>
                    <a:pt x="125" y="7513"/>
                  </a:cubicBezTo>
                  <a:lnTo>
                    <a:pt x="815" y="8038"/>
                  </a:lnTo>
                  <a:cubicBezTo>
                    <a:pt x="855" y="8069"/>
                    <a:pt x="903" y="8084"/>
                    <a:pt x="951" y="8084"/>
                  </a:cubicBezTo>
                  <a:cubicBezTo>
                    <a:pt x="1021" y="8084"/>
                    <a:pt x="1091" y="8054"/>
                    <a:pt x="1140" y="7997"/>
                  </a:cubicBezTo>
                  <a:lnTo>
                    <a:pt x="6491" y="1472"/>
                  </a:lnTo>
                  <a:cubicBezTo>
                    <a:pt x="6567" y="1375"/>
                    <a:pt x="6567" y="1244"/>
                    <a:pt x="6484" y="1154"/>
                  </a:cubicBezTo>
                  <a:lnTo>
                    <a:pt x="5434" y="63"/>
                  </a:lnTo>
                  <a:cubicBezTo>
                    <a:pt x="5386" y="21"/>
                    <a:pt x="5327" y="0"/>
                    <a:pt x="5269" y="0"/>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977297" y="623246"/>
              <a:ext cx="1003183" cy="1225574"/>
            </a:xfrm>
            <a:custGeom>
              <a:rect b="b" l="l" r="r" t="t"/>
              <a:pathLst>
                <a:path extrusionOk="0" h="8090" w="6622">
                  <a:moveTo>
                    <a:pt x="5464" y="0"/>
                  </a:moveTo>
                  <a:cubicBezTo>
                    <a:pt x="5379" y="0"/>
                    <a:pt x="5282" y="50"/>
                    <a:pt x="5213" y="142"/>
                  </a:cubicBezTo>
                  <a:lnTo>
                    <a:pt x="111" y="6784"/>
                  </a:lnTo>
                  <a:cubicBezTo>
                    <a:pt x="0" y="6922"/>
                    <a:pt x="0" y="7108"/>
                    <a:pt x="118" y="7177"/>
                  </a:cubicBezTo>
                  <a:lnTo>
                    <a:pt x="1478" y="8061"/>
                  </a:lnTo>
                  <a:cubicBezTo>
                    <a:pt x="1507" y="8080"/>
                    <a:pt x="1541" y="8089"/>
                    <a:pt x="1577" y="8089"/>
                  </a:cubicBezTo>
                  <a:cubicBezTo>
                    <a:pt x="1669" y="8089"/>
                    <a:pt x="1776" y="8029"/>
                    <a:pt x="1851" y="7930"/>
                  </a:cubicBezTo>
                  <a:lnTo>
                    <a:pt x="6532" y="1122"/>
                  </a:lnTo>
                  <a:cubicBezTo>
                    <a:pt x="6622" y="991"/>
                    <a:pt x="6622" y="825"/>
                    <a:pt x="6525" y="749"/>
                  </a:cubicBezTo>
                  <a:lnTo>
                    <a:pt x="5579" y="38"/>
                  </a:lnTo>
                  <a:cubicBezTo>
                    <a:pt x="5547" y="13"/>
                    <a:pt x="5507" y="0"/>
                    <a:pt x="5464" y="0"/>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70877" y="3871562"/>
              <a:ext cx="1245874" cy="945162"/>
            </a:xfrm>
            <a:custGeom>
              <a:rect b="b" l="l" r="r" t="t"/>
              <a:pathLst>
                <a:path extrusionOk="0" h="6239" w="8224">
                  <a:moveTo>
                    <a:pt x="7330" y="0"/>
                  </a:moveTo>
                  <a:cubicBezTo>
                    <a:pt x="7281" y="0"/>
                    <a:pt x="7231" y="16"/>
                    <a:pt x="7188" y="48"/>
                  </a:cubicBezTo>
                  <a:lnTo>
                    <a:pt x="132" y="5089"/>
                  </a:lnTo>
                  <a:cubicBezTo>
                    <a:pt x="28" y="5158"/>
                    <a:pt x="1" y="5303"/>
                    <a:pt x="63" y="5406"/>
                  </a:cubicBezTo>
                  <a:lnTo>
                    <a:pt x="546" y="6138"/>
                  </a:lnTo>
                  <a:cubicBezTo>
                    <a:pt x="594" y="6203"/>
                    <a:pt x="666" y="6238"/>
                    <a:pt x="740" y="6238"/>
                  </a:cubicBezTo>
                  <a:cubicBezTo>
                    <a:pt x="785" y="6238"/>
                    <a:pt x="829" y="6226"/>
                    <a:pt x="871" y="6200"/>
                  </a:cubicBezTo>
                  <a:lnTo>
                    <a:pt x="8079" y="1809"/>
                  </a:lnTo>
                  <a:cubicBezTo>
                    <a:pt x="8182" y="1747"/>
                    <a:pt x="8224" y="1616"/>
                    <a:pt x="8175" y="1505"/>
                  </a:cubicBezTo>
                  <a:lnTo>
                    <a:pt x="7540" y="131"/>
                  </a:lnTo>
                  <a:cubicBezTo>
                    <a:pt x="7501" y="48"/>
                    <a:pt x="7416" y="0"/>
                    <a:pt x="7330" y="0"/>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3029425" y="3732339"/>
              <a:ext cx="1260569" cy="966977"/>
            </a:xfrm>
            <a:custGeom>
              <a:rect b="b" l="l" r="r" t="t"/>
              <a:pathLst>
                <a:path extrusionOk="0" h="6383" w="8321">
                  <a:moveTo>
                    <a:pt x="7420" y="1"/>
                  </a:moveTo>
                  <a:cubicBezTo>
                    <a:pt x="7354" y="1"/>
                    <a:pt x="7282" y="22"/>
                    <a:pt x="7216" y="63"/>
                  </a:cubicBezTo>
                  <a:lnTo>
                    <a:pt x="208" y="4647"/>
                  </a:lnTo>
                  <a:cubicBezTo>
                    <a:pt x="63" y="4744"/>
                    <a:pt x="1" y="4917"/>
                    <a:pt x="84" y="5027"/>
                  </a:cubicBezTo>
                  <a:lnTo>
                    <a:pt x="1078" y="6304"/>
                  </a:lnTo>
                  <a:cubicBezTo>
                    <a:pt x="1119" y="6356"/>
                    <a:pt x="1183" y="6382"/>
                    <a:pt x="1254" y="6382"/>
                  </a:cubicBezTo>
                  <a:cubicBezTo>
                    <a:pt x="1325" y="6382"/>
                    <a:pt x="1402" y="6356"/>
                    <a:pt x="1472" y="6304"/>
                  </a:cubicBezTo>
                  <a:lnTo>
                    <a:pt x="8141" y="1423"/>
                  </a:lnTo>
                  <a:cubicBezTo>
                    <a:pt x="8272" y="1333"/>
                    <a:pt x="8321" y="1174"/>
                    <a:pt x="8259" y="1071"/>
                  </a:cubicBezTo>
                  <a:lnTo>
                    <a:pt x="7603" y="90"/>
                  </a:lnTo>
                  <a:cubicBezTo>
                    <a:pt x="7565" y="30"/>
                    <a:pt x="7497" y="1"/>
                    <a:pt x="7420"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2901868" y="3086070"/>
              <a:ext cx="1012727" cy="823816"/>
            </a:xfrm>
            <a:custGeom>
              <a:rect b="b" l="l" r="r" t="t"/>
              <a:pathLst>
                <a:path extrusionOk="0" h="5438" w="6685">
                  <a:moveTo>
                    <a:pt x="5896" y="1"/>
                  </a:moveTo>
                  <a:cubicBezTo>
                    <a:pt x="5849" y="1"/>
                    <a:pt x="5802" y="14"/>
                    <a:pt x="5759" y="41"/>
                  </a:cubicBezTo>
                  <a:lnTo>
                    <a:pt x="145" y="3631"/>
                  </a:lnTo>
                  <a:cubicBezTo>
                    <a:pt x="35" y="3700"/>
                    <a:pt x="0" y="3839"/>
                    <a:pt x="56" y="3949"/>
                  </a:cubicBezTo>
                  <a:lnTo>
                    <a:pt x="801" y="5323"/>
                  </a:lnTo>
                  <a:cubicBezTo>
                    <a:pt x="847" y="5398"/>
                    <a:pt x="926" y="5438"/>
                    <a:pt x="1005" y="5438"/>
                  </a:cubicBezTo>
                  <a:cubicBezTo>
                    <a:pt x="1057" y="5438"/>
                    <a:pt x="1110" y="5421"/>
                    <a:pt x="1154" y="5385"/>
                  </a:cubicBezTo>
                  <a:lnTo>
                    <a:pt x="6560" y="1167"/>
                  </a:lnTo>
                  <a:cubicBezTo>
                    <a:pt x="6663" y="1091"/>
                    <a:pt x="6684" y="946"/>
                    <a:pt x="6615" y="842"/>
                  </a:cubicBezTo>
                  <a:lnTo>
                    <a:pt x="6083" y="96"/>
                  </a:lnTo>
                  <a:cubicBezTo>
                    <a:pt x="6037" y="33"/>
                    <a:pt x="5968" y="1"/>
                    <a:pt x="5896"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2986553" y="3442987"/>
              <a:ext cx="1001214" cy="831239"/>
            </a:xfrm>
            <a:custGeom>
              <a:rect b="b" l="l" r="r" t="t"/>
              <a:pathLst>
                <a:path extrusionOk="0" h="5487" w="6609">
                  <a:moveTo>
                    <a:pt x="5666" y="1"/>
                  </a:moveTo>
                  <a:cubicBezTo>
                    <a:pt x="5616" y="1"/>
                    <a:pt x="5566" y="16"/>
                    <a:pt x="5524" y="46"/>
                  </a:cubicBezTo>
                  <a:lnTo>
                    <a:pt x="146" y="3796"/>
                  </a:lnTo>
                  <a:cubicBezTo>
                    <a:pt x="28" y="3872"/>
                    <a:pt x="1" y="4030"/>
                    <a:pt x="84" y="4141"/>
                  </a:cubicBezTo>
                  <a:lnTo>
                    <a:pt x="1099" y="5404"/>
                  </a:lnTo>
                  <a:cubicBezTo>
                    <a:pt x="1145" y="5458"/>
                    <a:pt x="1210" y="5486"/>
                    <a:pt x="1277" y="5486"/>
                  </a:cubicBezTo>
                  <a:cubicBezTo>
                    <a:pt x="1330" y="5486"/>
                    <a:pt x="1384" y="5469"/>
                    <a:pt x="1430" y="5432"/>
                  </a:cubicBezTo>
                  <a:lnTo>
                    <a:pt x="6484" y="1379"/>
                  </a:lnTo>
                  <a:cubicBezTo>
                    <a:pt x="6588" y="1303"/>
                    <a:pt x="6608" y="1165"/>
                    <a:pt x="6539" y="1054"/>
                  </a:cubicBezTo>
                  <a:lnTo>
                    <a:pt x="5856" y="95"/>
                  </a:lnTo>
                  <a:cubicBezTo>
                    <a:pt x="5811" y="33"/>
                    <a:pt x="5738" y="1"/>
                    <a:pt x="5666"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8"/>
          <p:cNvSpPr txBox="1"/>
          <p:nvPr>
            <p:ph type="title"/>
          </p:nvPr>
        </p:nvSpPr>
        <p:spPr>
          <a:xfrm>
            <a:off x="2788900" y="720000"/>
            <a:ext cx="5611500" cy="2063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7900"/>
              <a:buNone/>
              <a:defRPr sz="7900">
                <a:solidFill>
                  <a:schemeClr val="lt1"/>
                </a:solidFill>
              </a:defRPr>
            </a:lvl1pPr>
            <a:lvl2pPr lvl="1" rtl="0" algn="r">
              <a:spcBef>
                <a:spcPts val="0"/>
              </a:spcBef>
              <a:spcAft>
                <a:spcPts val="0"/>
              </a:spcAft>
              <a:buClr>
                <a:schemeClr val="lt1"/>
              </a:buClr>
              <a:buSzPts val="6000"/>
              <a:buNone/>
              <a:defRPr sz="6000">
                <a:solidFill>
                  <a:schemeClr val="lt1"/>
                </a:solidFill>
              </a:defRPr>
            </a:lvl2pPr>
            <a:lvl3pPr lvl="2" rtl="0" algn="r">
              <a:spcBef>
                <a:spcPts val="0"/>
              </a:spcBef>
              <a:spcAft>
                <a:spcPts val="0"/>
              </a:spcAft>
              <a:buClr>
                <a:schemeClr val="lt1"/>
              </a:buClr>
              <a:buSzPts val="6000"/>
              <a:buNone/>
              <a:defRPr sz="6000">
                <a:solidFill>
                  <a:schemeClr val="lt1"/>
                </a:solidFill>
              </a:defRPr>
            </a:lvl3pPr>
            <a:lvl4pPr lvl="3" rtl="0" algn="r">
              <a:spcBef>
                <a:spcPts val="0"/>
              </a:spcBef>
              <a:spcAft>
                <a:spcPts val="0"/>
              </a:spcAft>
              <a:buClr>
                <a:schemeClr val="lt1"/>
              </a:buClr>
              <a:buSzPts val="6000"/>
              <a:buNone/>
              <a:defRPr sz="6000">
                <a:solidFill>
                  <a:schemeClr val="lt1"/>
                </a:solidFill>
              </a:defRPr>
            </a:lvl4pPr>
            <a:lvl5pPr lvl="4" rtl="0" algn="r">
              <a:spcBef>
                <a:spcPts val="0"/>
              </a:spcBef>
              <a:spcAft>
                <a:spcPts val="0"/>
              </a:spcAft>
              <a:buClr>
                <a:schemeClr val="lt1"/>
              </a:buClr>
              <a:buSzPts val="6000"/>
              <a:buNone/>
              <a:defRPr sz="6000">
                <a:solidFill>
                  <a:schemeClr val="lt1"/>
                </a:solidFill>
              </a:defRPr>
            </a:lvl5pPr>
            <a:lvl6pPr lvl="5" rtl="0" algn="r">
              <a:spcBef>
                <a:spcPts val="0"/>
              </a:spcBef>
              <a:spcAft>
                <a:spcPts val="0"/>
              </a:spcAft>
              <a:buClr>
                <a:schemeClr val="lt1"/>
              </a:buClr>
              <a:buSzPts val="6000"/>
              <a:buNone/>
              <a:defRPr sz="6000">
                <a:solidFill>
                  <a:schemeClr val="lt1"/>
                </a:solidFill>
              </a:defRPr>
            </a:lvl6pPr>
            <a:lvl7pPr lvl="6" rtl="0" algn="r">
              <a:spcBef>
                <a:spcPts val="0"/>
              </a:spcBef>
              <a:spcAft>
                <a:spcPts val="0"/>
              </a:spcAft>
              <a:buClr>
                <a:schemeClr val="lt1"/>
              </a:buClr>
              <a:buSzPts val="6000"/>
              <a:buNone/>
              <a:defRPr sz="6000">
                <a:solidFill>
                  <a:schemeClr val="lt1"/>
                </a:solidFill>
              </a:defRPr>
            </a:lvl7pPr>
            <a:lvl8pPr lvl="7" rtl="0" algn="r">
              <a:spcBef>
                <a:spcPts val="0"/>
              </a:spcBef>
              <a:spcAft>
                <a:spcPts val="0"/>
              </a:spcAft>
              <a:buClr>
                <a:schemeClr val="lt1"/>
              </a:buClr>
              <a:buSzPts val="6000"/>
              <a:buNone/>
              <a:defRPr sz="6000">
                <a:solidFill>
                  <a:schemeClr val="lt1"/>
                </a:solidFill>
              </a:defRPr>
            </a:lvl8pPr>
            <a:lvl9pPr lvl="8" rtl="0" algn="r">
              <a:spcBef>
                <a:spcPts val="0"/>
              </a:spcBef>
              <a:spcAft>
                <a:spcPts val="0"/>
              </a:spcAft>
              <a:buClr>
                <a:schemeClr val="lt1"/>
              </a:buClr>
              <a:buSzPts val="6000"/>
              <a:buNone/>
              <a:defRPr sz="6000">
                <a:solidFill>
                  <a:schemeClr val="lt1"/>
                </a:solidFill>
              </a:defRPr>
            </a:lvl9pPr>
          </a:lstStyle>
          <a:p/>
        </p:txBody>
      </p:sp>
      <p:sp>
        <p:nvSpPr>
          <p:cNvPr id="150" name="Google Shape;150;p8"/>
          <p:cNvSpPr/>
          <p:nvPr/>
        </p:nvSpPr>
        <p:spPr>
          <a:xfrm>
            <a:off x="1738702" y="1526448"/>
            <a:ext cx="749130" cy="655811"/>
          </a:xfrm>
          <a:custGeom>
            <a:rect b="b" l="l" r="r" t="t"/>
            <a:pathLst>
              <a:path extrusionOk="0" h="4329" w="4945">
                <a:moveTo>
                  <a:pt x="3864" y="0"/>
                </a:moveTo>
                <a:cubicBezTo>
                  <a:pt x="3832" y="0"/>
                  <a:pt x="3799" y="12"/>
                  <a:pt x="3771" y="35"/>
                </a:cubicBezTo>
                <a:lnTo>
                  <a:pt x="84" y="2879"/>
                </a:lnTo>
                <a:cubicBezTo>
                  <a:pt x="14" y="2928"/>
                  <a:pt x="1" y="3024"/>
                  <a:pt x="56" y="3093"/>
                </a:cubicBezTo>
                <a:lnTo>
                  <a:pt x="960" y="4267"/>
                </a:lnTo>
                <a:cubicBezTo>
                  <a:pt x="993" y="4307"/>
                  <a:pt x="1039" y="4329"/>
                  <a:pt x="1084" y="4329"/>
                </a:cubicBezTo>
                <a:cubicBezTo>
                  <a:pt x="1117" y="4329"/>
                  <a:pt x="1149" y="4318"/>
                  <a:pt x="1174" y="4295"/>
                </a:cubicBezTo>
                <a:lnTo>
                  <a:pt x="4861" y="1450"/>
                </a:lnTo>
                <a:cubicBezTo>
                  <a:pt x="4931" y="1395"/>
                  <a:pt x="4944" y="1305"/>
                  <a:pt x="4889" y="1236"/>
                </a:cubicBezTo>
                <a:lnTo>
                  <a:pt x="3985" y="62"/>
                </a:lnTo>
                <a:cubicBezTo>
                  <a:pt x="3952" y="22"/>
                  <a:pt x="3909" y="0"/>
                  <a:pt x="38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516000" y="655211"/>
            <a:ext cx="646570" cy="751857"/>
          </a:xfrm>
          <a:custGeom>
            <a:rect b="b" l="l" r="r" t="t"/>
            <a:pathLst>
              <a:path extrusionOk="0" h="4963" w="4268">
                <a:moveTo>
                  <a:pt x="2892" y="1"/>
                </a:moveTo>
                <a:cubicBezTo>
                  <a:pt x="2842" y="1"/>
                  <a:pt x="2793" y="25"/>
                  <a:pt x="2762" y="69"/>
                </a:cubicBezTo>
                <a:lnTo>
                  <a:pt x="49" y="3859"/>
                </a:lnTo>
                <a:cubicBezTo>
                  <a:pt x="0" y="3928"/>
                  <a:pt x="14" y="4018"/>
                  <a:pt x="83" y="4066"/>
                </a:cubicBezTo>
                <a:lnTo>
                  <a:pt x="1298" y="4936"/>
                </a:lnTo>
                <a:cubicBezTo>
                  <a:pt x="1321" y="4954"/>
                  <a:pt x="1349" y="4963"/>
                  <a:pt x="1377" y="4963"/>
                </a:cubicBezTo>
                <a:cubicBezTo>
                  <a:pt x="1426" y="4963"/>
                  <a:pt x="1475" y="4938"/>
                  <a:pt x="1505" y="4895"/>
                </a:cubicBezTo>
                <a:lnTo>
                  <a:pt x="4219" y="1111"/>
                </a:lnTo>
                <a:cubicBezTo>
                  <a:pt x="4267" y="1042"/>
                  <a:pt x="4253" y="946"/>
                  <a:pt x="4184" y="897"/>
                </a:cubicBezTo>
                <a:lnTo>
                  <a:pt x="2976" y="27"/>
                </a:lnTo>
                <a:cubicBezTo>
                  <a:pt x="2951" y="9"/>
                  <a:pt x="2921" y="1"/>
                  <a:pt x="2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2119405" y="2238768"/>
            <a:ext cx="750191" cy="653690"/>
          </a:xfrm>
          <a:custGeom>
            <a:rect b="b" l="l" r="r" t="t"/>
            <a:pathLst>
              <a:path extrusionOk="0" h="4315" w="4952">
                <a:moveTo>
                  <a:pt x="3875" y="0"/>
                </a:moveTo>
                <a:cubicBezTo>
                  <a:pt x="3842" y="0"/>
                  <a:pt x="3811" y="11"/>
                  <a:pt x="3785" y="35"/>
                </a:cubicBezTo>
                <a:lnTo>
                  <a:pt x="77" y="2858"/>
                </a:lnTo>
                <a:cubicBezTo>
                  <a:pt x="8" y="2914"/>
                  <a:pt x="1" y="3003"/>
                  <a:pt x="49" y="3073"/>
                </a:cubicBezTo>
                <a:lnTo>
                  <a:pt x="954" y="4253"/>
                </a:lnTo>
                <a:cubicBezTo>
                  <a:pt x="982" y="4293"/>
                  <a:pt x="1026" y="4315"/>
                  <a:pt x="1072" y="4315"/>
                </a:cubicBezTo>
                <a:cubicBezTo>
                  <a:pt x="1105" y="4315"/>
                  <a:pt x="1139" y="4304"/>
                  <a:pt x="1168" y="4281"/>
                </a:cubicBezTo>
                <a:lnTo>
                  <a:pt x="4869" y="1457"/>
                </a:lnTo>
                <a:cubicBezTo>
                  <a:pt x="4938" y="1409"/>
                  <a:pt x="4951" y="1312"/>
                  <a:pt x="4896" y="1243"/>
                </a:cubicBezTo>
                <a:lnTo>
                  <a:pt x="3999" y="62"/>
                </a:lnTo>
                <a:cubicBezTo>
                  <a:pt x="3966" y="22"/>
                  <a:pt x="3920" y="0"/>
                  <a:pt x="38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549343" y="2783083"/>
            <a:ext cx="745949" cy="659750"/>
          </a:xfrm>
          <a:custGeom>
            <a:rect b="b" l="l" r="r" t="t"/>
            <a:pathLst>
              <a:path extrusionOk="0" h="4355" w="4924">
                <a:moveTo>
                  <a:pt x="3833" y="1"/>
                </a:moveTo>
                <a:cubicBezTo>
                  <a:pt x="3800" y="1"/>
                  <a:pt x="3765" y="11"/>
                  <a:pt x="3736" y="32"/>
                </a:cubicBezTo>
                <a:lnTo>
                  <a:pt x="77" y="2911"/>
                </a:lnTo>
                <a:cubicBezTo>
                  <a:pt x="8" y="2966"/>
                  <a:pt x="1" y="3063"/>
                  <a:pt x="49" y="3125"/>
                </a:cubicBezTo>
                <a:lnTo>
                  <a:pt x="967" y="4299"/>
                </a:lnTo>
                <a:cubicBezTo>
                  <a:pt x="999" y="4334"/>
                  <a:pt x="1044" y="4354"/>
                  <a:pt x="1089" y="4354"/>
                </a:cubicBezTo>
                <a:cubicBezTo>
                  <a:pt x="1122" y="4354"/>
                  <a:pt x="1155" y="4343"/>
                  <a:pt x="1181" y="4320"/>
                </a:cubicBezTo>
                <a:lnTo>
                  <a:pt x="4848" y="1440"/>
                </a:lnTo>
                <a:cubicBezTo>
                  <a:pt x="4910" y="1385"/>
                  <a:pt x="4924" y="1295"/>
                  <a:pt x="4868" y="1226"/>
                </a:cubicBezTo>
                <a:lnTo>
                  <a:pt x="3950" y="59"/>
                </a:lnTo>
                <a:cubicBezTo>
                  <a:pt x="3922" y="20"/>
                  <a:pt x="3879" y="1"/>
                  <a:pt x="3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1303614" y="908053"/>
            <a:ext cx="659144" cy="745040"/>
          </a:xfrm>
          <a:custGeom>
            <a:rect b="b" l="l" r="r" t="t"/>
            <a:pathLst>
              <a:path extrusionOk="0" h="4918" w="4351">
                <a:moveTo>
                  <a:pt x="2992" y="0"/>
                </a:moveTo>
                <a:cubicBezTo>
                  <a:pt x="2946" y="0"/>
                  <a:pt x="2899" y="20"/>
                  <a:pt x="2866" y="57"/>
                </a:cubicBezTo>
                <a:lnTo>
                  <a:pt x="56" y="3771"/>
                </a:lnTo>
                <a:cubicBezTo>
                  <a:pt x="0" y="3840"/>
                  <a:pt x="14" y="3937"/>
                  <a:pt x="83" y="3985"/>
                </a:cubicBezTo>
                <a:lnTo>
                  <a:pt x="1271" y="4883"/>
                </a:lnTo>
                <a:cubicBezTo>
                  <a:pt x="1297" y="4906"/>
                  <a:pt x="1329" y="4917"/>
                  <a:pt x="1361" y="4917"/>
                </a:cubicBezTo>
                <a:cubicBezTo>
                  <a:pt x="1406" y="4917"/>
                  <a:pt x="1453" y="4896"/>
                  <a:pt x="1485" y="4855"/>
                </a:cubicBezTo>
                <a:lnTo>
                  <a:pt x="4295" y="1141"/>
                </a:lnTo>
                <a:cubicBezTo>
                  <a:pt x="4350" y="1072"/>
                  <a:pt x="4336" y="982"/>
                  <a:pt x="4267" y="927"/>
                </a:cubicBezTo>
                <a:lnTo>
                  <a:pt x="3080" y="29"/>
                </a:lnTo>
                <a:cubicBezTo>
                  <a:pt x="3055" y="9"/>
                  <a:pt x="3023" y="0"/>
                  <a:pt x="29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3410279" y="3868532"/>
            <a:ext cx="762613" cy="621119"/>
          </a:xfrm>
          <a:custGeom>
            <a:rect b="b" l="l" r="r" t="t"/>
            <a:pathLst>
              <a:path extrusionOk="0" h="4100" w="5034">
                <a:moveTo>
                  <a:pt x="4041" y="0"/>
                </a:moveTo>
                <a:cubicBezTo>
                  <a:pt x="4011" y="0"/>
                  <a:pt x="3982" y="9"/>
                  <a:pt x="3956" y="27"/>
                </a:cubicBezTo>
                <a:lnTo>
                  <a:pt x="90" y="2588"/>
                </a:lnTo>
                <a:cubicBezTo>
                  <a:pt x="21" y="2637"/>
                  <a:pt x="0" y="2726"/>
                  <a:pt x="48" y="2802"/>
                </a:cubicBezTo>
                <a:lnTo>
                  <a:pt x="863" y="4031"/>
                </a:lnTo>
                <a:cubicBezTo>
                  <a:pt x="894" y="4075"/>
                  <a:pt x="943" y="4099"/>
                  <a:pt x="993" y="4099"/>
                </a:cubicBezTo>
                <a:cubicBezTo>
                  <a:pt x="1022" y="4099"/>
                  <a:pt x="1052" y="4091"/>
                  <a:pt x="1077" y="4073"/>
                </a:cubicBezTo>
                <a:lnTo>
                  <a:pt x="4944" y="1511"/>
                </a:lnTo>
                <a:cubicBezTo>
                  <a:pt x="5013" y="1470"/>
                  <a:pt x="5033" y="1373"/>
                  <a:pt x="4985" y="1304"/>
                </a:cubicBezTo>
                <a:lnTo>
                  <a:pt x="4170" y="68"/>
                </a:lnTo>
                <a:cubicBezTo>
                  <a:pt x="4140" y="25"/>
                  <a:pt x="4090" y="0"/>
                  <a:pt x="40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3054573" y="3386026"/>
            <a:ext cx="758523" cy="638086"/>
          </a:xfrm>
          <a:custGeom>
            <a:rect b="b" l="l" r="r" t="t"/>
            <a:pathLst>
              <a:path extrusionOk="0" h="4212" w="5007">
                <a:moveTo>
                  <a:pt x="3978" y="0"/>
                </a:moveTo>
                <a:cubicBezTo>
                  <a:pt x="3947" y="0"/>
                  <a:pt x="3915" y="10"/>
                  <a:pt x="3888" y="29"/>
                </a:cubicBezTo>
                <a:lnTo>
                  <a:pt x="83" y="2722"/>
                </a:lnTo>
                <a:cubicBezTo>
                  <a:pt x="14" y="2770"/>
                  <a:pt x="1" y="2867"/>
                  <a:pt x="49" y="2936"/>
                </a:cubicBezTo>
                <a:lnTo>
                  <a:pt x="912" y="4144"/>
                </a:lnTo>
                <a:cubicBezTo>
                  <a:pt x="942" y="4187"/>
                  <a:pt x="989" y="4212"/>
                  <a:pt x="1037" y="4212"/>
                </a:cubicBezTo>
                <a:cubicBezTo>
                  <a:pt x="1065" y="4212"/>
                  <a:pt x="1094" y="4203"/>
                  <a:pt x="1119" y="4185"/>
                </a:cubicBezTo>
                <a:lnTo>
                  <a:pt x="4923" y="1493"/>
                </a:lnTo>
                <a:cubicBezTo>
                  <a:pt x="4993" y="1437"/>
                  <a:pt x="5006" y="1348"/>
                  <a:pt x="4958" y="1279"/>
                </a:cubicBezTo>
                <a:lnTo>
                  <a:pt x="4102" y="63"/>
                </a:lnTo>
                <a:cubicBezTo>
                  <a:pt x="4073" y="22"/>
                  <a:pt x="4026" y="0"/>
                  <a:pt x="3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rot="1462123">
            <a:off x="-1926399" y="2134515"/>
            <a:ext cx="5156923" cy="3646355"/>
          </a:xfrm>
          <a:custGeom>
            <a:rect b="b" l="l" r="r" t="t"/>
            <a:pathLst>
              <a:path extrusionOk="0" h="53337" w="63426">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rot="-7380596">
            <a:off x="-1642342" y="3788683"/>
            <a:ext cx="4833527" cy="1473210"/>
          </a:xfrm>
          <a:custGeom>
            <a:rect b="b" l="l" r="r" t="t"/>
            <a:pathLst>
              <a:path extrusionOk="0" fill="none" h="14300" w="43120">
                <a:moveTo>
                  <a:pt x="1" y="14299"/>
                </a:moveTo>
                <a:cubicBezTo>
                  <a:pt x="3156" y="10585"/>
                  <a:pt x="7174" y="7402"/>
                  <a:pt x="11911" y="6270"/>
                </a:cubicBezTo>
                <a:cubicBezTo>
                  <a:pt x="17103" y="5034"/>
                  <a:pt x="22523" y="6373"/>
                  <a:pt x="27694" y="7740"/>
                </a:cubicBezTo>
                <a:cubicBezTo>
                  <a:pt x="29614" y="8244"/>
                  <a:pt x="31568" y="8755"/>
                  <a:pt x="33550" y="8617"/>
                </a:cubicBezTo>
                <a:cubicBezTo>
                  <a:pt x="37727" y="8320"/>
                  <a:pt x="41814" y="3984"/>
                  <a:pt x="43119"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rot="-7380596">
            <a:off x="-1720746" y="3584969"/>
            <a:ext cx="5003687" cy="1576335"/>
          </a:xfrm>
          <a:custGeom>
            <a:rect b="b" l="l" r="r" t="t"/>
            <a:pathLst>
              <a:path extrusionOk="0" fill="none" h="15301" w="44638">
                <a:moveTo>
                  <a:pt x="0" y="15301"/>
                </a:moveTo>
                <a:cubicBezTo>
                  <a:pt x="3183" y="11614"/>
                  <a:pt x="7222" y="8451"/>
                  <a:pt x="11959" y="7360"/>
                </a:cubicBezTo>
                <a:cubicBezTo>
                  <a:pt x="17165" y="6152"/>
                  <a:pt x="22578" y="7540"/>
                  <a:pt x="27736" y="8935"/>
                </a:cubicBezTo>
                <a:cubicBezTo>
                  <a:pt x="29648" y="9453"/>
                  <a:pt x="31602" y="9977"/>
                  <a:pt x="33584" y="9853"/>
                </a:cubicBezTo>
                <a:cubicBezTo>
                  <a:pt x="37768" y="9584"/>
                  <a:pt x="42546" y="6187"/>
                  <a:pt x="44638"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rot="-7380596">
            <a:off x="-1799263" y="3381255"/>
            <a:ext cx="5174071" cy="1679459"/>
          </a:xfrm>
          <a:custGeom>
            <a:rect b="b" l="l" r="r" t="t"/>
            <a:pathLst>
              <a:path extrusionOk="0" fill="none" h="16302" w="46158">
                <a:moveTo>
                  <a:pt x="1" y="16302"/>
                </a:moveTo>
                <a:cubicBezTo>
                  <a:pt x="3204" y="12636"/>
                  <a:pt x="7264" y="9508"/>
                  <a:pt x="12015" y="8445"/>
                </a:cubicBezTo>
                <a:cubicBezTo>
                  <a:pt x="17227" y="7278"/>
                  <a:pt x="22627" y="8707"/>
                  <a:pt x="27771" y="10129"/>
                </a:cubicBezTo>
                <a:cubicBezTo>
                  <a:pt x="29683" y="10661"/>
                  <a:pt x="31637" y="11206"/>
                  <a:pt x="33619" y="11089"/>
                </a:cubicBezTo>
                <a:cubicBezTo>
                  <a:pt x="37803" y="10854"/>
                  <a:pt x="43271" y="8396"/>
                  <a:pt x="46157"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rot="-7380596">
            <a:off x="-1877032" y="3178306"/>
            <a:ext cx="5344343" cy="1781863"/>
          </a:xfrm>
          <a:custGeom>
            <a:rect b="b" l="l" r="r" t="t"/>
            <a:pathLst>
              <a:path extrusionOk="0" fill="none" h="17296" w="47677">
                <a:moveTo>
                  <a:pt x="0" y="17296"/>
                </a:moveTo>
                <a:cubicBezTo>
                  <a:pt x="3232" y="13657"/>
                  <a:pt x="7319" y="10550"/>
                  <a:pt x="12076" y="9528"/>
                </a:cubicBezTo>
                <a:cubicBezTo>
                  <a:pt x="17296" y="8396"/>
                  <a:pt x="22689" y="9853"/>
                  <a:pt x="27826" y="11324"/>
                </a:cubicBezTo>
                <a:cubicBezTo>
                  <a:pt x="29731" y="11869"/>
                  <a:pt x="31678" y="12421"/>
                  <a:pt x="33660" y="12325"/>
                </a:cubicBezTo>
                <a:cubicBezTo>
                  <a:pt x="37844" y="12118"/>
                  <a:pt x="44010" y="10599"/>
                  <a:pt x="47676"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rot="-7380596">
            <a:off x="-1955689" y="2974357"/>
            <a:ext cx="5514503" cy="1885812"/>
          </a:xfrm>
          <a:custGeom>
            <a:rect b="b" l="l" r="r" t="t"/>
            <a:pathLst>
              <a:path extrusionOk="0" fill="none" h="18305" w="49195">
                <a:moveTo>
                  <a:pt x="0" y="18304"/>
                </a:moveTo>
                <a:cubicBezTo>
                  <a:pt x="3259" y="14686"/>
                  <a:pt x="7360" y="11614"/>
                  <a:pt x="12124" y="10613"/>
                </a:cubicBezTo>
                <a:cubicBezTo>
                  <a:pt x="17358" y="9522"/>
                  <a:pt x="22743" y="11020"/>
                  <a:pt x="27860" y="12525"/>
                </a:cubicBezTo>
                <a:cubicBezTo>
                  <a:pt x="29758" y="13084"/>
                  <a:pt x="31712" y="13644"/>
                  <a:pt x="33694" y="13568"/>
                </a:cubicBezTo>
                <a:cubicBezTo>
                  <a:pt x="37878" y="13381"/>
                  <a:pt x="44741" y="12808"/>
                  <a:pt x="49195" y="0"/>
                </a:cubicBezTo>
              </a:path>
            </a:pathLst>
          </a:custGeom>
          <a:solidFill>
            <a:schemeClr val="dk1"/>
          </a:solidFill>
          <a:ln cap="flat" cmpd="sng" w="19050">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flipH="1" rot="798899">
            <a:off x="1138000" y="3470965"/>
            <a:ext cx="371421" cy="49527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flipH="1" rot="798899">
            <a:off x="1467416" y="4836442"/>
            <a:ext cx="371421" cy="49527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flipH="1" rot="798390">
            <a:off x="1070926" y="4592796"/>
            <a:ext cx="268509" cy="26850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flipH="1" rot="800827">
            <a:off x="1200191" y="4290095"/>
            <a:ext cx="175439" cy="17543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flipH="1" rot="-3294">
            <a:off x="1721928" y="4500547"/>
            <a:ext cx="263457" cy="249196"/>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flipH="1" rot="-3294">
            <a:off x="1546582" y="4048364"/>
            <a:ext cx="210945" cy="521882"/>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rot="1601028">
            <a:off x="-92068" y="3652165"/>
            <a:ext cx="263457" cy="249195"/>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rot="1601028">
            <a:off x="255968" y="3323845"/>
            <a:ext cx="210945" cy="521881"/>
          </a:xfrm>
          <a:custGeom>
            <a:rect b="b" l="l" r="r" t="t"/>
            <a:pathLst>
              <a:path extrusionOk="0" fill="none" h="2155" w="940">
                <a:moveTo>
                  <a:pt x="1" y="2155"/>
                </a:moveTo>
                <a:lnTo>
                  <a:pt x="1" y="0"/>
                </a:lnTo>
                <a:lnTo>
                  <a:pt x="940" y="249"/>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flipH="1" rot="798878">
            <a:off x="544856" y="4721289"/>
            <a:ext cx="177749" cy="156306"/>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flipH="1" rot="798878">
            <a:off x="225590" y="4604794"/>
            <a:ext cx="179102" cy="156306"/>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flipH="1" rot="798878">
            <a:off x="312307" y="4220850"/>
            <a:ext cx="328450" cy="499057"/>
          </a:xfrm>
          <a:custGeom>
            <a:rect b="b" l="l" r="r" t="t"/>
            <a:pathLst>
              <a:path extrusionOk="0" fill="none" h="2583" w="1700">
                <a:moveTo>
                  <a:pt x="1" y="2583"/>
                </a:moveTo>
                <a:lnTo>
                  <a:pt x="1" y="884"/>
                </a:lnTo>
                <a:lnTo>
                  <a:pt x="1700" y="0"/>
                </a:lnTo>
                <a:lnTo>
                  <a:pt x="1700" y="250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flipH="1" rot="798878">
            <a:off x="328888" y="4320298"/>
            <a:ext cx="329609" cy="160170"/>
          </a:xfrm>
          <a:custGeom>
            <a:rect b="b" l="l" r="r" t="t"/>
            <a:pathLst>
              <a:path extrusionOk="0" fill="none" h="829" w="1706">
                <a:moveTo>
                  <a:pt x="0" y="829"/>
                </a:moveTo>
                <a:lnTo>
                  <a:pt x="1706" y="0"/>
                </a:lnTo>
              </a:path>
            </a:pathLst>
          </a:custGeom>
          <a:solidFill>
            <a:schemeClr val="dk1"/>
          </a:solidFill>
          <a:ln cap="flat" cmpd="sng" w="19050">
            <a:solidFill>
              <a:schemeClr val="dk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flipH="1" rot="798872">
            <a:off x="111788" y="2719142"/>
            <a:ext cx="270872" cy="361189"/>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flipH="1" rot="798390">
            <a:off x="867027" y="3008477"/>
            <a:ext cx="268509" cy="268509"/>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flipH="1" rot="800827">
            <a:off x="-232903" y="4382226"/>
            <a:ext cx="175439" cy="17543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flipH="1" rot="800827">
            <a:off x="646412" y="3626130"/>
            <a:ext cx="175439" cy="175439"/>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flipH="1" rot="798661">
            <a:off x="391326" y="2197301"/>
            <a:ext cx="195451" cy="19545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flipH="1" rot="795352">
            <a:off x="187567" y="2310944"/>
            <a:ext cx="128216" cy="12821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flipH="1" rot="802280">
            <a:off x="370942" y="2459385"/>
            <a:ext cx="75240" cy="7524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flipH="1" rot="800827">
            <a:off x="913562" y="5054880"/>
            <a:ext cx="175439" cy="175439"/>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8"/>
          <p:cNvGrpSpPr/>
          <p:nvPr/>
        </p:nvGrpSpPr>
        <p:grpSpPr>
          <a:xfrm>
            <a:off x="4547829" y="1856259"/>
            <a:ext cx="5321719" cy="5326513"/>
            <a:chOff x="4547829" y="1856259"/>
            <a:chExt cx="5321719" cy="5326513"/>
          </a:xfrm>
        </p:grpSpPr>
        <p:sp>
          <p:nvSpPr>
            <p:cNvPr id="184" name="Google Shape;184;p8"/>
            <p:cNvSpPr/>
            <p:nvPr/>
          </p:nvSpPr>
          <p:spPr>
            <a:xfrm flipH="1" rot="8301364">
              <a:off x="4657253" y="4272326"/>
              <a:ext cx="4833402" cy="1473215"/>
            </a:xfrm>
            <a:custGeom>
              <a:rect b="b" l="l" r="r" t="t"/>
              <a:pathLst>
                <a:path extrusionOk="0" fill="none" h="14300" w="43120">
                  <a:moveTo>
                    <a:pt x="1" y="14299"/>
                  </a:moveTo>
                  <a:cubicBezTo>
                    <a:pt x="3156" y="10585"/>
                    <a:pt x="7174" y="7402"/>
                    <a:pt x="11911" y="6270"/>
                  </a:cubicBezTo>
                  <a:cubicBezTo>
                    <a:pt x="17103" y="5034"/>
                    <a:pt x="22523" y="6373"/>
                    <a:pt x="27694" y="7740"/>
                  </a:cubicBezTo>
                  <a:cubicBezTo>
                    <a:pt x="29614" y="8244"/>
                    <a:pt x="31568" y="8755"/>
                    <a:pt x="33550" y="8617"/>
                  </a:cubicBezTo>
                  <a:cubicBezTo>
                    <a:pt x="37727" y="8320"/>
                    <a:pt x="41814" y="3984"/>
                    <a:pt x="43119" y="0"/>
                  </a:cubicBezTo>
                </a:path>
              </a:pathLst>
            </a:custGeom>
            <a:solidFill>
              <a:schemeClr val="dk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rot="8301364">
              <a:off x="4606003" y="4072272"/>
              <a:ext cx="5003558" cy="1576340"/>
            </a:xfrm>
            <a:custGeom>
              <a:rect b="b" l="l" r="r" t="t"/>
              <a:pathLst>
                <a:path extrusionOk="0" fill="none" h="15301" w="44638">
                  <a:moveTo>
                    <a:pt x="0" y="15301"/>
                  </a:moveTo>
                  <a:cubicBezTo>
                    <a:pt x="3183" y="11614"/>
                    <a:pt x="7222" y="8451"/>
                    <a:pt x="11959" y="7360"/>
                  </a:cubicBezTo>
                  <a:cubicBezTo>
                    <a:pt x="17165" y="6152"/>
                    <a:pt x="22578" y="7540"/>
                    <a:pt x="27736" y="8935"/>
                  </a:cubicBezTo>
                  <a:cubicBezTo>
                    <a:pt x="29648" y="9453"/>
                    <a:pt x="31602" y="9977"/>
                    <a:pt x="33584" y="9853"/>
                  </a:cubicBezTo>
                  <a:cubicBezTo>
                    <a:pt x="37768" y="9584"/>
                    <a:pt x="42546" y="6187"/>
                    <a:pt x="44638" y="0"/>
                  </a:cubicBezTo>
                </a:path>
              </a:pathLst>
            </a:custGeom>
            <a:solidFill>
              <a:schemeClr val="dk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rot="8301364">
              <a:off x="4554641" y="3872217"/>
              <a:ext cx="5173937" cy="1679465"/>
            </a:xfrm>
            <a:custGeom>
              <a:rect b="b" l="l" r="r" t="t"/>
              <a:pathLst>
                <a:path extrusionOk="0" fill="none" h="16302" w="46158">
                  <a:moveTo>
                    <a:pt x="1" y="16302"/>
                  </a:moveTo>
                  <a:cubicBezTo>
                    <a:pt x="3204" y="12636"/>
                    <a:pt x="7264" y="9508"/>
                    <a:pt x="12015" y="8445"/>
                  </a:cubicBezTo>
                  <a:cubicBezTo>
                    <a:pt x="17227" y="7278"/>
                    <a:pt x="22627" y="8707"/>
                    <a:pt x="27771" y="10129"/>
                  </a:cubicBezTo>
                  <a:cubicBezTo>
                    <a:pt x="29683" y="10661"/>
                    <a:pt x="31637" y="11206"/>
                    <a:pt x="33619" y="11089"/>
                  </a:cubicBezTo>
                  <a:cubicBezTo>
                    <a:pt x="37803" y="10854"/>
                    <a:pt x="43271" y="8396"/>
                    <a:pt x="46157" y="0"/>
                  </a:cubicBezTo>
                </a:path>
              </a:pathLst>
            </a:custGeom>
            <a:solidFill>
              <a:schemeClr val="dk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rot="8301364">
              <a:off x="4502561" y="3672729"/>
              <a:ext cx="5344205" cy="1781869"/>
            </a:xfrm>
            <a:custGeom>
              <a:rect b="b" l="l" r="r" t="t"/>
              <a:pathLst>
                <a:path extrusionOk="0" fill="none" h="17296" w="47677">
                  <a:moveTo>
                    <a:pt x="0" y="17296"/>
                  </a:moveTo>
                  <a:cubicBezTo>
                    <a:pt x="3232" y="13657"/>
                    <a:pt x="7319" y="10550"/>
                    <a:pt x="12076" y="9528"/>
                  </a:cubicBezTo>
                  <a:cubicBezTo>
                    <a:pt x="17296" y="8396"/>
                    <a:pt x="22689" y="9853"/>
                    <a:pt x="27826" y="11324"/>
                  </a:cubicBezTo>
                  <a:cubicBezTo>
                    <a:pt x="29731" y="11869"/>
                    <a:pt x="31678" y="12421"/>
                    <a:pt x="33660" y="12325"/>
                  </a:cubicBezTo>
                  <a:cubicBezTo>
                    <a:pt x="37844" y="12118"/>
                    <a:pt x="44010" y="10599"/>
                    <a:pt x="47676" y="0"/>
                  </a:cubicBezTo>
                </a:path>
              </a:pathLst>
            </a:custGeom>
            <a:solidFill>
              <a:schemeClr val="dk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flipH="1" rot="8301364">
              <a:off x="4451508" y="3472501"/>
              <a:ext cx="5514360" cy="1885818"/>
            </a:xfrm>
            <a:custGeom>
              <a:rect b="b" l="l" r="r" t="t"/>
              <a:pathLst>
                <a:path extrusionOk="0" fill="none" h="18305" w="49195">
                  <a:moveTo>
                    <a:pt x="0" y="18304"/>
                  </a:moveTo>
                  <a:cubicBezTo>
                    <a:pt x="3259" y="14686"/>
                    <a:pt x="7360" y="11614"/>
                    <a:pt x="12124" y="10613"/>
                  </a:cubicBezTo>
                  <a:cubicBezTo>
                    <a:pt x="17358" y="9522"/>
                    <a:pt x="22743" y="11020"/>
                    <a:pt x="27860" y="12525"/>
                  </a:cubicBezTo>
                  <a:cubicBezTo>
                    <a:pt x="29758" y="13084"/>
                    <a:pt x="31712" y="13644"/>
                    <a:pt x="33694" y="13568"/>
                  </a:cubicBezTo>
                  <a:cubicBezTo>
                    <a:pt x="37878" y="13381"/>
                    <a:pt x="44741" y="12808"/>
                    <a:pt x="49195" y="0"/>
                  </a:cubicBezTo>
                </a:path>
              </a:pathLst>
            </a:custGeom>
            <a:solidFill>
              <a:schemeClr val="dk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8"/>
          <p:cNvSpPr/>
          <p:nvPr/>
        </p:nvSpPr>
        <p:spPr>
          <a:xfrm flipH="1" rot="798390">
            <a:off x="6543026" y="4455221"/>
            <a:ext cx="268509" cy="26850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flipH="1" rot="797553">
            <a:off x="7160600" y="4590923"/>
            <a:ext cx="151355" cy="1513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flipH="1" rot="795652">
            <a:off x="7148973" y="3693558"/>
            <a:ext cx="241951" cy="241951"/>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flipH="1" rot="795652">
            <a:off x="8558673" y="3463820"/>
            <a:ext cx="241951" cy="24195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3" name="Shape 193"/>
        <p:cNvGrpSpPr/>
        <p:nvPr/>
      </p:nvGrpSpPr>
      <p:grpSpPr>
        <a:xfrm>
          <a:off x="0" y="0"/>
          <a:ext cx="0" cy="0"/>
          <a:chOff x="0" y="0"/>
          <a:chExt cx="0" cy="0"/>
        </a:xfrm>
      </p:grpSpPr>
      <p:sp>
        <p:nvSpPr>
          <p:cNvPr id="194" name="Google Shape;194;p9"/>
          <p:cNvSpPr txBox="1"/>
          <p:nvPr>
            <p:ph type="title"/>
          </p:nvPr>
        </p:nvSpPr>
        <p:spPr>
          <a:xfrm>
            <a:off x="713225" y="925500"/>
            <a:ext cx="3550200" cy="10164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195" name="Google Shape;195;p9"/>
          <p:cNvSpPr txBox="1"/>
          <p:nvPr>
            <p:ph idx="1" type="subTitle"/>
          </p:nvPr>
        </p:nvSpPr>
        <p:spPr>
          <a:xfrm>
            <a:off x="721200" y="2125300"/>
            <a:ext cx="3137700" cy="217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extLst>
    <p:ext uri="{DCECCB84-F9BA-43D5-87BE-67443E8EF086}">
      <p15:sldGuideLst>
        <p15:guide id="1" pos="449">
          <p15:clr>
            <a:srgbClr val="FA7B17"/>
          </p15:clr>
        </p15:guide>
        <p15:guide id="2" orient="horz" pos="340">
          <p15:clr>
            <a:srgbClr val="FA7B17"/>
          </p15:clr>
        </p15:guide>
        <p15:guide id="3" orient="horz" pos="2903">
          <p15:clr>
            <a:srgbClr val="FA7B17"/>
          </p15:clr>
        </p15:guide>
        <p15:guide id="4" pos="531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10"/>
          <p:cNvSpPr/>
          <p:nvPr/>
        </p:nvSpPr>
        <p:spPr>
          <a:xfrm rot="-9798756">
            <a:off x="5628027" y="-608669"/>
            <a:ext cx="3716017" cy="2410064"/>
          </a:xfrm>
          <a:custGeom>
            <a:rect b="b" l="l" r="r" t="t"/>
            <a:pathLst>
              <a:path extrusionOk="0" h="86723" w="133716">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txBox="1"/>
          <p:nvPr>
            <p:ph type="title"/>
          </p:nvPr>
        </p:nvSpPr>
        <p:spPr>
          <a:xfrm>
            <a:off x="5996575" y="539500"/>
            <a:ext cx="2434200" cy="721500"/>
          </a:xfrm>
          <a:prstGeom prst="rect">
            <a:avLst/>
          </a:prstGeom>
        </p:spPr>
        <p:txBody>
          <a:bodyPr anchorCtr="0" anchor="ctr" bIns="0" lIns="0" spcFirstLastPara="1" rIns="0" wrap="square" tIns="0">
            <a:noAutofit/>
          </a:bodyPr>
          <a:lstStyle>
            <a:lvl1pPr lvl="0" rtl="0" algn="r">
              <a:spcBef>
                <a:spcPts val="0"/>
              </a:spcBef>
              <a:spcAft>
                <a:spcPts val="0"/>
              </a:spcAft>
              <a:buClr>
                <a:schemeClr val="lt1"/>
              </a:buClr>
              <a:buSzPts val="1500"/>
              <a:buNone/>
              <a:defRPr sz="1500">
                <a:solidFill>
                  <a:schemeClr val="lt1"/>
                </a:solidFill>
              </a:defRPr>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1000"/>
            <a:ext cx="7711200" cy="48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720000" y="1152475"/>
            <a:ext cx="7711200" cy="34560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3"/>
              </a:buClr>
              <a:buSzPts val="1400"/>
              <a:buFont typeface="Nunito"/>
              <a:buChar char="●"/>
              <a:defRPr>
                <a:solidFill>
                  <a:schemeClr val="accent3"/>
                </a:solidFill>
                <a:latin typeface="Nunito"/>
                <a:ea typeface="Nunito"/>
                <a:cs typeface="Nunito"/>
                <a:sym typeface="Nunito"/>
              </a:defRPr>
            </a:lvl1pPr>
            <a:lvl2pPr indent="-317500" lvl="1" marL="914400" rtl="0">
              <a:lnSpc>
                <a:spcPct val="115000"/>
              </a:lnSpc>
              <a:spcBef>
                <a:spcPts val="1600"/>
              </a:spcBef>
              <a:spcAft>
                <a:spcPts val="0"/>
              </a:spcAft>
              <a:buClr>
                <a:schemeClr val="accent3"/>
              </a:buClr>
              <a:buSzPts val="1400"/>
              <a:buFont typeface="Nunito"/>
              <a:buChar char="○"/>
              <a:defRPr>
                <a:solidFill>
                  <a:schemeClr val="accent3"/>
                </a:solidFill>
                <a:latin typeface="Nunito"/>
                <a:ea typeface="Nunito"/>
                <a:cs typeface="Nunito"/>
                <a:sym typeface="Nunito"/>
              </a:defRPr>
            </a:lvl2pPr>
            <a:lvl3pPr indent="-317500" lvl="2" marL="1371600" rtl="0">
              <a:lnSpc>
                <a:spcPct val="115000"/>
              </a:lnSpc>
              <a:spcBef>
                <a:spcPts val="1600"/>
              </a:spcBef>
              <a:spcAft>
                <a:spcPts val="0"/>
              </a:spcAft>
              <a:buClr>
                <a:schemeClr val="accent3"/>
              </a:buClr>
              <a:buSzPts val="1400"/>
              <a:buFont typeface="Nunito"/>
              <a:buChar char="■"/>
              <a:defRPr>
                <a:solidFill>
                  <a:schemeClr val="accent3"/>
                </a:solidFill>
                <a:latin typeface="Nunito"/>
                <a:ea typeface="Nunito"/>
                <a:cs typeface="Nunito"/>
                <a:sym typeface="Nunito"/>
              </a:defRPr>
            </a:lvl3pPr>
            <a:lvl4pPr indent="-317500" lvl="3" marL="1828800" rtl="0">
              <a:lnSpc>
                <a:spcPct val="115000"/>
              </a:lnSpc>
              <a:spcBef>
                <a:spcPts val="1600"/>
              </a:spcBef>
              <a:spcAft>
                <a:spcPts val="0"/>
              </a:spcAft>
              <a:buClr>
                <a:schemeClr val="accent3"/>
              </a:buClr>
              <a:buSzPts val="1400"/>
              <a:buFont typeface="Nunito"/>
              <a:buChar char="●"/>
              <a:defRPr>
                <a:solidFill>
                  <a:schemeClr val="accent3"/>
                </a:solidFill>
                <a:latin typeface="Nunito"/>
                <a:ea typeface="Nunito"/>
                <a:cs typeface="Nunito"/>
                <a:sym typeface="Nunito"/>
              </a:defRPr>
            </a:lvl4pPr>
            <a:lvl5pPr indent="-317500" lvl="4" marL="2286000" rtl="0">
              <a:lnSpc>
                <a:spcPct val="115000"/>
              </a:lnSpc>
              <a:spcBef>
                <a:spcPts val="1600"/>
              </a:spcBef>
              <a:spcAft>
                <a:spcPts val="0"/>
              </a:spcAft>
              <a:buClr>
                <a:schemeClr val="accent3"/>
              </a:buClr>
              <a:buSzPts val="1400"/>
              <a:buFont typeface="Nunito"/>
              <a:buChar char="○"/>
              <a:defRPr>
                <a:solidFill>
                  <a:schemeClr val="accent3"/>
                </a:solidFill>
                <a:latin typeface="Nunito"/>
                <a:ea typeface="Nunito"/>
                <a:cs typeface="Nunito"/>
                <a:sym typeface="Nunito"/>
              </a:defRPr>
            </a:lvl5pPr>
            <a:lvl6pPr indent="-317500" lvl="5" marL="2743200" rtl="0">
              <a:lnSpc>
                <a:spcPct val="115000"/>
              </a:lnSpc>
              <a:spcBef>
                <a:spcPts val="1600"/>
              </a:spcBef>
              <a:spcAft>
                <a:spcPts val="0"/>
              </a:spcAft>
              <a:buClr>
                <a:schemeClr val="accent3"/>
              </a:buClr>
              <a:buSzPts val="1400"/>
              <a:buFont typeface="Nunito"/>
              <a:buChar char="■"/>
              <a:defRPr>
                <a:solidFill>
                  <a:schemeClr val="accent3"/>
                </a:solidFill>
                <a:latin typeface="Nunito"/>
                <a:ea typeface="Nunito"/>
                <a:cs typeface="Nunito"/>
                <a:sym typeface="Nunito"/>
              </a:defRPr>
            </a:lvl6pPr>
            <a:lvl7pPr indent="-317500" lvl="6" marL="3200400" rtl="0">
              <a:lnSpc>
                <a:spcPct val="115000"/>
              </a:lnSpc>
              <a:spcBef>
                <a:spcPts val="1600"/>
              </a:spcBef>
              <a:spcAft>
                <a:spcPts val="0"/>
              </a:spcAft>
              <a:buClr>
                <a:schemeClr val="accent3"/>
              </a:buClr>
              <a:buSzPts val="1400"/>
              <a:buFont typeface="Nunito"/>
              <a:buChar char="●"/>
              <a:defRPr>
                <a:solidFill>
                  <a:schemeClr val="accent3"/>
                </a:solidFill>
                <a:latin typeface="Nunito"/>
                <a:ea typeface="Nunito"/>
                <a:cs typeface="Nunito"/>
                <a:sym typeface="Nunito"/>
              </a:defRPr>
            </a:lvl7pPr>
            <a:lvl8pPr indent="-317500" lvl="7" marL="3657600" rtl="0">
              <a:lnSpc>
                <a:spcPct val="115000"/>
              </a:lnSpc>
              <a:spcBef>
                <a:spcPts val="1600"/>
              </a:spcBef>
              <a:spcAft>
                <a:spcPts val="0"/>
              </a:spcAft>
              <a:buClr>
                <a:schemeClr val="accent3"/>
              </a:buClr>
              <a:buSzPts val="1400"/>
              <a:buFont typeface="Nunito"/>
              <a:buChar char="○"/>
              <a:defRPr>
                <a:solidFill>
                  <a:schemeClr val="accent3"/>
                </a:solidFill>
                <a:latin typeface="Nunito"/>
                <a:ea typeface="Nunito"/>
                <a:cs typeface="Nunito"/>
                <a:sym typeface="Nunito"/>
              </a:defRPr>
            </a:lvl8pPr>
            <a:lvl9pPr indent="-317500" lvl="8" marL="4114800" rtl="0">
              <a:lnSpc>
                <a:spcPct val="115000"/>
              </a:lnSpc>
              <a:spcBef>
                <a:spcPts val="1600"/>
              </a:spcBef>
              <a:spcAft>
                <a:spcPts val="1600"/>
              </a:spcAft>
              <a:buClr>
                <a:schemeClr val="accent3"/>
              </a:buClr>
              <a:buSzPts val="1400"/>
              <a:buFont typeface="Nunito"/>
              <a:buChar char="■"/>
              <a:defRPr>
                <a:solidFill>
                  <a:schemeClr val="accent3"/>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33"/>
          <p:cNvSpPr txBox="1"/>
          <p:nvPr>
            <p:ph type="ctrTitle"/>
          </p:nvPr>
        </p:nvSpPr>
        <p:spPr>
          <a:xfrm>
            <a:off x="198200" y="691900"/>
            <a:ext cx="5765400" cy="225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latin typeface="Fredoka One"/>
                <a:ea typeface="Fredoka One"/>
                <a:cs typeface="Fredoka One"/>
                <a:sym typeface="Fredoka One"/>
              </a:rPr>
              <a:t>Music S</a:t>
            </a:r>
            <a:r>
              <a:rPr lang="en" sz="4400"/>
              <a:t>tore Data Analysis</a:t>
            </a:r>
            <a:endParaRPr sz="4400"/>
          </a:p>
          <a:p>
            <a:pPr indent="0" lvl="0" marL="0" rtl="0" algn="l">
              <a:spcBef>
                <a:spcPts val="0"/>
              </a:spcBef>
              <a:spcAft>
                <a:spcPts val="0"/>
              </a:spcAft>
              <a:buNone/>
            </a:pPr>
            <a:r>
              <a:t/>
            </a:r>
            <a:endParaRPr sz="4400">
              <a:solidFill>
                <a:schemeClr val="dk2"/>
              </a:solidFill>
            </a:endParaRPr>
          </a:p>
          <a:p>
            <a:pPr indent="0" lvl="0" marL="0" rtl="0" algn="l">
              <a:spcBef>
                <a:spcPts val="0"/>
              </a:spcBef>
              <a:spcAft>
                <a:spcPts val="0"/>
              </a:spcAft>
              <a:buNone/>
            </a:pPr>
            <a:r>
              <a:rPr lang="en" sz="4400">
                <a:solidFill>
                  <a:schemeClr val="dk2"/>
                </a:solidFill>
              </a:rPr>
              <a:t>Sql Project</a:t>
            </a:r>
            <a:endParaRPr sz="4400">
              <a:solidFill>
                <a:schemeClr val="dk2"/>
              </a:solidFill>
              <a:latin typeface="Fredoka One"/>
              <a:ea typeface="Fredoka One"/>
              <a:cs typeface="Fredoka One"/>
              <a:sym typeface="Fredoka One"/>
            </a:endParaRPr>
          </a:p>
        </p:txBody>
      </p:sp>
      <p:grpSp>
        <p:nvGrpSpPr>
          <p:cNvPr id="1102" name="Google Shape;1102;p33"/>
          <p:cNvGrpSpPr/>
          <p:nvPr/>
        </p:nvGrpSpPr>
        <p:grpSpPr>
          <a:xfrm>
            <a:off x="3825892" y="2625"/>
            <a:ext cx="5848382" cy="5792810"/>
            <a:chOff x="3825892" y="2625"/>
            <a:chExt cx="5848382" cy="5792810"/>
          </a:xfrm>
        </p:grpSpPr>
        <p:sp>
          <p:nvSpPr>
            <p:cNvPr id="1103" name="Google Shape;1103;p33"/>
            <p:cNvSpPr/>
            <p:nvPr/>
          </p:nvSpPr>
          <p:spPr>
            <a:xfrm rot="-3156542">
              <a:off x="6413235" y="615161"/>
              <a:ext cx="2229062" cy="1389994"/>
            </a:xfrm>
            <a:custGeom>
              <a:rect b="b" l="l" r="r" t="t"/>
              <a:pathLst>
                <a:path extrusionOk="0" h="13520" w="21681">
                  <a:moveTo>
                    <a:pt x="4399" y="0"/>
                  </a:moveTo>
                  <a:lnTo>
                    <a:pt x="3770" y="7"/>
                  </a:lnTo>
                  <a:lnTo>
                    <a:pt x="3204" y="304"/>
                  </a:lnTo>
                  <a:lnTo>
                    <a:pt x="2721" y="725"/>
                  </a:lnTo>
                  <a:lnTo>
                    <a:pt x="2300" y="1215"/>
                  </a:lnTo>
                  <a:lnTo>
                    <a:pt x="1920" y="1733"/>
                  </a:lnTo>
                  <a:lnTo>
                    <a:pt x="1568" y="2272"/>
                  </a:lnTo>
                  <a:lnTo>
                    <a:pt x="1243" y="2824"/>
                  </a:lnTo>
                  <a:lnTo>
                    <a:pt x="939" y="3390"/>
                  </a:lnTo>
                  <a:lnTo>
                    <a:pt x="705" y="3970"/>
                  </a:lnTo>
                  <a:lnTo>
                    <a:pt x="491" y="4550"/>
                  </a:lnTo>
                  <a:lnTo>
                    <a:pt x="311" y="5144"/>
                  </a:lnTo>
                  <a:lnTo>
                    <a:pt x="159" y="5745"/>
                  </a:lnTo>
                  <a:lnTo>
                    <a:pt x="49" y="6352"/>
                  </a:lnTo>
                  <a:lnTo>
                    <a:pt x="0" y="6967"/>
                  </a:lnTo>
                  <a:lnTo>
                    <a:pt x="56" y="7588"/>
                  </a:lnTo>
                  <a:lnTo>
                    <a:pt x="311" y="8147"/>
                  </a:lnTo>
                  <a:lnTo>
                    <a:pt x="822" y="8472"/>
                  </a:lnTo>
                  <a:lnTo>
                    <a:pt x="1402" y="8341"/>
                  </a:lnTo>
                  <a:lnTo>
                    <a:pt x="1989" y="8216"/>
                  </a:lnTo>
                  <a:lnTo>
                    <a:pt x="2583" y="8099"/>
                  </a:lnTo>
                  <a:lnTo>
                    <a:pt x="3170" y="7989"/>
                  </a:lnTo>
                  <a:lnTo>
                    <a:pt x="3763" y="7892"/>
                  </a:lnTo>
                  <a:lnTo>
                    <a:pt x="4357" y="7809"/>
                  </a:lnTo>
                  <a:lnTo>
                    <a:pt x="4951" y="7747"/>
                  </a:lnTo>
                  <a:lnTo>
                    <a:pt x="5552" y="7706"/>
                  </a:lnTo>
                  <a:lnTo>
                    <a:pt x="6152" y="7712"/>
                  </a:lnTo>
                  <a:lnTo>
                    <a:pt x="6739" y="7795"/>
                  </a:lnTo>
                  <a:lnTo>
                    <a:pt x="7402" y="7837"/>
                  </a:lnTo>
                  <a:lnTo>
                    <a:pt x="8058" y="7940"/>
                  </a:lnTo>
                  <a:lnTo>
                    <a:pt x="8707" y="8071"/>
                  </a:lnTo>
                  <a:lnTo>
                    <a:pt x="9349" y="8251"/>
                  </a:lnTo>
                  <a:lnTo>
                    <a:pt x="9977" y="8472"/>
                  </a:lnTo>
                  <a:lnTo>
                    <a:pt x="10585" y="8727"/>
                  </a:lnTo>
                  <a:lnTo>
                    <a:pt x="11186" y="9024"/>
                  </a:lnTo>
                  <a:lnTo>
                    <a:pt x="11766" y="9259"/>
                  </a:lnTo>
                  <a:lnTo>
                    <a:pt x="12353" y="9487"/>
                  </a:lnTo>
                  <a:lnTo>
                    <a:pt x="12933" y="9729"/>
                  </a:lnTo>
                  <a:lnTo>
                    <a:pt x="13519" y="9963"/>
                  </a:lnTo>
                  <a:lnTo>
                    <a:pt x="14099" y="10205"/>
                  </a:lnTo>
                  <a:lnTo>
                    <a:pt x="14679" y="10454"/>
                  </a:lnTo>
                  <a:lnTo>
                    <a:pt x="15259" y="10702"/>
                  </a:lnTo>
                  <a:lnTo>
                    <a:pt x="15832" y="10951"/>
                  </a:lnTo>
                  <a:lnTo>
                    <a:pt x="16412" y="11199"/>
                  </a:lnTo>
                  <a:lnTo>
                    <a:pt x="16985" y="11462"/>
                  </a:lnTo>
                  <a:lnTo>
                    <a:pt x="17559" y="11724"/>
                  </a:lnTo>
                  <a:lnTo>
                    <a:pt x="18125" y="11993"/>
                  </a:lnTo>
                  <a:lnTo>
                    <a:pt x="18691" y="12276"/>
                  </a:lnTo>
                  <a:lnTo>
                    <a:pt x="19243" y="12573"/>
                  </a:lnTo>
                  <a:lnTo>
                    <a:pt x="19789" y="12898"/>
                  </a:lnTo>
                  <a:lnTo>
                    <a:pt x="20258" y="13305"/>
                  </a:lnTo>
                  <a:lnTo>
                    <a:pt x="20762" y="13519"/>
                  </a:lnTo>
                  <a:lnTo>
                    <a:pt x="21239" y="13167"/>
                  </a:lnTo>
                  <a:lnTo>
                    <a:pt x="21563" y="12663"/>
                  </a:lnTo>
                  <a:lnTo>
                    <a:pt x="21681" y="12076"/>
                  </a:lnTo>
                  <a:lnTo>
                    <a:pt x="21391" y="11586"/>
                  </a:lnTo>
                  <a:lnTo>
                    <a:pt x="20817" y="11351"/>
                  </a:lnTo>
                  <a:lnTo>
                    <a:pt x="20251" y="11116"/>
                  </a:lnTo>
                  <a:lnTo>
                    <a:pt x="19685" y="10882"/>
                  </a:lnTo>
                  <a:lnTo>
                    <a:pt x="19119" y="10647"/>
                  </a:lnTo>
                  <a:lnTo>
                    <a:pt x="18553" y="10412"/>
                  </a:lnTo>
                  <a:lnTo>
                    <a:pt x="17994" y="10170"/>
                  </a:lnTo>
                  <a:lnTo>
                    <a:pt x="17427" y="9936"/>
                  </a:lnTo>
                  <a:lnTo>
                    <a:pt x="16861" y="9687"/>
                  </a:lnTo>
                  <a:lnTo>
                    <a:pt x="16302" y="9445"/>
                  </a:lnTo>
                  <a:lnTo>
                    <a:pt x="15743" y="9197"/>
                  </a:lnTo>
                  <a:lnTo>
                    <a:pt x="15176" y="8948"/>
                  </a:lnTo>
                  <a:lnTo>
                    <a:pt x="14617" y="8700"/>
                  </a:lnTo>
                  <a:lnTo>
                    <a:pt x="14065" y="8444"/>
                  </a:lnTo>
                  <a:lnTo>
                    <a:pt x="13506" y="8182"/>
                  </a:lnTo>
                  <a:lnTo>
                    <a:pt x="12953" y="7920"/>
                  </a:lnTo>
                  <a:lnTo>
                    <a:pt x="12401" y="7650"/>
                  </a:lnTo>
                  <a:lnTo>
                    <a:pt x="11855" y="7374"/>
                  </a:lnTo>
                  <a:lnTo>
                    <a:pt x="11310" y="7084"/>
                  </a:lnTo>
                  <a:lnTo>
                    <a:pt x="10778" y="6787"/>
                  </a:lnTo>
                  <a:lnTo>
                    <a:pt x="10260" y="6456"/>
                  </a:lnTo>
                  <a:lnTo>
                    <a:pt x="9812" y="6048"/>
                  </a:lnTo>
                  <a:lnTo>
                    <a:pt x="9356" y="5613"/>
                  </a:lnTo>
                  <a:lnTo>
                    <a:pt x="8907" y="5179"/>
                  </a:lnTo>
                  <a:lnTo>
                    <a:pt x="8465" y="4737"/>
                  </a:lnTo>
                  <a:lnTo>
                    <a:pt x="8030" y="4288"/>
                  </a:lnTo>
                  <a:lnTo>
                    <a:pt x="7595" y="3832"/>
                  </a:lnTo>
                  <a:lnTo>
                    <a:pt x="7167" y="3376"/>
                  </a:lnTo>
                  <a:lnTo>
                    <a:pt x="6753" y="2907"/>
                  </a:lnTo>
                  <a:lnTo>
                    <a:pt x="6346" y="2431"/>
                  </a:lnTo>
                  <a:lnTo>
                    <a:pt x="5945" y="1947"/>
                  </a:lnTo>
                  <a:lnTo>
                    <a:pt x="5565" y="1450"/>
                  </a:lnTo>
                  <a:lnTo>
                    <a:pt x="5213" y="932"/>
                  </a:lnTo>
                  <a:lnTo>
                    <a:pt x="4903" y="387"/>
                  </a:lnTo>
                  <a:lnTo>
                    <a:pt x="43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rot="-3156542">
              <a:off x="7338847" y="753019"/>
              <a:ext cx="956252" cy="626217"/>
            </a:xfrm>
            <a:custGeom>
              <a:rect b="b" l="l" r="r" t="t"/>
              <a:pathLst>
                <a:path extrusionOk="0" h="6091" w="9301">
                  <a:moveTo>
                    <a:pt x="2520" y="1"/>
                  </a:moveTo>
                  <a:lnTo>
                    <a:pt x="1899" y="70"/>
                  </a:lnTo>
                  <a:lnTo>
                    <a:pt x="1305" y="291"/>
                  </a:lnTo>
                  <a:lnTo>
                    <a:pt x="780" y="636"/>
                  </a:lnTo>
                  <a:lnTo>
                    <a:pt x="338" y="1092"/>
                  </a:lnTo>
                  <a:lnTo>
                    <a:pt x="0" y="1623"/>
                  </a:lnTo>
                  <a:lnTo>
                    <a:pt x="428" y="1955"/>
                  </a:lnTo>
                  <a:lnTo>
                    <a:pt x="849" y="2286"/>
                  </a:lnTo>
                  <a:lnTo>
                    <a:pt x="1029" y="1658"/>
                  </a:lnTo>
                  <a:lnTo>
                    <a:pt x="1464" y="1168"/>
                  </a:lnTo>
                  <a:lnTo>
                    <a:pt x="2051" y="857"/>
                  </a:lnTo>
                  <a:lnTo>
                    <a:pt x="2693" y="705"/>
                  </a:lnTo>
                  <a:lnTo>
                    <a:pt x="3294" y="836"/>
                  </a:lnTo>
                  <a:lnTo>
                    <a:pt x="3867" y="1057"/>
                  </a:lnTo>
                  <a:lnTo>
                    <a:pt x="4433" y="1313"/>
                  </a:lnTo>
                  <a:lnTo>
                    <a:pt x="4985" y="1589"/>
                  </a:lnTo>
                  <a:lnTo>
                    <a:pt x="5531" y="1872"/>
                  </a:lnTo>
                  <a:lnTo>
                    <a:pt x="6076" y="2169"/>
                  </a:lnTo>
                  <a:lnTo>
                    <a:pt x="6615" y="2473"/>
                  </a:lnTo>
                  <a:lnTo>
                    <a:pt x="7146" y="2783"/>
                  </a:lnTo>
                  <a:lnTo>
                    <a:pt x="7657" y="3135"/>
                  </a:lnTo>
                  <a:lnTo>
                    <a:pt x="8106" y="3563"/>
                  </a:lnTo>
                  <a:lnTo>
                    <a:pt x="8458" y="4074"/>
                  </a:lnTo>
                  <a:lnTo>
                    <a:pt x="8651" y="4661"/>
                  </a:lnTo>
                  <a:lnTo>
                    <a:pt x="8665" y="5283"/>
                  </a:lnTo>
                  <a:lnTo>
                    <a:pt x="8493" y="5876"/>
                  </a:lnTo>
                  <a:lnTo>
                    <a:pt x="8997" y="6091"/>
                  </a:lnTo>
                  <a:lnTo>
                    <a:pt x="9231" y="5483"/>
                  </a:lnTo>
                  <a:lnTo>
                    <a:pt x="9300" y="4841"/>
                  </a:lnTo>
                  <a:lnTo>
                    <a:pt x="9197" y="4199"/>
                  </a:lnTo>
                  <a:lnTo>
                    <a:pt x="8955" y="3598"/>
                  </a:lnTo>
                  <a:lnTo>
                    <a:pt x="8596" y="3059"/>
                  </a:lnTo>
                  <a:lnTo>
                    <a:pt x="8140" y="2631"/>
                  </a:lnTo>
                  <a:lnTo>
                    <a:pt x="7636" y="2259"/>
                  </a:lnTo>
                  <a:lnTo>
                    <a:pt x="7112" y="1920"/>
                  </a:lnTo>
                  <a:lnTo>
                    <a:pt x="6573" y="1603"/>
                  </a:lnTo>
                  <a:lnTo>
                    <a:pt x="6028" y="1299"/>
                  </a:lnTo>
                  <a:lnTo>
                    <a:pt x="5475" y="1009"/>
                  </a:lnTo>
                  <a:lnTo>
                    <a:pt x="4916" y="733"/>
                  </a:lnTo>
                  <a:lnTo>
                    <a:pt x="4350" y="443"/>
                  </a:lnTo>
                  <a:lnTo>
                    <a:pt x="3763" y="208"/>
                  </a:lnTo>
                  <a:lnTo>
                    <a:pt x="3155" y="56"/>
                  </a:lnTo>
                  <a:lnTo>
                    <a:pt x="25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3"/>
            <p:cNvSpPr/>
            <p:nvPr/>
          </p:nvSpPr>
          <p:spPr>
            <a:xfrm rot="-3156542">
              <a:off x="7713209" y="1404223"/>
              <a:ext cx="156994" cy="155552"/>
            </a:xfrm>
            <a:custGeom>
              <a:rect b="b" l="l" r="r" t="t"/>
              <a:pathLst>
                <a:path extrusionOk="0" h="1513" w="1527">
                  <a:moveTo>
                    <a:pt x="961" y="1"/>
                  </a:moveTo>
                  <a:lnTo>
                    <a:pt x="816" y="532"/>
                  </a:lnTo>
                  <a:lnTo>
                    <a:pt x="1" y="671"/>
                  </a:lnTo>
                  <a:lnTo>
                    <a:pt x="602" y="1064"/>
                  </a:lnTo>
                  <a:lnTo>
                    <a:pt x="1154" y="1513"/>
                  </a:lnTo>
                  <a:lnTo>
                    <a:pt x="1257" y="809"/>
                  </a:lnTo>
                  <a:lnTo>
                    <a:pt x="1527" y="222"/>
                  </a:lnTo>
                  <a:lnTo>
                    <a:pt x="9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3"/>
            <p:cNvSpPr/>
            <p:nvPr/>
          </p:nvSpPr>
          <p:spPr>
            <a:xfrm rot="-3156542">
              <a:off x="7872707" y="1308262"/>
              <a:ext cx="156274" cy="155552"/>
            </a:xfrm>
            <a:custGeom>
              <a:rect b="b" l="l" r="r" t="t"/>
              <a:pathLst>
                <a:path extrusionOk="0" h="1513" w="1520">
                  <a:moveTo>
                    <a:pt x="960" y="1"/>
                  </a:moveTo>
                  <a:lnTo>
                    <a:pt x="808" y="532"/>
                  </a:lnTo>
                  <a:lnTo>
                    <a:pt x="1" y="670"/>
                  </a:lnTo>
                  <a:lnTo>
                    <a:pt x="601" y="1064"/>
                  </a:lnTo>
                  <a:lnTo>
                    <a:pt x="1147" y="1513"/>
                  </a:lnTo>
                  <a:lnTo>
                    <a:pt x="1250" y="815"/>
                  </a:lnTo>
                  <a:lnTo>
                    <a:pt x="1520" y="229"/>
                  </a:lnTo>
                  <a:lnTo>
                    <a:pt x="9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3"/>
            <p:cNvSpPr/>
            <p:nvPr/>
          </p:nvSpPr>
          <p:spPr>
            <a:xfrm rot="-3156542">
              <a:off x="8030178" y="1220408"/>
              <a:ext cx="156274" cy="155552"/>
            </a:xfrm>
            <a:custGeom>
              <a:rect b="b" l="l" r="r" t="t"/>
              <a:pathLst>
                <a:path extrusionOk="0" h="1513" w="1520">
                  <a:moveTo>
                    <a:pt x="960" y="0"/>
                  </a:moveTo>
                  <a:lnTo>
                    <a:pt x="815" y="532"/>
                  </a:lnTo>
                  <a:lnTo>
                    <a:pt x="0" y="670"/>
                  </a:lnTo>
                  <a:lnTo>
                    <a:pt x="601" y="1056"/>
                  </a:lnTo>
                  <a:lnTo>
                    <a:pt x="1153" y="1512"/>
                  </a:lnTo>
                  <a:lnTo>
                    <a:pt x="1257" y="808"/>
                  </a:lnTo>
                  <a:lnTo>
                    <a:pt x="1519" y="221"/>
                  </a:lnTo>
                  <a:lnTo>
                    <a:pt x="9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3"/>
            <p:cNvSpPr/>
            <p:nvPr/>
          </p:nvSpPr>
          <p:spPr>
            <a:xfrm rot="-3156542">
              <a:off x="8176036" y="1134240"/>
              <a:ext cx="156994" cy="155552"/>
            </a:xfrm>
            <a:custGeom>
              <a:rect b="b" l="l" r="r" t="t"/>
              <a:pathLst>
                <a:path extrusionOk="0" h="1513" w="1527">
                  <a:moveTo>
                    <a:pt x="967" y="0"/>
                  </a:moveTo>
                  <a:lnTo>
                    <a:pt x="815" y="532"/>
                  </a:lnTo>
                  <a:lnTo>
                    <a:pt x="0" y="670"/>
                  </a:lnTo>
                  <a:lnTo>
                    <a:pt x="608" y="1064"/>
                  </a:lnTo>
                  <a:lnTo>
                    <a:pt x="1153" y="1513"/>
                  </a:lnTo>
                  <a:lnTo>
                    <a:pt x="1257" y="808"/>
                  </a:lnTo>
                  <a:lnTo>
                    <a:pt x="1526" y="221"/>
                  </a:lnTo>
                  <a:lnTo>
                    <a:pt x="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3"/>
            <p:cNvSpPr/>
            <p:nvPr/>
          </p:nvSpPr>
          <p:spPr>
            <a:xfrm rot="-3156542">
              <a:off x="7743862" y="1478992"/>
              <a:ext cx="127898" cy="79678"/>
            </a:xfrm>
            <a:custGeom>
              <a:rect b="b" l="l" r="r" t="t"/>
              <a:pathLst>
                <a:path extrusionOk="0" h="775" w="1244">
                  <a:moveTo>
                    <a:pt x="0" y="1"/>
                  </a:moveTo>
                  <a:lnTo>
                    <a:pt x="505" y="581"/>
                  </a:lnTo>
                  <a:lnTo>
                    <a:pt x="1243" y="774"/>
                  </a:lnTo>
                  <a:lnTo>
                    <a:pt x="746" y="19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rot="-3156542">
              <a:off x="7903361" y="1383031"/>
              <a:ext cx="127178" cy="79678"/>
            </a:xfrm>
            <a:custGeom>
              <a:rect b="b" l="l" r="r" t="t"/>
              <a:pathLst>
                <a:path extrusionOk="0" h="775" w="1237">
                  <a:moveTo>
                    <a:pt x="0" y="1"/>
                  </a:moveTo>
                  <a:lnTo>
                    <a:pt x="497" y="581"/>
                  </a:lnTo>
                  <a:lnTo>
                    <a:pt x="1236" y="774"/>
                  </a:lnTo>
                  <a:lnTo>
                    <a:pt x="739" y="19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3"/>
            <p:cNvSpPr/>
            <p:nvPr/>
          </p:nvSpPr>
          <p:spPr>
            <a:xfrm rot="-3156542">
              <a:off x="8060301" y="1294414"/>
              <a:ext cx="127898" cy="80295"/>
            </a:xfrm>
            <a:custGeom>
              <a:rect b="b" l="l" r="r" t="t"/>
              <a:pathLst>
                <a:path extrusionOk="0" h="781" w="1244">
                  <a:moveTo>
                    <a:pt x="1" y="0"/>
                  </a:moveTo>
                  <a:lnTo>
                    <a:pt x="505" y="580"/>
                  </a:lnTo>
                  <a:lnTo>
                    <a:pt x="1244" y="780"/>
                  </a:lnTo>
                  <a:lnTo>
                    <a:pt x="747" y="20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3"/>
            <p:cNvSpPr/>
            <p:nvPr/>
          </p:nvSpPr>
          <p:spPr>
            <a:xfrm rot="-3156542">
              <a:off x="8206587" y="1209111"/>
              <a:ext cx="127898" cy="79575"/>
            </a:xfrm>
            <a:custGeom>
              <a:rect b="b" l="l" r="r" t="t"/>
              <a:pathLst>
                <a:path extrusionOk="0" h="774" w="1244">
                  <a:moveTo>
                    <a:pt x="1" y="1"/>
                  </a:moveTo>
                  <a:lnTo>
                    <a:pt x="505" y="581"/>
                  </a:lnTo>
                  <a:lnTo>
                    <a:pt x="1244" y="774"/>
                  </a:lnTo>
                  <a:lnTo>
                    <a:pt x="747" y="194"/>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3"/>
            <p:cNvSpPr/>
            <p:nvPr/>
          </p:nvSpPr>
          <p:spPr>
            <a:xfrm rot="-3156542">
              <a:off x="6591756" y="1435098"/>
              <a:ext cx="467896" cy="752571"/>
            </a:xfrm>
            <a:custGeom>
              <a:rect b="b" l="l" r="r" t="t"/>
              <a:pathLst>
                <a:path extrusionOk="0" h="7320" w="4551">
                  <a:moveTo>
                    <a:pt x="4102" y="0"/>
                  </a:moveTo>
                  <a:lnTo>
                    <a:pt x="3460" y="14"/>
                  </a:lnTo>
                  <a:lnTo>
                    <a:pt x="2894" y="352"/>
                  </a:lnTo>
                  <a:lnTo>
                    <a:pt x="2404" y="794"/>
                  </a:lnTo>
                  <a:lnTo>
                    <a:pt x="1969" y="1298"/>
                  </a:lnTo>
                  <a:lnTo>
                    <a:pt x="1582" y="1837"/>
                  </a:lnTo>
                  <a:lnTo>
                    <a:pt x="1237" y="2396"/>
                  </a:lnTo>
                  <a:lnTo>
                    <a:pt x="919" y="2983"/>
                  </a:lnTo>
                  <a:lnTo>
                    <a:pt x="643" y="3584"/>
                  </a:lnTo>
                  <a:lnTo>
                    <a:pt x="401" y="4205"/>
                  </a:lnTo>
                  <a:lnTo>
                    <a:pt x="208" y="4840"/>
                  </a:lnTo>
                  <a:lnTo>
                    <a:pt x="63" y="5483"/>
                  </a:lnTo>
                  <a:lnTo>
                    <a:pt x="1" y="6145"/>
                  </a:lnTo>
                  <a:lnTo>
                    <a:pt x="77" y="6801"/>
                  </a:lnTo>
                  <a:lnTo>
                    <a:pt x="450" y="7319"/>
                  </a:lnTo>
                  <a:lnTo>
                    <a:pt x="1092" y="7305"/>
                  </a:lnTo>
                  <a:lnTo>
                    <a:pt x="1665" y="6974"/>
                  </a:lnTo>
                  <a:lnTo>
                    <a:pt x="2148" y="6525"/>
                  </a:lnTo>
                  <a:lnTo>
                    <a:pt x="2583" y="6021"/>
                  </a:lnTo>
                  <a:lnTo>
                    <a:pt x="2970" y="5489"/>
                  </a:lnTo>
                  <a:lnTo>
                    <a:pt x="3322" y="4923"/>
                  </a:lnTo>
                  <a:lnTo>
                    <a:pt x="3633" y="4336"/>
                  </a:lnTo>
                  <a:lnTo>
                    <a:pt x="3916" y="3736"/>
                  </a:lnTo>
                  <a:lnTo>
                    <a:pt x="4150" y="3121"/>
                  </a:lnTo>
                  <a:lnTo>
                    <a:pt x="4351" y="2486"/>
                  </a:lnTo>
                  <a:lnTo>
                    <a:pt x="4489" y="1837"/>
                  </a:lnTo>
                  <a:lnTo>
                    <a:pt x="4551" y="1181"/>
                  </a:lnTo>
                  <a:lnTo>
                    <a:pt x="4482" y="525"/>
                  </a:lnTo>
                  <a:lnTo>
                    <a:pt x="41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3"/>
            <p:cNvSpPr/>
            <p:nvPr/>
          </p:nvSpPr>
          <p:spPr>
            <a:xfrm rot="-3156542">
              <a:off x="6881599" y="1347794"/>
              <a:ext cx="365701" cy="573681"/>
            </a:xfrm>
            <a:custGeom>
              <a:rect b="b" l="l" r="r" t="t"/>
              <a:pathLst>
                <a:path extrusionOk="0" h="5580" w="3557">
                  <a:moveTo>
                    <a:pt x="2417" y="0"/>
                  </a:moveTo>
                  <a:lnTo>
                    <a:pt x="2465" y="629"/>
                  </a:lnTo>
                  <a:lnTo>
                    <a:pt x="2424" y="1257"/>
                  </a:lnTo>
                  <a:lnTo>
                    <a:pt x="2300" y="1871"/>
                  </a:lnTo>
                  <a:lnTo>
                    <a:pt x="2113" y="2472"/>
                  </a:lnTo>
                  <a:lnTo>
                    <a:pt x="1858" y="3052"/>
                  </a:lnTo>
                  <a:lnTo>
                    <a:pt x="1561" y="3611"/>
                  </a:lnTo>
                  <a:lnTo>
                    <a:pt x="1216" y="4136"/>
                  </a:lnTo>
                  <a:lnTo>
                    <a:pt x="843" y="4647"/>
                  </a:lnTo>
                  <a:lnTo>
                    <a:pt x="436" y="5130"/>
                  </a:lnTo>
                  <a:lnTo>
                    <a:pt x="1" y="5579"/>
                  </a:lnTo>
                  <a:lnTo>
                    <a:pt x="601" y="5524"/>
                  </a:lnTo>
                  <a:lnTo>
                    <a:pt x="1209" y="5469"/>
                  </a:lnTo>
                  <a:lnTo>
                    <a:pt x="1816" y="5413"/>
                  </a:lnTo>
                  <a:lnTo>
                    <a:pt x="2424" y="5358"/>
                  </a:lnTo>
                  <a:lnTo>
                    <a:pt x="2583" y="4778"/>
                  </a:lnTo>
                  <a:lnTo>
                    <a:pt x="2749" y="4198"/>
                  </a:lnTo>
                  <a:lnTo>
                    <a:pt x="2907" y="3611"/>
                  </a:lnTo>
                  <a:lnTo>
                    <a:pt x="3066" y="3031"/>
                  </a:lnTo>
                  <a:lnTo>
                    <a:pt x="3232" y="2451"/>
                  </a:lnTo>
                  <a:lnTo>
                    <a:pt x="3391" y="1864"/>
                  </a:lnTo>
                  <a:lnTo>
                    <a:pt x="3556" y="1284"/>
                  </a:lnTo>
                  <a:lnTo>
                    <a:pt x="3177" y="856"/>
                  </a:lnTo>
                  <a:lnTo>
                    <a:pt x="2797" y="428"/>
                  </a:lnTo>
                  <a:lnTo>
                    <a:pt x="24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3"/>
            <p:cNvSpPr/>
            <p:nvPr/>
          </p:nvSpPr>
          <p:spPr>
            <a:xfrm rot="-3156542">
              <a:off x="7323402" y="1304062"/>
              <a:ext cx="167583" cy="303187"/>
            </a:xfrm>
            <a:custGeom>
              <a:rect b="b" l="l" r="r" t="t"/>
              <a:pathLst>
                <a:path extrusionOk="0" h="2949" w="1630">
                  <a:moveTo>
                    <a:pt x="760" y="0"/>
                  </a:moveTo>
                  <a:lnTo>
                    <a:pt x="608" y="552"/>
                  </a:lnTo>
                  <a:lnTo>
                    <a:pt x="456" y="1098"/>
                  </a:lnTo>
                  <a:lnTo>
                    <a:pt x="304" y="1650"/>
                  </a:lnTo>
                  <a:lnTo>
                    <a:pt x="152" y="2196"/>
                  </a:lnTo>
                  <a:lnTo>
                    <a:pt x="0" y="2748"/>
                  </a:lnTo>
                  <a:lnTo>
                    <a:pt x="842" y="2948"/>
                  </a:lnTo>
                  <a:lnTo>
                    <a:pt x="1036" y="2417"/>
                  </a:lnTo>
                  <a:lnTo>
                    <a:pt x="1236" y="1899"/>
                  </a:lnTo>
                  <a:lnTo>
                    <a:pt x="1429" y="1374"/>
                  </a:lnTo>
                  <a:lnTo>
                    <a:pt x="1630" y="849"/>
                  </a:lnTo>
                  <a:lnTo>
                    <a:pt x="1195" y="428"/>
                  </a:lnTo>
                  <a:lnTo>
                    <a:pt x="7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3"/>
            <p:cNvSpPr/>
            <p:nvPr/>
          </p:nvSpPr>
          <p:spPr>
            <a:xfrm rot="-3156542">
              <a:off x="8399908" y="819765"/>
              <a:ext cx="138590" cy="192461"/>
            </a:xfrm>
            <a:custGeom>
              <a:rect b="b" l="l" r="r" t="t"/>
              <a:pathLst>
                <a:path extrusionOk="0" h="1872" w="1348">
                  <a:moveTo>
                    <a:pt x="643" y="0"/>
                  </a:moveTo>
                  <a:lnTo>
                    <a:pt x="429" y="518"/>
                  </a:lnTo>
                  <a:lnTo>
                    <a:pt x="215" y="1036"/>
                  </a:lnTo>
                  <a:lnTo>
                    <a:pt x="1" y="1554"/>
                  </a:lnTo>
                  <a:lnTo>
                    <a:pt x="595" y="1871"/>
                  </a:lnTo>
                  <a:lnTo>
                    <a:pt x="843" y="1347"/>
                  </a:lnTo>
                  <a:lnTo>
                    <a:pt x="1099" y="822"/>
                  </a:lnTo>
                  <a:lnTo>
                    <a:pt x="1347" y="290"/>
                  </a:lnTo>
                  <a:lnTo>
                    <a:pt x="6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3"/>
            <p:cNvSpPr/>
            <p:nvPr/>
          </p:nvSpPr>
          <p:spPr>
            <a:xfrm>
              <a:off x="6000250" y="1529325"/>
              <a:ext cx="374721" cy="435803"/>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3"/>
            <p:cNvSpPr/>
            <p:nvPr/>
          </p:nvSpPr>
          <p:spPr>
            <a:xfrm rot="3722061">
              <a:off x="8199070" y="4468195"/>
              <a:ext cx="1231802" cy="1028811"/>
            </a:xfrm>
            <a:custGeom>
              <a:rect b="b" l="l" r="r" t="t"/>
              <a:pathLst>
                <a:path extrusionOk="0" h="8611" w="10310">
                  <a:moveTo>
                    <a:pt x="10309" y="1"/>
                  </a:moveTo>
                  <a:lnTo>
                    <a:pt x="1" y="3978"/>
                  </a:lnTo>
                  <a:lnTo>
                    <a:pt x="491" y="8611"/>
                  </a:lnTo>
                  <a:lnTo>
                    <a:pt x="8991" y="8424"/>
                  </a:lnTo>
                  <a:lnTo>
                    <a:pt x="103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3"/>
            <p:cNvSpPr/>
            <p:nvPr/>
          </p:nvSpPr>
          <p:spPr>
            <a:xfrm rot="3722061">
              <a:off x="7372865" y="3455279"/>
              <a:ext cx="1357969" cy="923911"/>
            </a:xfrm>
            <a:custGeom>
              <a:rect b="b" l="l" r="r" t="t"/>
              <a:pathLst>
                <a:path extrusionOk="0" h="7733" w="11366">
                  <a:moveTo>
                    <a:pt x="4930" y="1"/>
                  </a:moveTo>
                  <a:cubicBezTo>
                    <a:pt x="4930" y="1"/>
                    <a:pt x="4337" y="581"/>
                    <a:pt x="5103" y="1078"/>
                  </a:cubicBezTo>
                  <a:cubicBezTo>
                    <a:pt x="5869" y="1582"/>
                    <a:pt x="7402" y="2438"/>
                    <a:pt x="7402" y="2438"/>
                  </a:cubicBezTo>
                  <a:lnTo>
                    <a:pt x="1057" y="3425"/>
                  </a:lnTo>
                  <a:cubicBezTo>
                    <a:pt x="1057" y="3425"/>
                    <a:pt x="739" y="3508"/>
                    <a:pt x="760" y="3909"/>
                  </a:cubicBezTo>
                  <a:cubicBezTo>
                    <a:pt x="781" y="4178"/>
                    <a:pt x="926" y="4219"/>
                    <a:pt x="1250" y="4316"/>
                  </a:cubicBezTo>
                  <a:cubicBezTo>
                    <a:pt x="1250" y="4316"/>
                    <a:pt x="1164" y="4310"/>
                    <a:pt x="1037" y="4310"/>
                  </a:cubicBezTo>
                  <a:cubicBezTo>
                    <a:pt x="709" y="4310"/>
                    <a:pt x="113" y="4350"/>
                    <a:pt x="63" y="4634"/>
                  </a:cubicBezTo>
                  <a:cubicBezTo>
                    <a:pt x="1" y="5020"/>
                    <a:pt x="125" y="5248"/>
                    <a:pt x="663" y="5283"/>
                  </a:cubicBezTo>
                  <a:cubicBezTo>
                    <a:pt x="663" y="5283"/>
                    <a:pt x="373" y="5317"/>
                    <a:pt x="449" y="5745"/>
                  </a:cubicBezTo>
                  <a:cubicBezTo>
                    <a:pt x="525" y="6166"/>
                    <a:pt x="1050" y="6194"/>
                    <a:pt x="1506" y="6249"/>
                  </a:cubicBezTo>
                  <a:cubicBezTo>
                    <a:pt x="1506" y="6249"/>
                    <a:pt x="1112" y="6304"/>
                    <a:pt x="1264" y="6802"/>
                  </a:cubicBezTo>
                  <a:cubicBezTo>
                    <a:pt x="1391" y="7225"/>
                    <a:pt x="2633" y="7732"/>
                    <a:pt x="4455" y="7732"/>
                  </a:cubicBezTo>
                  <a:cubicBezTo>
                    <a:pt x="5813" y="7732"/>
                    <a:pt x="7493" y="7450"/>
                    <a:pt x="9273" y="6643"/>
                  </a:cubicBezTo>
                  <a:lnTo>
                    <a:pt x="11365" y="6228"/>
                  </a:lnTo>
                  <a:lnTo>
                    <a:pt x="11262" y="2320"/>
                  </a:lnTo>
                  <a:lnTo>
                    <a:pt x="10067" y="2251"/>
                  </a:lnTo>
                  <a:cubicBezTo>
                    <a:pt x="10067" y="2251"/>
                    <a:pt x="9688" y="1886"/>
                    <a:pt x="9308" y="1444"/>
                  </a:cubicBezTo>
                  <a:cubicBezTo>
                    <a:pt x="8928" y="1009"/>
                    <a:pt x="4931" y="1"/>
                    <a:pt x="4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3"/>
            <p:cNvSpPr/>
            <p:nvPr/>
          </p:nvSpPr>
          <p:spPr>
            <a:xfrm rot="3722061">
              <a:off x="8199262" y="4266733"/>
              <a:ext cx="222943" cy="529758"/>
            </a:xfrm>
            <a:custGeom>
              <a:rect b="b" l="l" r="r" t="t"/>
              <a:pathLst>
                <a:path extrusionOk="0" h="4434" w="1866">
                  <a:moveTo>
                    <a:pt x="767" y="1"/>
                  </a:moveTo>
                  <a:lnTo>
                    <a:pt x="1" y="4323"/>
                  </a:lnTo>
                  <a:lnTo>
                    <a:pt x="1258" y="4434"/>
                  </a:lnTo>
                  <a:lnTo>
                    <a:pt x="1865" y="312"/>
                  </a:lnTo>
                  <a:lnTo>
                    <a:pt x="767" y="1"/>
                  </a:lnTo>
                  <a:close/>
                </a:path>
              </a:pathLst>
            </a:custGeom>
            <a:solidFill>
              <a:srgbClr val="FDF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3"/>
            <p:cNvSpPr/>
            <p:nvPr/>
          </p:nvSpPr>
          <p:spPr>
            <a:xfrm rot="3722061">
              <a:off x="7198420" y="3743315"/>
              <a:ext cx="1344826" cy="969670"/>
            </a:xfrm>
            <a:custGeom>
              <a:rect b="b" l="l" r="r" t="t"/>
              <a:pathLst>
                <a:path extrusionOk="0" h="8116" w="11256">
                  <a:moveTo>
                    <a:pt x="6660" y="1"/>
                  </a:moveTo>
                  <a:cubicBezTo>
                    <a:pt x="5281" y="1"/>
                    <a:pt x="3101" y="202"/>
                    <a:pt x="3101" y="202"/>
                  </a:cubicBezTo>
                  <a:cubicBezTo>
                    <a:pt x="3101" y="202"/>
                    <a:pt x="2735" y="955"/>
                    <a:pt x="3633" y="1169"/>
                  </a:cubicBezTo>
                  <a:cubicBezTo>
                    <a:pt x="4523" y="1376"/>
                    <a:pt x="6256" y="1680"/>
                    <a:pt x="6256" y="1680"/>
                  </a:cubicBezTo>
                  <a:lnTo>
                    <a:pt x="602" y="4725"/>
                  </a:lnTo>
                  <a:cubicBezTo>
                    <a:pt x="602" y="4725"/>
                    <a:pt x="332" y="4918"/>
                    <a:pt x="491" y="5284"/>
                  </a:cubicBezTo>
                  <a:cubicBezTo>
                    <a:pt x="570" y="5472"/>
                    <a:pt x="676" y="5514"/>
                    <a:pt x="871" y="5514"/>
                  </a:cubicBezTo>
                  <a:cubicBezTo>
                    <a:pt x="932" y="5514"/>
                    <a:pt x="1003" y="5510"/>
                    <a:pt x="1085" y="5505"/>
                  </a:cubicBezTo>
                  <a:lnTo>
                    <a:pt x="1085" y="5505"/>
                  </a:lnTo>
                  <a:cubicBezTo>
                    <a:pt x="1085" y="5505"/>
                    <a:pt x="1" y="5809"/>
                    <a:pt x="77" y="6202"/>
                  </a:cubicBezTo>
                  <a:cubicBezTo>
                    <a:pt x="129" y="6494"/>
                    <a:pt x="248" y="6664"/>
                    <a:pt x="527" y="6664"/>
                  </a:cubicBezTo>
                  <a:cubicBezTo>
                    <a:pt x="617" y="6664"/>
                    <a:pt x="724" y="6647"/>
                    <a:pt x="850" y="6609"/>
                  </a:cubicBezTo>
                  <a:lnTo>
                    <a:pt x="850" y="6609"/>
                  </a:lnTo>
                  <a:cubicBezTo>
                    <a:pt x="850" y="6609"/>
                    <a:pt x="595" y="6748"/>
                    <a:pt x="802" y="7120"/>
                  </a:cubicBezTo>
                  <a:cubicBezTo>
                    <a:pt x="905" y="7300"/>
                    <a:pt x="1076" y="7358"/>
                    <a:pt x="1275" y="7358"/>
                  </a:cubicBezTo>
                  <a:cubicBezTo>
                    <a:pt x="1489" y="7358"/>
                    <a:pt x="1736" y="7291"/>
                    <a:pt x="1969" y="7238"/>
                  </a:cubicBezTo>
                  <a:lnTo>
                    <a:pt x="1969" y="7238"/>
                  </a:lnTo>
                  <a:cubicBezTo>
                    <a:pt x="1969" y="7238"/>
                    <a:pt x="1692" y="7376"/>
                    <a:pt x="1927" y="7845"/>
                  </a:cubicBezTo>
                  <a:cubicBezTo>
                    <a:pt x="2012" y="8013"/>
                    <a:pt x="2351" y="8116"/>
                    <a:pt x="2864" y="8116"/>
                  </a:cubicBezTo>
                  <a:cubicBezTo>
                    <a:pt x="4275" y="8116"/>
                    <a:pt x="7006" y="7341"/>
                    <a:pt x="9425" y="5008"/>
                  </a:cubicBezTo>
                  <a:lnTo>
                    <a:pt x="11255" y="3924"/>
                  </a:lnTo>
                  <a:lnTo>
                    <a:pt x="9847" y="271"/>
                  </a:lnTo>
                  <a:lnTo>
                    <a:pt x="8701" y="609"/>
                  </a:lnTo>
                  <a:cubicBezTo>
                    <a:pt x="8701" y="609"/>
                    <a:pt x="8224" y="388"/>
                    <a:pt x="7713" y="105"/>
                  </a:cubicBezTo>
                  <a:cubicBezTo>
                    <a:pt x="7576" y="29"/>
                    <a:pt x="7174" y="1"/>
                    <a:pt x="66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3"/>
            <p:cNvSpPr/>
            <p:nvPr/>
          </p:nvSpPr>
          <p:spPr>
            <a:xfrm rot="3722061">
              <a:off x="7471504" y="3771543"/>
              <a:ext cx="92594" cy="66429"/>
            </a:xfrm>
            <a:custGeom>
              <a:rect b="b" l="l" r="r" t="t"/>
              <a:pathLst>
                <a:path extrusionOk="0" h="556" w="775">
                  <a:moveTo>
                    <a:pt x="471" y="0"/>
                  </a:moveTo>
                  <a:cubicBezTo>
                    <a:pt x="274" y="0"/>
                    <a:pt x="1" y="190"/>
                    <a:pt x="1" y="190"/>
                  </a:cubicBezTo>
                  <a:lnTo>
                    <a:pt x="173" y="556"/>
                  </a:lnTo>
                  <a:cubicBezTo>
                    <a:pt x="173" y="556"/>
                    <a:pt x="774" y="328"/>
                    <a:pt x="636" y="86"/>
                  </a:cubicBezTo>
                  <a:cubicBezTo>
                    <a:pt x="600" y="24"/>
                    <a:pt x="540" y="0"/>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3"/>
            <p:cNvSpPr/>
            <p:nvPr/>
          </p:nvSpPr>
          <p:spPr>
            <a:xfrm rot="3722061">
              <a:off x="8102209" y="3774276"/>
              <a:ext cx="98210" cy="50419"/>
            </a:xfrm>
            <a:custGeom>
              <a:rect b="b" l="l" r="r" t="t"/>
              <a:pathLst>
                <a:path extrusionOk="0" h="422" w="822">
                  <a:moveTo>
                    <a:pt x="822" y="1"/>
                  </a:moveTo>
                  <a:lnTo>
                    <a:pt x="76" y="70"/>
                  </a:lnTo>
                  <a:lnTo>
                    <a:pt x="0" y="77"/>
                  </a:lnTo>
                  <a:cubicBezTo>
                    <a:pt x="0" y="77"/>
                    <a:pt x="42" y="422"/>
                    <a:pt x="276" y="422"/>
                  </a:cubicBezTo>
                  <a:cubicBezTo>
                    <a:pt x="463" y="415"/>
                    <a:pt x="642" y="394"/>
                    <a:pt x="822" y="360"/>
                  </a:cubicBezTo>
                  <a:lnTo>
                    <a:pt x="8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3"/>
            <p:cNvSpPr/>
            <p:nvPr/>
          </p:nvSpPr>
          <p:spPr>
            <a:xfrm rot="3722061">
              <a:off x="7331534" y="3794494"/>
              <a:ext cx="92475" cy="66548"/>
            </a:xfrm>
            <a:custGeom>
              <a:rect b="b" l="l" r="r" t="t"/>
              <a:pathLst>
                <a:path extrusionOk="0" h="557" w="774">
                  <a:moveTo>
                    <a:pt x="470" y="1"/>
                  </a:moveTo>
                  <a:cubicBezTo>
                    <a:pt x="273" y="1"/>
                    <a:pt x="0" y="190"/>
                    <a:pt x="0" y="190"/>
                  </a:cubicBezTo>
                  <a:lnTo>
                    <a:pt x="173" y="556"/>
                  </a:lnTo>
                  <a:cubicBezTo>
                    <a:pt x="173" y="556"/>
                    <a:pt x="773" y="328"/>
                    <a:pt x="635" y="87"/>
                  </a:cubicBezTo>
                  <a:cubicBezTo>
                    <a:pt x="599" y="24"/>
                    <a:pt x="540" y="1"/>
                    <a:pt x="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3"/>
            <p:cNvSpPr/>
            <p:nvPr/>
          </p:nvSpPr>
          <p:spPr>
            <a:xfrm rot="3722061">
              <a:off x="7293169" y="3907948"/>
              <a:ext cx="91638" cy="66548"/>
            </a:xfrm>
            <a:custGeom>
              <a:rect b="b" l="l" r="r" t="t"/>
              <a:pathLst>
                <a:path extrusionOk="0" h="557" w="767">
                  <a:moveTo>
                    <a:pt x="468" y="1"/>
                  </a:moveTo>
                  <a:cubicBezTo>
                    <a:pt x="273" y="1"/>
                    <a:pt x="0" y="190"/>
                    <a:pt x="0" y="190"/>
                  </a:cubicBezTo>
                  <a:lnTo>
                    <a:pt x="173" y="556"/>
                  </a:lnTo>
                  <a:cubicBezTo>
                    <a:pt x="173" y="556"/>
                    <a:pt x="767" y="328"/>
                    <a:pt x="629" y="87"/>
                  </a:cubicBezTo>
                  <a:cubicBezTo>
                    <a:pt x="595" y="24"/>
                    <a:pt x="536"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3"/>
            <p:cNvSpPr/>
            <p:nvPr/>
          </p:nvSpPr>
          <p:spPr>
            <a:xfrm rot="3722061">
              <a:off x="7280297" y="4074177"/>
              <a:ext cx="91638" cy="67265"/>
            </a:xfrm>
            <a:custGeom>
              <a:rect b="b" l="l" r="r" t="t"/>
              <a:pathLst>
                <a:path extrusionOk="0" h="563" w="767">
                  <a:moveTo>
                    <a:pt x="465" y="0"/>
                  </a:moveTo>
                  <a:cubicBezTo>
                    <a:pt x="269" y="0"/>
                    <a:pt x="0" y="190"/>
                    <a:pt x="0" y="190"/>
                  </a:cubicBezTo>
                  <a:lnTo>
                    <a:pt x="173" y="563"/>
                  </a:lnTo>
                  <a:cubicBezTo>
                    <a:pt x="173" y="563"/>
                    <a:pt x="767" y="321"/>
                    <a:pt x="628" y="86"/>
                  </a:cubicBezTo>
                  <a:cubicBezTo>
                    <a:pt x="593" y="24"/>
                    <a:pt x="533" y="0"/>
                    <a:pt x="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3"/>
            <p:cNvSpPr/>
            <p:nvPr/>
          </p:nvSpPr>
          <p:spPr>
            <a:xfrm rot="3722061">
              <a:off x="7241834" y="4027624"/>
              <a:ext cx="276468" cy="89966"/>
            </a:xfrm>
            <a:custGeom>
              <a:rect b="b" l="l" r="r" t="t"/>
              <a:pathLst>
                <a:path extrusionOk="0" fill="none" h="753" w="2314">
                  <a:moveTo>
                    <a:pt x="1" y="753"/>
                  </a:moveTo>
                  <a:lnTo>
                    <a:pt x="2314"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p:nvPr/>
          </p:nvSpPr>
          <p:spPr>
            <a:xfrm rot="3722061">
              <a:off x="7241394" y="3871500"/>
              <a:ext cx="347437" cy="129632"/>
            </a:xfrm>
            <a:custGeom>
              <a:rect b="b" l="l" r="r" t="t"/>
              <a:pathLst>
                <a:path extrusionOk="0" fill="none" h="1085" w="2908">
                  <a:moveTo>
                    <a:pt x="1" y="1084"/>
                  </a:moveTo>
                  <a:lnTo>
                    <a:pt x="2907" y="0"/>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3"/>
            <p:cNvSpPr/>
            <p:nvPr/>
          </p:nvSpPr>
          <p:spPr>
            <a:xfrm rot="3722061">
              <a:off x="7353961" y="3813909"/>
              <a:ext cx="313626" cy="110635"/>
            </a:xfrm>
            <a:custGeom>
              <a:rect b="b" l="l" r="r" t="t"/>
              <a:pathLst>
                <a:path extrusionOk="0" fill="none" h="926" w="2625">
                  <a:moveTo>
                    <a:pt x="0" y="926"/>
                  </a:moveTo>
                  <a:lnTo>
                    <a:pt x="2624" y="1"/>
                  </a:lnTo>
                </a:path>
              </a:pathLst>
            </a:custGeom>
            <a:noFill/>
            <a:ln cap="rnd" cmpd="sng" w="1025">
              <a:solidFill>
                <a:srgbClr val="DE4E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3"/>
            <p:cNvSpPr/>
            <p:nvPr/>
          </p:nvSpPr>
          <p:spPr>
            <a:xfrm rot="3722061">
              <a:off x="8219075" y="4377675"/>
              <a:ext cx="1285327" cy="1157487"/>
            </a:xfrm>
            <a:custGeom>
              <a:rect b="b" l="l" r="r" t="t"/>
              <a:pathLst>
                <a:path extrusionOk="0" h="9688" w="10758">
                  <a:moveTo>
                    <a:pt x="10757" y="1"/>
                  </a:moveTo>
                  <a:lnTo>
                    <a:pt x="0" y="4979"/>
                  </a:lnTo>
                  <a:lnTo>
                    <a:pt x="1947" y="9688"/>
                  </a:lnTo>
                  <a:lnTo>
                    <a:pt x="9535" y="7098"/>
                  </a:lnTo>
                  <a:lnTo>
                    <a:pt x="10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p:nvPr/>
          </p:nvSpPr>
          <p:spPr>
            <a:xfrm rot="3722061">
              <a:off x="8127306" y="4335824"/>
              <a:ext cx="316971" cy="526413"/>
            </a:xfrm>
            <a:custGeom>
              <a:rect b="b" l="l" r="r" t="t"/>
              <a:pathLst>
                <a:path extrusionOk="0" h="4406" w="2653">
                  <a:moveTo>
                    <a:pt x="1099" y="0"/>
                  </a:moveTo>
                  <a:lnTo>
                    <a:pt x="1" y="284"/>
                  </a:lnTo>
                  <a:lnTo>
                    <a:pt x="1513" y="4406"/>
                  </a:lnTo>
                  <a:lnTo>
                    <a:pt x="2652" y="3867"/>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3"/>
            <p:cNvSpPr/>
            <p:nvPr/>
          </p:nvSpPr>
          <p:spPr>
            <a:xfrm rot="3722061">
              <a:off x="8354306" y="3635972"/>
              <a:ext cx="106453" cy="66190"/>
            </a:xfrm>
            <a:custGeom>
              <a:rect b="b" l="l" r="r" t="t"/>
              <a:pathLst>
                <a:path extrusionOk="0" h="554" w="891">
                  <a:moveTo>
                    <a:pt x="90" y="1"/>
                  </a:moveTo>
                  <a:cubicBezTo>
                    <a:pt x="90" y="1"/>
                    <a:pt x="0" y="339"/>
                    <a:pt x="228" y="422"/>
                  </a:cubicBezTo>
                  <a:cubicBezTo>
                    <a:pt x="401" y="477"/>
                    <a:pt x="580" y="526"/>
                    <a:pt x="767" y="553"/>
                  </a:cubicBezTo>
                  <a:lnTo>
                    <a:pt x="891" y="215"/>
                  </a:lnTo>
                  <a:lnTo>
                    <a:pt x="166" y="21"/>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3"/>
            <p:cNvSpPr/>
            <p:nvPr/>
          </p:nvSpPr>
          <p:spPr>
            <a:xfrm rot="3722061">
              <a:off x="8293108" y="4898847"/>
              <a:ext cx="92475" cy="71925"/>
            </a:xfrm>
            <a:custGeom>
              <a:rect b="b" l="l" r="r" t="t"/>
              <a:pathLst>
                <a:path extrusionOk="0" h="602" w="774">
                  <a:moveTo>
                    <a:pt x="387" y="0"/>
                  </a:moveTo>
                  <a:cubicBezTo>
                    <a:pt x="1" y="0"/>
                    <a:pt x="1" y="601"/>
                    <a:pt x="387" y="601"/>
                  </a:cubicBezTo>
                  <a:cubicBezTo>
                    <a:pt x="774" y="601"/>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rot="3722061">
              <a:off x="8385762" y="4989436"/>
              <a:ext cx="92475" cy="72642"/>
            </a:xfrm>
            <a:custGeom>
              <a:rect b="b" l="l" r="r" t="t"/>
              <a:pathLst>
                <a:path extrusionOk="0" h="608" w="774">
                  <a:moveTo>
                    <a:pt x="387" y="0"/>
                  </a:moveTo>
                  <a:cubicBezTo>
                    <a:pt x="0" y="0"/>
                    <a:pt x="0" y="608"/>
                    <a:pt x="387" y="608"/>
                  </a:cubicBezTo>
                  <a:cubicBezTo>
                    <a:pt x="774" y="608"/>
                    <a:pt x="774"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rot="3722061">
              <a:off x="7530596" y="3101556"/>
              <a:ext cx="393675" cy="138712"/>
            </a:xfrm>
            <a:custGeom>
              <a:rect b="b" l="l" r="r" t="t"/>
              <a:pathLst>
                <a:path extrusionOk="0" fill="none" h="1161" w="3295">
                  <a:moveTo>
                    <a:pt x="1" y="0"/>
                  </a:moveTo>
                  <a:lnTo>
                    <a:pt x="3294" y="116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rot="3722061">
              <a:off x="7367958" y="3162963"/>
              <a:ext cx="273959" cy="64398"/>
            </a:xfrm>
            <a:custGeom>
              <a:rect b="b" l="l" r="r" t="t"/>
              <a:pathLst>
                <a:path extrusionOk="0" fill="none" h="539" w="2293">
                  <a:moveTo>
                    <a:pt x="0" y="0"/>
                  </a:moveTo>
                  <a:lnTo>
                    <a:pt x="2293" y="539"/>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3"/>
            <p:cNvSpPr/>
            <p:nvPr/>
          </p:nvSpPr>
          <p:spPr>
            <a:xfrm rot="3722061">
              <a:off x="6980563" y="3278727"/>
              <a:ext cx="377904" cy="104900"/>
            </a:xfrm>
            <a:custGeom>
              <a:rect b="b" l="l" r="r" t="t"/>
              <a:pathLst>
                <a:path extrusionOk="0" fill="none" h="878" w="3163">
                  <a:moveTo>
                    <a:pt x="1" y="878"/>
                  </a:moveTo>
                  <a:lnTo>
                    <a:pt x="3163"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3"/>
            <p:cNvSpPr/>
            <p:nvPr/>
          </p:nvSpPr>
          <p:spPr>
            <a:xfrm rot="3722061">
              <a:off x="7235435" y="3287761"/>
              <a:ext cx="193910" cy="23178"/>
            </a:xfrm>
            <a:custGeom>
              <a:rect b="b" l="l" r="r" t="t"/>
              <a:pathLst>
                <a:path extrusionOk="0" fill="none" h="194" w="1623">
                  <a:moveTo>
                    <a:pt x="0" y="194"/>
                  </a:moveTo>
                  <a:lnTo>
                    <a:pt x="1623"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rot="3722061">
              <a:off x="7030142" y="3475498"/>
              <a:ext cx="149465" cy="173360"/>
            </a:xfrm>
            <a:custGeom>
              <a:rect b="b" l="l" r="r" t="t"/>
              <a:pathLst>
                <a:path extrusionOk="0" fill="none" h="1451" w="1251">
                  <a:moveTo>
                    <a:pt x="0" y="1451"/>
                  </a:moveTo>
                  <a:lnTo>
                    <a:pt x="1250" y="1"/>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3"/>
            <p:cNvSpPr/>
            <p:nvPr/>
          </p:nvSpPr>
          <p:spPr>
            <a:xfrm rot="3722061">
              <a:off x="7003744" y="3693577"/>
              <a:ext cx="90922" cy="150182"/>
            </a:xfrm>
            <a:custGeom>
              <a:rect b="b" l="l" r="r" t="t"/>
              <a:pathLst>
                <a:path extrusionOk="0" fill="none" h="1257" w="761">
                  <a:moveTo>
                    <a:pt x="1" y="1257"/>
                  </a:moveTo>
                  <a:lnTo>
                    <a:pt x="760"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3"/>
            <p:cNvSpPr/>
            <p:nvPr/>
          </p:nvSpPr>
          <p:spPr>
            <a:xfrm rot="3722061">
              <a:off x="7085604" y="3937082"/>
              <a:ext cx="119" cy="263206"/>
            </a:xfrm>
            <a:custGeom>
              <a:rect b="b" l="l" r="r" t="t"/>
              <a:pathLst>
                <a:path extrusionOk="0" fill="none" h="2203" w="1">
                  <a:moveTo>
                    <a:pt x="1" y="2203"/>
                  </a:moveTo>
                  <a:lnTo>
                    <a:pt x="1" y="0"/>
                  </a:lnTo>
                </a:path>
              </a:pathLst>
            </a:custGeom>
            <a:solidFill>
              <a:schemeClr val="accent1"/>
            </a:solidFill>
            <a:ln cap="flat" cmpd="sng" w="28575">
              <a:solidFill>
                <a:schemeClr val="accen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rot="3722061">
              <a:off x="7233839" y="4591487"/>
              <a:ext cx="226169" cy="223660"/>
            </a:xfrm>
            <a:custGeom>
              <a:rect b="b" l="l" r="r" t="t"/>
              <a:pathLst>
                <a:path extrusionOk="0" h="1872" w="1893">
                  <a:moveTo>
                    <a:pt x="1534" y="0"/>
                  </a:moveTo>
                  <a:lnTo>
                    <a:pt x="919" y="539"/>
                  </a:lnTo>
                  <a:lnTo>
                    <a:pt x="394" y="256"/>
                  </a:lnTo>
                  <a:lnTo>
                    <a:pt x="615" y="808"/>
                  </a:lnTo>
                  <a:lnTo>
                    <a:pt x="1" y="1354"/>
                  </a:lnTo>
                  <a:lnTo>
                    <a:pt x="781" y="1229"/>
                  </a:lnTo>
                  <a:lnTo>
                    <a:pt x="1037" y="1871"/>
                  </a:lnTo>
                  <a:lnTo>
                    <a:pt x="1230" y="1160"/>
                  </a:lnTo>
                  <a:lnTo>
                    <a:pt x="1893" y="1050"/>
                  </a:lnTo>
                  <a:lnTo>
                    <a:pt x="1334" y="760"/>
                  </a:lnTo>
                  <a:lnTo>
                    <a:pt x="1534" y="0"/>
                  </a:lnTo>
                  <a:close/>
                </a:path>
              </a:pathLst>
            </a:custGeom>
            <a:solidFill>
              <a:srgbClr val="EEC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rot="3722061">
              <a:off x="8694918" y="3804572"/>
              <a:ext cx="201318" cy="231067"/>
            </a:xfrm>
            <a:custGeom>
              <a:rect b="b" l="l" r="r" t="t"/>
              <a:pathLst>
                <a:path extrusionOk="0" h="1934" w="1685">
                  <a:moveTo>
                    <a:pt x="1001" y="1"/>
                  </a:moveTo>
                  <a:lnTo>
                    <a:pt x="601" y="719"/>
                  </a:lnTo>
                  <a:lnTo>
                    <a:pt x="7" y="629"/>
                  </a:lnTo>
                  <a:lnTo>
                    <a:pt x="7" y="629"/>
                  </a:lnTo>
                  <a:lnTo>
                    <a:pt x="401" y="1078"/>
                  </a:lnTo>
                  <a:lnTo>
                    <a:pt x="0" y="1789"/>
                  </a:lnTo>
                  <a:lnTo>
                    <a:pt x="698" y="1416"/>
                  </a:lnTo>
                  <a:lnTo>
                    <a:pt x="1153" y="1934"/>
                  </a:lnTo>
                  <a:lnTo>
                    <a:pt x="1098" y="1195"/>
                  </a:lnTo>
                  <a:lnTo>
                    <a:pt x="1685" y="877"/>
                  </a:lnTo>
                  <a:lnTo>
                    <a:pt x="1064" y="788"/>
                  </a:lnTo>
                  <a:lnTo>
                    <a:pt x="1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5502292" y="2214876"/>
              <a:ext cx="322039" cy="402831"/>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6712759" y="1668575"/>
              <a:ext cx="254994" cy="296553"/>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a:off x="8056050" y="2862825"/>
              <a:ext cx="322029" cy="374514"/>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33"/>
            <p:cNvGrpSpPr/>
            <p:nvPr/>
          </p:nvGrpSpPr>
          <p:grpSpPr>
            <a:xfrm>
              <a:off x="7753096" y="2073199"/>
              <a:ext cx="317657" cy="508725"/>
              <a:chOff x="7753096" y="2073199"/>
              <a:chExt cx="317657" cy="508725"/>
            </a:xfrm>
          </p:grpSpPr>
          <p:sp>
            <p:nvSpPr>
              <p:cNvPr id="1148" name="Google Shape;1148;p33"/>
              <p:cNvSpPr/>
              <p:nvPr/>
            </p:nvSpPr>
            <p:spPr>
              <a:xfrm flipH="1" rot="528118">
                <a:off x="7870731" y="2404166"/>
                <a:ext cx="188562" cy="164299"/>
              </a:xfrm>
              <a:custGeom>
                <a:rect b="b" l="l" r="r" t="t"/>
                <a:pathLst>
                  <a:path extrusionOk="0" h="711" w="816">
                    <a:moveTo>
                      <a:pt x="605" y="0"/>
                    </a:moveTo>
                    <a:cubicBezTo>
                      <a:pt x="496" y="0"/>
                      <a:pt x="354" y="65"/>
                      <a:pt x="235" y="179"/>
                    </a:cubicBezTo>
                    <a:cubicBezTo>
                      <a:pt x="63" y="352"/>
                      <a:pt x="1" y="573"/>
                      <a:pt x="97" y="670"/>
                    </a:cubicBezTo>
                    <a:cubicBezTo>
                      <a:pt x="127" y="697"/>
                      <a:pt x="168" y="711"/>
                      <a:pt x="215" y="711"/>
                    </a:cubicBezTo>
                    <a:cubicBezTo>
                      <a:pt x="322" y="711"/>
                      <a:pt x="461" y="644"/>
                      <a:pt x="581" y="525"/>
                    </a:cubicBezTo>
                    <a:cubicBezTo>
                      <a:pt x="753" y="352"/>
                      <a:pt x="815" y="138"/>
                      <a:pt x="726" y="41"/>
                    </a:cubicBezTo>
                    <a:cubicBezTo>
                      <a:pt x="695" y="13"/>
                      <a:pt x="653" y="0"/>
                      <a:pt x="605"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flipH="1" rot="528118">
                <a:off x="7778720" y="2082774"/>
                <a:ext cx="151820" cy="346622"/>
              </a:xfrm>
              <a:custGeom>
                <a:rect b="b" l="l" r="r" t="t"/>
                <a:pathLst>
                  <a:path extrusionOk="0" fill="none" h="1500" w="657">
                    <a:moveTo>
                      <a:pt x="1" y="1499"/>
                    </a:moveTo>
                    <a:lnTo>
                      <a:pt x="1" y="1"/>
                    </a:lnTo>
                    <a:lnTo>
                      <a:pt x="657" y="18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33"/>
            <p:cNvGrpSpPr/>
            <p:nvPr/>
          </p:nvGrpSpPr>
          <p:grpSpPr>
            <a:xfrm>
              <a:off x="5936379" y="2389888"/>
              <a:ext cx="551100" cy="654225"/>
              <a:chOff x="5936379" y="2389888"/>
              <a:chExt cx="551100" cy="654225"/>
            </a:xfrm>
          </p:grpSpPr>
          <p:sp>
            <p:nvSpPr>
              <p:cNvPr id="1151" name="Google Shape;1151;p33"/>
              <p:cNvSpPr/>
              <p:nvPr/>
            </p:nvSpPr>
            <p:spPr>
              <a:xfrm>
                <a:off x="5936379" y="2876941"/>
                <a:ext cx="190104" cy="167172"/>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6295928" y="2834166"/>
                <a:ext cx="191551" cy="167172"/>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a:off x="6100449" y="2389888"/>
                <a:ext cx="351279" cy="533751"/>
              </a:xfrm>
              <a:custGeom>
                <a:rect b="b" l="l" r="r" t="t"/>
                <a:pathLst>
                  <a:path extrusionOk="0" fill="none" h="2583" w="1700">
                    <a:moveTo>
                      <a:pt x="1" y="2583"/>
                    </a:moveTo>
                    <a:lnTo>
                      <a:pt x="1" y="884"/>
                    </a:lnTo>
                    <a:lnTo>
                      <a:pt x="1700" y="0"/>
                    </a:lnTo>
                    <a:lnTo>
                      <a:pt x="1700" y="250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a:off x="6099210" y="2494035"/>
                <a:ext cx="352519" cy="171305"/>
              </a:xfrm>
              <a:custGeom>
                <a:rect b="b" l="l" r="r" t="t"/>
                <a:pathLst>
                  <a:path extrusionOk="0" fill="none" h="829" w="1706">
                    <a:moveTo>
                      <a:pt x="0" y="829"/>
                    </a:moveTo>
                    <a:lnTo>
                      <a:pt x="1706" y="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33"/>
            <p:cNvGrpSpPr/>
            <p:nvPr/>
          </p:nvGrpSpPr>
          <p:grpSpPr>
            <a:xfrm>
              <a:off x="4933696" y="3901999"/>
              <a:ext cx="317657" cy="508725"/>
              <a:chOff x="4781296" y="3749599"/>
              <a:chExt cx="317657" cy="508725"/>
            </a:xfrm>
          </p:grpSpPr>
          <p:sp>
            <p:nvSpPr>
              <p:cNvPr id="1156" name="Google Shape;1156;p33"/>
              <p:cNvSpPr/>
              <p:nvPr/>
            </p:nvSpPr>
            <p:spPr>
              <a:xfrm flipH="1" rot="528118">
                <a:off x="4898931" y="4080566"/>
                <a:ext cx="188562" cy="164299"/>
              </a:xfrm>
              <a:custGeom>
                <a:rect b="b" l="l" r="r" t="t"/>
                <a:pathLst>
                  <a:path extrusionOk="0" h="711" w="816">
                    <a:moveTo>
                      <a:pt x="605" y="0"/>
                    </a:moveTo>
                    <a:cubicBezTo>
                      <a:pt x="496" y="0"/>
                      <a:pt x="354" y="65"/>
                      <a:pt x="235" y="179"/>
                    </a:cubicBezTo>
                    <a:cubicBezTo>
                      <a:pt x="63" y="352"/>
                      <a:pt x="1" y="573"/>
                      <a:pt x="97" y="670"/>
                    </a:cubicBezTo>
                    <a:cubicBezTo>
                      <a:pt x="127" y="697"/>
                      <a:pt x="168" y="711"/>
                      <a:pt x="215" y="711"/>
                    </a:cubicBezTo>
                    <a:cubicBezTo>
                      <a:pt x="322" y="711"/>
                      <a:pt x="461" y="644"/>
                      <a:pt x="581" y="525"/>
                    </a:cubicBezTo>
                    <a:cubicBezTo>
                      <a:pt x="753" y="352"/>
                      <a:pt x="815" y="138"/>
                      <a:pt x="726" y="41"/>
                    </a:cubicBezTo>
                    <a:cubicBezTo>
                      <a:pt x="695" y="13"/>
                      <a:pt x="653" y="0"/>
                      <a:pt x="605"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flipH="1" rot="528118">
                <a:off x="4806920" y="3759174"/>
                <a:ext cx="151820" cy="346622"/>
              </a:xfrm>
              <a:custGeom>
                <a:rect b="b" l="l" r="r" t="t"/>
                <a:pathLst>
                  <a:path extrusionOk="0" fill="none" h="1500" w="657">
                    <a:moveTo>
                      <a:pt x="1" y="1499"/>
                    </a:moveTo>
                    <a:lnTo>
                      <a:pt x="1" y="1"/>
                    </a:lnTo>
                    <a:lnTo>
                      <a:pt x="657" y="18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8" name="Google Shape;1158;p33"/>
            <p:cNvSpPr/>
            <p:nvPr/>
          </p:nvSpPr>
          <p:spPr>
            <a:xfrm flipH="1">
              <a:off x="7831861" y="1666165"/>
              <a:ext cx="44459" cy="34804"/>
            </a:xfrm>
            <a:custGeom>
              <a:rect b="b" l="l" r="r" t="t"/>
              <a:pathLst>
                <a:path extrusionOk="0" h="519" w="663">
                  <a:moveTo>
                    <a:pt x="332" y="0"/>
                  </a:moveTo>
                  <a:cubicBezTo>
                    <a:pt x="0" y="0"/>
                    <a:pt x="0" y="518"/>
                    <a:pt x="332" y="518"/>
                  </a:cubicBezTo>
                  <a:cubicBezTo>
                    <a:pt x="663" y="518"/>
                    <a:pt x="663" y="0"/>
                    <a:pt x="332" y="0"/>
                  </a:cubicBezTo>
                  <a:close/>
                </a:path>
              </a:pathLst>
            </a:custGeom>
            <a:solidFill>
              <a:srgbClr val="DE4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flipH="1">
              <a:off x="8084610" y="1764071"/>
              <a:ext cx="81609" cy="69742"/>
            </a:xfrm>
            <a:custGeom>
              <a:rect b="b" l="l" r="r" t="t"/>
              <a:pathLst>
                <a:path extrusionOk="0" h="1040" w="1217">
                  <a:moveTo>
                    <a:pt x="522" y="1"/>
                  </a:moveTo>
                  <a:cubicBezTo>
                    <a:pt x="256" y="1"/>
                    <a:pt x="1" y="209"/>
                    <a:pt x="1" y="522"/>
                  </a:cubicBezTo>
                  <a:cubicBezTo>
                    <a:pt x="8" y="805"/>
                    <a:pt x="236" y="1033"/>
                    <a:pt x="519" y="1040"/>
                  </a:cubicBezTo>
                  <a:cubicBezTo>
                    <a:pt x="981" y="1040"/>
                    <a:pt x="1216" y="480"/>
                    <a:pt x="885" y="156"/>
                  </a:cubicBezTo>
                  <a:cubicBezTo>
                    <a:pt x="780" y="49"/>
                    <a:pt x="650" y="1"/>
                    <a:pt x="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flipH="1">
              <a:off x="7551210" y="1916471"/>
              <a:ext cx="81609" cy="69742"/>
            </a:xfrm>
            <a:custGeom>
              <a:rect b="b" l="l" r="r" t="t"/>
              <a:pathLst>
                <a:path extrusionOk="0" h="1040" w="1217">
                  <a:moveTo>
                    <a:pt x="522" y="1"/>
                  </a:moveTo>
                  <a:cubicBezTo>
                    <a:pt x="256" y="1"/>
                    <a:pt x="1" y="209"/>
                    <a:pt x="1" y="522"/>
                  </a:cubicBezTo>
                  <a:cubicBezTo>
                    <a:pt x="8" y="805"/>
                    <a:pt x="236" y="1033"/>
                    <a:pt x="519" y="1040"/>
                  </a:cubicBezTo>
                  <a:cubicBezTo>
                    <a:pt x="981" y="1040"/>
                    <a:pt x="1216" y="480"/>
                    <a:pt x="885" y="156"/>
                  </a:cubicBezTo>
                  <a:cubicBezTo>
                    <a:pt x="780" y="49"/>
                    <a:pt x="650" y="1"/>
                    <a:pt x="5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rot="2011807">
              <a:off x="6234859" y="1090523"/>
              <a:ext cx="252327" cy="219858"/>
            </a:xfrm>
            <a:custGeom>
              <a:rect b="b" l="l" r="r" t="t"/>
              <a:pathLst>
                <a:path extrusionOk="0" h="711" w="816">
                  <a:moveTo>
                    <a:pt x="605" y="0"/>
                  </a:moveTo>
                  <a:cubicBezTo>
                    <a:pt x="496" y="0"/>
                    <a:pt x="354" y="65"/>
                    <a:pt x="235" y="179"/>
                  </a:cubicBezTo>
                  <a:cubicBezTo>
                    <a:pt x="63" y="352"/>
                    <a:pt x="1" y="573"/>
                    <a:pt x="97" y="670"/>
                  </a:cubicBezTo>
                  <a:cubicBezTo>
                    <a:pt x="127" y="697"/>
                    <a:pt x="168" y="711"/>
                    <a:pt x="215" y="711"/>
                  </a:cubicBezTo>
                  <a:cubicBezTo>
                    <a:pt x="322" y="711"/>
                    <a:pt x="461" y="644"/>
                    <a:pt x="581" y="525"/>
                  </a:cubicBezTo>
                  <a:cubicBezTo>
                    <a:pt x="753" y="352"/>
                    <a:pt x="815" y="138"/>
                    <a:pt x="726" y="41"/>
                  </a:cubicBezTo>
                  <a:cubicBezTo>
                    <a:pt x="695" y="13"/>
                    <a:pt x="653" y="0"/>
                    <a:pt x="605"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rot="2011807">
              <a:off x="6576105" y="840249"/>
              <a:ext cx="203160" cy="463836"/>
            </a:xfrm>
            <a:custGeom>
              <a:rect b="b" l="l" r="r" t="t"/>
              <a:pathLst>
                <a:path extrusionOk="0" fill="none" h="1500" w="657">
                  <a:moveTo>
                    <a:pt x="1" y="1499"/>
                  </a:moveTo>
                  <a:lnTo>
                    <a:pt x="1" y="1"/>
                  </a:lnTo>
                  <a:lnTo>
                    <a:pt x="657" y="18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3825892" y="4616116"/>
              <a:ext cx="190104" cy="167172"/>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4185441" y="4573341"/>
              <a:ext cx="191551" cy="167172"/>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3989962" y="4129063"/>
              <a:ext cx="351279" cy="533751"/>
            </a:xfrm>
            <a:custGeom>
              <a:rect b="b" l="l" r="r" t="t"/>
              <a:pathLst>
                <a:path extrusionOk="0" fill="none" h="2583" w="1700">
                  <a:moveTo>
                    <a:pt x="1" y="2583"/>
                  </a:moveTo>
                  <a:lnTo>
                    <a:pt x="1" y="884"/>
                  </a:lnTo>
                  <a:lnTo>
                    <a:pt x="1700" y="0"/>
                  </a:lnTo>
                  <a:lnTo>
                    <a:pt x="1700" y="250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3988722" y="4233210"/>
              <a:ext cx="352519" cy="171305"/>
            </a:xfrm>
            <a:custGeom>
              <a:rect b="b" l="l" r="r" t="t"/>
              <a:pathLst>
                <a:path extrusionOk="0" fill="none" h="829" w="1706">
                  <a:moveTo>
                    <a:pt x="0" y="829"/>
                  </a:moveTo>
                  <a:lnTo>
                    <a:pt x="1706" y="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42"/>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6</a:t>
            </a:r>
            <a:endParaRPr sz="4000" u="sng">
              <a:solidFill>
                <a:schemeClr val="accent3"/>
              </a:solidFill>
              <a:latin typeface="Nunito"/>
              <a:ea typeface="Nunito"/>
              <a:cs typeface="Nunito"/>
              <a:sym typeface="Nunito"/>
            </a:endParaRPr>
          </a:p>
        </p:txBody>
      </p:sp>
      <p:sp>
        <p:nvSpPr>
          <p:cNvPr id="1323" name="Google Shape;1323;p42"/>
          <p:cNvSpPr txBox="1"/>
          <p:nvPr/>
        </p:nvSpPr>
        <p:spPr>
          <a:xfrm>
            <a:off x="892175" y="1021500"/>
            <a:ext cx="8105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Write query to return the email, first name, last name, &amp; Genre of all Rock Music listeners. Return your list ordered alphabetically by email starting with A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24" name="Google Shape;1324;p42"/>
          <p:cNvSpPr txBox="1"/>
          <p:nvPr/>
        </p:nvSpPr>
        <p:spPr>
          <a:xfrm>
            <a:off x="435050" y="3474075"/>
            <a:ext cx="8223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p:txBody>
      </p:sp>
      <p:cxnSp>
        <p:nvCxnSpPr>
          <p:cNvPr id="1325" name="Google Shape;1325;p42"/>
          <p:cNvCxnSpPr>
            <a:stCxn id="1324" idx="3"/>
            <a:endCxn id="1326" idx="1"/>
          </p:cNvCxnSpPr>
          <p:nvPr/>
        </p:nvCxnSpPr>
        <p:spPr>
          <a:xfrm>
            <a:off x="1257350" y="3731325"/>
            <a:ext cx="404400" cy="6300"/>
          </a:xfrm>
          <a:prstGeom prst="straightConnector1">
            <a:avLst/>
          </a:prstGeom>
          <a:noFill/>
          <a:ln cap="flat" cmpd="sng" w="9525">
            <a:solidFill>
              <a:schemeClr val="dk2"/>
            </a:solidFill>
            <a:prstDash val="solid"/>
            <a:round/>
            <a:headEnd len="med" w="med" type="none"/>
            <a:tailEnd len="med" w="med" type="triangle"/>
          </a:ln>
        </p:spPr>
      </p:cxnSp>
      <p:pic>
        <p:nvPicPr>
          <p:cNvPr id="1327" name="Google Shape;1327;p42"/>
          <p:cNvPicPr preferRelativeResize="0"/>
          <p:nvPr/>
        </p:nvPicPr>
        <p:blipFill rotWithShape="1">
          <a:blip r:embed="rId3">
            <a:alphaModFix/>
          </a:blip>
          <a:srcRect b="46261" l="34063" r="0" t="29855"/>
          <a:stretch/>
        </p:blipFill>
        <p:spPr>
          <a:xfrm>
            <a:off x="992875" y="1681200"/>
            <a:ext cx="5312924" cy="1443277"/>
          </a:xfrm>
          <a:prstGeom prst="rect">
            <a:avLst/>
          </a:prstGeom>
          <a:noFill/>
          <a:ln>
            <a:noFill/>
          </a:ln>
        </p:spPr>
      </p:pic>
      <p:pic>
        <p:nvPicPr>
          <p:cNvPr id="1328" name="Google Shape;1328;p42"/>
          <p:cNvPicPr preferRelativeResize="0"/>
          <p:nvPr/>
        </p:nvPicPr>
        <p:blipFill rotWithShape="1">
          <a:blip r:embed="rId3">
            <a:alphaModFix/>
          </a:blip>
          <a:srcRect b="7904" l="33002" r="0" t="65017"/>
          <a:stretch/>
        </p:blipFill>
        <p:spPr>
          <a:xfrm>
            <a:off x="1736400" y="3523025"/>
            <a:ext cx="4761405" cy="1443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43"/>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7</a:t>
            </a:r>
            <a:endParaRPr sz="4000" u="sng">
              <a:solidFill>
                <a:schemeClr val="accent3"/>
              </a:solidFill>
              <a:latin typeface="Nunito"/>
              <a:ea typeface="Nunito"/>
              <a:cs typeface="Nunito"/>
              <a:sym typeface="Nunito"/>
            </a:endParaRPr>
          </a:p>
        </p:txBody>
      </p:sp>
      <p:sp>
        <p:nvSpPr>
          <p:cNvPr id="1334" name="Google Shape;1334;p43"/>
          <p:cNvSpPr txBox="1"/>
          <p:nvPr/>
        </p:nvSpPr>
        <p:spPr>
          <a:xfrm>
            <a:off x="892175" y="1021500"/>
            <a:ext cx="8105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Let's invite the artists who have written the most rock music in our dataset. Write a query that returns the Artist name and total track count of the top 10 rock bands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35" name="Google Shape;1335;p43"/>
          <p:cNvSpPr txBox="1"/>
          <p:nvPr/>
        </p:nvSpPr>
        <p:spPr>
          <a:xfrm>
            <a:off x="435050" y="3474075"/>
            <a:ext cx="8223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p:txBody>
      </p:sp>
      <p:cxnSp>
        <p:nvCxnSpPr>
          <p:cNvPr id="1336" name="Google Shape;1336;p43"/>
          <p:cNvCxnSpPr>
            <a:stCxn id="1335" idx="3"/>
            <a:endCxn id="1337" idx="1"/>
          </p:cNvCxnSpPr>
          <p:nvPr/>
        </p:nvCxnSpPr>
        <p:spPr>
          <a:xfrm>
            <a:off x="1257350" y="3731325"/>
            <a:ext cx="404400" cy="6300"/>
          </a:xfrm>
          <a:prstGeom prst="straightConnector1">
            <a:avLst/>
          </a:prstGeom>
          <a:noFill/>
          <a:ln cap="flat" cmpd="sng" w="9525">
            <a:solidFill>
              <a:schemeClr val="dk2"/>
            </a:solidFill>
            <a:prstDash val="solid"/>
            <a:round/>
            <a:headEnd len="med" w="med" type="none"/>
            <a:tailEnd len="med" w="med" type="triangle"/>
          </a:ln>
        </p:spPr>
      </p:cxnSp>
      <p:pic>
        <p:nvPicPr>
          <p:cNvPr id="1338" name="Google Shape;1338;p43"/>
          <p:cNvPicPr preferRelativeResize="0"/>
          <p:nvPr/>
        </p:nvPicPr>
        <p:blipFill rotWithShape="1">
          <a:blip r:embed="rId3">
            <a:alphaModFix/>
          </a:blip>
          <a:srcRect b="42146" l="34499" r="0" t="30126"/>
          <a:stretch/>
        </p:blipFill>
        <p:spPr>
          <a:xfrm>
            <a:off x="1133500" y="1651550"/>
            <a:ext cx="5960650" cy="1680826"/>
          </a:xfrm>
          <a:prstGeom prst="rect">
            <a:avLst/>
          </a:prstGeom>
          <a:noFill/>
          <a:ln>
            <a:noFill/>
          </a:ln>
        </p:spPr>
      </p:pic>
      <p:pic>
        <p:nvPicPr>
          <p:cNvPr id="1339" name="Google Shape;1339;p43"/>
          <p:cNvPicPr preferRelativeResize="0"/>
          <p:nvPr/>
        </p:nvPicPr>
        <p:blipFill rotWithShape="1">
          <a:blip r:embed="rId3">
            <a:alphaModFix/>
          </a:blip>
          <a:srcRect b="8909" l="33047" r="12945" t="70650"/>
          <a:stretch/>
        </p:blipFill>
        <p:spPr>
          <a:xfrm>
            <a:off x="1762750" y="3650250"/>
            <a:ext cx="4900600" cy="13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44"/>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8</a:t>
            </a:r>
            <a:endParaRPr sz="4000" u="sng">
              <a:solidFill>
                <a:schemeClr val="accent3"/>
              </a:solidFill>
              <a:latin typeface="Nunito"/>
              <a:ea typeface="Nunito"/>
              <a:cs typeface="Nunito"/>
              <a:sym typeface="Nunito"/>
            </a:endParaRPr>
          </a:p>
        </p:txBody>
      </p:sp>
      <p:sp>
        <p:nvSpPr>
          <p:cNvPr id="1345" name="Google Shape;1345;p44"/>
          <p:cNvSpPr txBox="1"/>
          <p:nvPr/>
        </p:nvSpPr>
        <p:spPr>
          <a:xfrm>
            <a:off x="892175" y="1021500"/>
            <a:ext cx="8105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Return all the track names that have a song length longer than the average song length. Return the Name and Milliseconds for each track. Order by the song length with the longest songs listed first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46" name="Google Shape;1346;p44"/>
          <p:cNvSpPr txBox="1"/>
          <p:nvPr/>
        </p:nvSpPr>
        <p:spPr>
          <a:xfrm>
            <a:off x="435050" y="3474075"/>
            <a:ext cx="8223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p:txBody>
      </p:sp>
      <p:cxnSp>
        <p:nvCxnSpPr>
          <p:cNvPr id="1347" name="Google Shape;1347;p44"/>
          <p:cNvCxnSpPr>
            <a:stCxn id="1346" idx="3"/>
            <a:endCxn id="1348" idx="1"/>
          </p:cNvCxnSpPr>
          <p:nvPr/>
        </p:nvCxnSpPr>
        <p:spPr>
          <a:xfrm>
            <a:off x="1257350" y="3731325"/>
            <a:ext cx="404400" cy="6300"/>
          </a:xfrm>
          <a:prstGeom prst="straightConnector1">
            <a:avLst/>
          </a:prstGeom>
          <a:noFill/>
          <a:ln cap="flat" cmpd="sng" w="9525">
            <a:solidFill>
              <a:schemeClr val="dk2"/>
            </a:solidFill>
            <a:prstDash val="solid"/>
            <a:round/>
            <a:headEnd len="med" w="med" type="none"/>
            <a:tailEnd len="med" w="med" type="triangle"/>
          </a:ln>
        </p:spPr>
      </p:cxnSp>
      <p:pic>
        <p:nvPicPr>
          <p:cNvPr id="1349" name="Google Shape;1349;p44"/>
          <p:cNvPicPr preferRelativeResize="0"/>
          <p:nvPr/>
        </p:nvPicPr>
        <p:blipFill rotWithShape="1">
          <a:blip r:embed="rId3">
            <a:alphaModFix/>
          </a:blip>
          <a:srcRect b="47452" l="22222" r="31508" t="22492"/>
          <a:stretch/>
        </p:blipFill>
        <p:spPr>
          <a:xfrm>
            <a:off x="1402300" y="1658300"/>
            <a:ext cx="3727017" cy="1815775"/>
          </a:xfrm>
          <a:prstGeom prst="rect">
            <a:avLst/>
          </a:prstGeom>
          <a:noFill/>
          <a:ln>
            <a:noFill/>
          </a:ln>
        </p:spPr>
      </p:pic>
      <p:pic>
        <p:nvPicPr>
          <p:cNvPr id="1350" name="Google Shape;1350;p44"/>
          <p:cNvPicPr preferRelativeResize="0"/>
          <p:nvPr/>
        </p:nvPicPr>
        <p:blipFill rotWithShape="1">
          <a:blip r:embed="rId3">
            <a:alphaModFix/>
          </a:blip>
          <a:srcRect b="21800" l="20716" r="0" t="61439"/>
          <a:stretch/>
        </p:blipFill>
        <p:spPr>
          <a:xfrm>
            <a:off x="1948175" y="3731325"/>
            <a:ext cx="6008074" cy="95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45"/>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9</a:t>
            </a:r>
            <a:endParaRPr sz="4000" u="sng">
              <a:solidFill>
                <a:schemeClr val="accent3"/>
              </a:solidFill>
              <a:latin typeface="Nunito"/>
              <a:ea typeface="Nunito"/>
              <a:cs typeface="Nunito"/>
              <a:sym typeface="Nunito"/>
            </a:endParaRPr>
          </a:p>
        </p:txBody>
      </p:sp>
      <p:sp>
        <p:nvSpPr>
          <p:cNvPr id="1356" name="Google Shape;1356;p45"/>
          <p:cNvSpPr txBox="1"/>
          <p:nvPr/>
        </p:nvSpPr>
        <p:spPr>
          <a:xfrm>
            <a:off x="892175" y="1021500"/>
            <a:ext cx="8105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Find how much amount spent by each customer on artists? Write a query to return customer name, artist name and total spent.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57" name="Google Shape;1357;p45"/>
          <p:cNvPicPr preferRelativeResize="0"/>
          <p:nvPr/>
        </p:nvPicPr>
        <p:blipFill rotWithShape="1">
          <a:blip r:embed="rId3">
            <a:alphaModFix/>
          </a:blip>
          <a:srcRect b="21508" l="21648" r="0" t="22768"/>
          <a:stretch/>
        </p:blipFill>
        <p:spPr>
          <a:xfrm>
            <a:off x="992150" y="1681200"/>
            <a:ext cx="6243999" cy="333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46"/>
          <p:cNvSpPr txBox="1"/>
          <p:nvPr/>
        </p:nvSpPr>
        <p:spPr>
          <a:xfrm>
            <a:off x="2862700" y="385275"/>
            <a:ext cx="13221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a:p>
            <a:pPr indent="0" lvl="0" marL="0" rtl="0" algn="l">
              <a:spcBef>
                <a:spcPts val="0"/>
              </a:spcBef>
              <a:spcAft>
                <a:spcPts val="0"/>
              </a:spcAft>
              <a:buNone/>
            </a:pPr>
            <a:r>
              <a:t/>
            </a:r>
            <a:endParaRPr>
              <a:solidFill>
                <a:schemeClr val="accent3"/>
              </a:solidFill>
              <a:latin typeface="Nunito"/>
              <a:ea typeface="Nunito"/>
              <a:cs typeface="Nunito"/>
              <a:sym typeface="Nunito"/>
            </a:endParaRPr>
          </a:p>
        </p:txBody>
      </p:sp>
      <p:pic>
        <p:nvPicPr>
          <p:cNvPr id="1363" name="Google Shape;1363;p46"/>
          <p:cNvPicPr preferRelativeResize="0"/>
          <p:nvPr/>
        </p:nvPicPr>
        <p:blipFill rotWithShape="1">
          <a:blip r:embed="rId3">
            <a:alphaModFix/>
          </a:blip>
          <a:srcRect b="7167" l="21315" r="0" t="65157"/>
          <a:stretch/>
        </p:blipFill>
        <p:spPr>
          <a:xfrm>
            <a:off x="504325" y="1889000"/>
            <a:ext cx="7806049" cy="205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47"/>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10</a:t>
            </a:r>
            <a:endParaRPr sz="4000" u="sng">
              <a:solidFill>
                <a:schemeClr val="accent3"/>
              </a:solidFill>
              <a:latin typeface="Nunito"/>
              <a:ea typeface="Nunito"/>
              <a:cs typeface="Nunito"/>
              <a:sym typeface="Nunito"/>
            </a:endParaRPr>
          </a:p>
        </p:txBody>
      </p:sp>
      <p:sp>
        <p:nvSpPr>
          <p:cNvPr id="1369" name="Google Shape;1369;p47"/>
          <p:cNvSpPr txBox="1"/>
          <p:nvPr/>
        </p:nvSpPr>
        <p:spPr>
          <a:xfrm>
            <a:off x="850150" y="1035525"/>
            <a:ext cx="8105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70" name="Google Shape;1370;p47"/>
          <p:cNvPicPr preferRelativeResize="0"/>
          <p:nvPr/>
        </p:nvPicPr>
        <p:blipFill rotWithShape="1">
          <a:blip r:embed="rId3">
            <a:alphaModFix/>
          </a:blip>
          <a:srcRect b="44542" l="21200" r="7442" t="22089"/>
          <a:stretch/>
        </p:blipFill>
        <p:spPr>
          <a:xfrm>
            <a:off x="850150" y="1935250"/>
            <a:ext cx="7169149" cy="251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48"/>
          <p:cNvSpPr txBox="1"/>
          <p:nvPr/>
        </p:nvSpPr>
        <p:spPr>
          <a:xfrm>
            <a:off x="2843600" y="414625"/>
            <a:ext cx="2241300" cy="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dk2"/>
                </a:solidFill>
                <a:latin typeface="Nunito"/>
                <a:ea typeface="Nunito"/>
                <a:cs typeface="Nunito"/>
                <a:sym typeface="Nunito"/>
              </a:rPr>
              <a:t>Answer</a:t>
            </a:r>
            <a:endParaRPr sz="2200" u="sng">
              <a:solidFill>
                <a:schemeClr val="dk2"/>
              </a:solidFill>
              <a:latin typeface="Nunito"/>
              <a:ea typeface="Nunito"/>
              <a:cs typeface="Nunito"/>
              <a:sym typeface="Nunito"/>
            </a:endParaRPr>
          </a:p>
        </p:txBody>
      </p:sp>
      <p:pic>
        <p:nvPicPr>
          <p:cNvPr id="1376" name="Google Shape;1376;p48"/>
          <p:cNvPicPr preferRelativeResize="0"/>
          <p:nvPr/>
        </p:nvPicPr>
        <p:blipFill rotWithShape="1">
          <a:blip r:embed="rId3">
            <a:alphaModFix/>
          </a:blip>
          <a:srcRect b="8269" l="21338" r="13882" t="62271"/>
          <a:stretch/>
        </p:blipFill>
        <p:spPr>
          <a:xfrm>
            <a:off x="1078925" y="1245500"/>
            <a:ext cx="7303826" cy="249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49"/>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11</a:t>
            </a:r>
            <a:endParaRPr sz="4000" u="sng">
              <a:solidFill>
                <a:schemeClr val="accent3"/>
              </a:solidFill>
              <a:latin typeface="Nunito"/>
              <a:ea typeface="Nunito"/>
              <a:cs typeface="Nunito"/>
              <a:sym typeface="Nunito"/>
            </a:endParaRPr>
          </a:p>
        </p:txBody>
      </p:sp>
      <p:sp>
        <p:nvSpPr>
          <p:cNvPr id="1382" name="Google Shape;1382;p49"/>
          <p:cNvSpPr txBox="1"/>
          <p:nvPr/>
        </p:nvSpPr>
        <p:spPr>
          <a:xfrm>
            <a:off x="892175" y="1021500"/>
            <a:ext cx="8105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83" name="Google Shape;1383;p49"/>
          <p:cNvPicPr preferRelativeResize="0"/>
          <p:nvPr/>
        </p:nvPicPr>
        <p:blipFill rotWithShape="1">
          <a:blip r:embed="rId3">
            <a:alphaModFix/>
          </a:blip>
          <a:srcRect b="28695" l="20842" r="0" t="22210"/>
          <a:stretch/>
        </p:blipFill>
        <p:spPr>
          <a:xfrm>
            <a:off x="751675" y="1848750"/>
            <a:ext cx="6809825" cy="3167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50"/>
          <p:cNvSpPr txBox="1"/>
          <p:nvPr/>
        </p:nvSpPr>
        <p:spPr>
          <a:xfrm>
            <a:off x="2843600" y="414625"/>
            <a:ext cx="2241300" cy="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dk2"/>
                </a:solidFill>
                <a:latin typeface="Nunito"/>
                <a:ea typeface="Nunito"/>
                <a:cs typeface="Nunito"/>
                <a:sym typeface="Nunito"/>
              </a:rPr>
              <a:t>Answer</a:t>
            </a:r>
            <a:endParaRPr sz="2200" u="sng">
              <a:solidFill>
                <a:schemeClr val="dk2"/>
              </a:solidFill>
              <a:latin typeface="Nunito"/>
              <a:ea typeface="Nunito"/>
              <a:cs typeface="Nunito"/>
              <a:sym typeface="Nunito"/>
            </a:endParaRPr>
          </a:p>
        </p:txBody>
      </p:sp>
      <p:pic>
        <p:nvPicPr>
          <p:cNvPr id="1389" name="Google Shape;1389;p50"/>
          <p:cNvPicPr preferRelativeResize="0"/>
          <p:nvPr/>
        </p:nvPicPr>
        <p:blipFill rotWithShape="1">
          <a:blip r:embed="rId3">
            <a:alphaModFix/>
          </a:blip>
          <a:srcRect b="8399" l="20743" r="4802" t="59926"/>
          <a:stretch/>
        </p:blipFill>
        <p:spPr>
          <a:xfrm>
            <a:off x="776775" y="1228725"/>
            <a:ext cx="7715825" cy="2461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51"/>
          <p:cNvSpPr txBox="1"/>
          <p:nvPr/>
        </p:nvSpPr>
        <p:spPr>
          <a:xfrm>
            <a:off x="2813650" y="1405775"/>
            <a:ext cx="4674600" cy="20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900">
                <a:solidFill>
                  <a:schemeClr val="dk1"/>
                </a:solidFill>
                <a:latin typeface="Nunito"/>
                <a:ea typeface="Nunito"/>
                <a:cs typeface="Nunito"/>
                <a:sym typeface="Nunito"/>
              </a:rPr>
              <a:t>Thank You</a:t>
            </a:r>
            <a:endParaRPr sz="4900">
              <a:solidFill>
                <a:schemeClr val="dk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34"/>
          <p:cNvSpPr txBox="1"/>
          <p:nvPr>
            <p:ph type="title"/>
          </p:nvPr>
        </p:nvSpPr>
        <p:spPr>
          <a:xfrm>
            <a:off x="721200" y="449250"/>
            <a:ext cx="3550200" cy="101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a:t>
            </a:r>
            <a:r>
              <a:rPr lang="en"/>
              <a:t>ntroduction </a:t>
            </a:r>
            <a:endParaRPr>
              <a:solidFill>
                <a:schemeClr val="dk2"/>
              </a:solidFill>
            </a:endParaRPr>
          </a:p>
        </p:txBody>
      </p:sp>
      <p:sp>
        <p:nvSpPr>
          <p:cNvPr id="1172" name="Google Shape;1172;p34"/>
          <p:cNvSpPr txBox="1"/>
          <p:nvPr>
            <p:ph idx="1" type="subTitle"/>
          </p:nvPr>
        </p:nvSpPr>
        <p:spPr>
          <a:xfrm>
            <a:off x="133450" y="1896700"/>
            <a:ext cx="4667400" cy="21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1.  </a:t>
            </a:r>
            <a:r>
              <a:rPr lang="en" sz="1700"/>
              <a:t>The purpose of the music store data analysis is to gain insights and make informed decisions based on the available data.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2.   It allows them to identify their best-selling items, optimize their inventory and pricing strategies, personalize their marketing campaigns based on customer preferences, and target specific regions or customer segments.</a:t>
            </a:r>
            <a:endParaRPr sz="1700"/>
          </a:p>
        </p:txBody>
      </p:sp>
      <p:pic>
        <p:nvPicPr>
          <p:cNvPr id="1173" name="Google Shape;1173;p34"/>
          <p:cNvPicPr preferRelativeResize="0"/>
          <p:nvPr/>
        </p:nvPicPr>
        <p:blipFill rotWithShape="1">
          <a:blip r:embed="rId3">
            <a:alphaModFix/>
          </a:blip>
          <a:srcRect b="0" l="0" r="0" t="0"/>
          <a:stretch/>
        </p:blipFill>
        <p:spPr>
          <a:xfrm>
            <a:off x="5160725" y="238125"/>
            <a:ext cx="3223800" cy="4838700"/>
          </a:xfrm>
          <a:prstGeom prst="roundRect">
            <a:avLst>
              <a:gd fmla="val 50000" name="adj"/>
            </a:avLst>
          </a:prstGeom>
          <a:noFill/>
          <a:ln>
            <a:noFill/>
          </a:ln>
        </p:spPr>
      </p:pic>
      <p:grpSp>
        <p:nvGrpSpPr>
          <p:cNvPr id="1174" name="Google Shape;1174;p34"/>
          <p:cNvGrpSpPr/>
          <p:nvPr/>
        </p:nvGrpSpPr>
        <p:grpSpPr>
          <a:xfrm>
            <a:off x="5735555" y="-1173784"/>
            <a:ext cx="5674818" cy="6838953"/>
            <a:chOff x="5735555" y="-1173784"/>
            <a:chExt cx="5674818" cy="6838953"/>
          </a:xfrm>
        </p:grpSpPr>
        <p:sp>
          <p:nvSpPr>
            <p:cNvPr id="1175" name="Google Shape;1175;p34"/>
            <p:cNvSpPr/>
            <p:nvPr/>
          </p:nvSpPr>
          <p:spPr>
            <a:xfrm flipH="1" rot="4114545">
              <a:off x="5644834" y="346620"/>
              <a:ext cx="5856261" cy="3798144"/>
            </a:xfrm>
            <a:custGeom>
              <a:rect b="b" l="l" r="r" t="t"/>
              <a:pathLst>
                <a:path extrusionOk="0" h="86723" w="133716">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8385600" y="2590875"/>
              <a:ext cx="374721" cy="435803"/>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8842702" y="1690375"/>
              <a:ext cx="191549" cy="239611"/>
            </a:xfrm>
            <a:custGeom>
              <a:rect b="b" l="l" r="r" t="t"/>
              <a:pathLst>
                <a:path extrusionOk="0" h="2852" w="2280">
                  <a:moveTo>
                    <a:pt x="892" y="0"/>
                  </a:moveTo>
                  <a:lnTo>
                    <a:pt x="809" y="1140"/>
                  </a:lnTo>
                  <a:lnTo>
                    <a:pt x="1" y="1374"/>
                  </a:lnTo>
                  <a:lnTo>
                    <a:pt x="760" y="1713"/>
                  </a:lnTo>
                  <a:lnTo>
                    <a:pt x="678" y="2852"/>
                  </a:lnTo>
                  <a:lnTo>
                    <a:pt x="1340" y="1968"/>
                  </a:lnTo>
                  <a:lnTo>
                    <a:pt x="2231" y="2362"/>
                  </a:lnTo>
                  <a:lnTo>
                    <a:pt x="1720" y="1457"/>
                  </a:lnTo>
                  <a:lnTo>
                    <a:pt x="2279" y="711"/>
                  </a:lnTo>
                  <a:lnTo>
                    <a:pt x="2279" y="711"/>
                  </a:lnTo>
                  <a:lnTo>
                    <a:pt x="1437" y="953"/>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a:off x="7781684" y="4021925"/>
              <a:ext cx="254994" cy="296553"/>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a:off x="9212250" y="3077675"/>
              <a:ext cx="322029" cy="374514"/>
            </a:xfrm>
            <a:custGeom>
              <a:rect b="b" l="l" r="r" t="t"/>
              <a:pathLst>
                <a:path extrusionOk="0" h="3839" w="3301">
                  <a:moveTo>
                    <a:pt x="1616" y="0"/>
                  </a:moveTo>
                  <a:lnTo>
                    <a:pt x="1167" y="1533"/>
                  </a:lnTo>
                  <a:lnTo>
                    <a:pt x="0" y="1623"/>
                  </a:lnTo>
                  <a:lnTo>
                    <a:pt x="939" y="2299"/>
                  </a:lnTo>
                  <a:lnTo>
                    <a:pt x="490" y="3839"/>
                  </a:lnTo>
                  <a:lnTo>
                    <a:pt x="1650" y="2817"/>
                  </a:lnTo>
                  <a:lnTo>
                    <a:pt x="2748" y="3611"/>
                  </a:lnTo>
                  <a:lnTo>
                    <a:pt x="2320" y="2237"/>
                  </a:lnTo>
                  <a:lnTo>
                    <a:pt x="3300" y="1374"/>
                  </a:lnTo>
                  <a:lnTo>
                    <a:pt x="3300" y="1374"/>
                  </a:lnTo>
                  <a:lnTo>
                    <a:pt x="2078" y="1464"/>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rot="-528118">
              <a:off x="8484155" y="4569841"/>
              <a:ext cx="188562" cy="164299"/>
            </a:xfrm>
            <a:custGeom>
              <a:rect b="b" l="l" r="r" t="t"/>
              <a:pathLst>
                <a:path extrusionOk="0" h="711" w="816">
                  <a:moveTo>
                    <a:pt x="605" y="0"/>
                  </a:moveTo>
                  <a:cubicBezTo>
                    <a:pt x="496" y="0"/>
                    <a:pt x="354" y="65"/>
                    <a:pt x="235" y="179"/>
                  </a:cubicBezTo>
                  <a:cubicBezTo>
                    <a:pt x="63" y="352"/>
                    <a:pt x="1" y="573"/>
                    <a:pt x="97" y="670"/>
                  </a:cubicBezTo>
                  <a:cubicBezTo>
                    <a:pt x="127" y="697"/>
                    <a:pt x="168" y="711"/>
                    <a:pt x="215" y="711"/>
                  </a:cubicBezTo>
                  <a:cubicBezTo>
                    <a:pt x="322" y="711"/>
                    <a:pt x="461" y="644"/>
                    <a:pt x="581" y="525"/>
                  </a:cubicBezTo>
                  <a:cubicBezTo>
                    <a:pt x="753" y="352"/>
                    <a:pt x="815" y="138"/>
                    <a:pt x="726" y="41"/>
                  </a:cubicBezTo>
                  <a:cubicBezTo>
                    <a:pt x="695" y="13"/>
                    <a:pt x="653" y="0"/>
                    <a:pt x="605"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rot="-528118">
              <a:off x="8612908" y="4248449"/>
              <a:ext cx="151820" cy="346622"/>
            </a:xfrm>
            <a:custGeom>
              <a:rect b="b" l="l" r="r" t="t"/>
              <a:pathLst>
                <a:path extrusionOk="0" fill="none" h="1500" w="657">
                  <a:moveTo>
                    <a:pt x="1" y="1499"/>
                  </a:moveTo>
                  <a:lnTo>
                    <a:pt x="1" y="1"/>
                  </a:lnTo>
                  <a:lnTo>
                    <a:pt x="657" y="18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8250954" y="1396341"/>
              <a:ext cx="190104" cy="167172"/>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a:off x="8610503" y="1353566"/>
              <a:ext cx="191551" cy="167172"/>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a:off x="8415024" y="909288"/>
              <a:ext cx="351279" cy="533751"/>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a:off x="8413785" y="1013435"/>
              <a:ext cx="352519" cy="171305"/>
            </a:xfrm>
            <a:custGeom>
              <a:rect b="b" l="l" r="r" t="t"/>
              <a:pathLst>
                <a:path extrusionOk="0" fill="none" h="829" w="1706">
                  <a:moveTo>
                    <a:pt x="0" y="829"/>
                  </a:moveTo>
                  <a:lnTo>
                    <a:pt x="1706" y="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flipH="1" rot="528118">
              <a:off x="7899306" y="3514366"/>
              <a:ext cx="188562" cy="164299"/>
            </a:xfrm>
            <a:custGeom>
              <a:rect b="b" l="l" r="r" t="t"/>
              <a:pathLst>
                <a:path extrusionOk="0" h="711" w="816">
                  <a:moveTo>
                    <a:pt x="605" y="0"/>
                  </a:moveTo>
                  <a:cubicBezTo>
                    <a:pt x="496" y="0"/>
                    <a:pt x="354" y="65"/>
                    <a:pt x="235" y="179"/>
                  </a:cubicBezTo>
                  <a:cubicBezTo>
                    <a:pt x="63" y="352"/>
                    <a:pt x="1" y="573"/>
                    <a:pt x="97" y="670"/>
                  </a:cubicBezTo>
                  <a:cubicBezTo>
                    <a:pt x="127" y="697"/>
                    <a:pt x="168" y="711"/>
                    <a:pt x="215" y="711"/>
                  </a:cubicBezTo>
                  <a:cubicBezTo>
                    <a:pt x="322" y="711"/>
                    <a:pt x="461" y="644"/>
                    <a:pt x="581" y="525"/>
                  </a:cubicBezTo>
                  <a:cubicBezTo>
                    <a:pt x="753" y="352"/>
                    <a:pt x="815" y="138"/>
                    <a:pt x="726" y="41"/>
                  </a:cubicBezTo>
                  <a:cubicBezTo>
                    <a:pt x="695" y="13"/>
                    <a:pt x="653" y="0"/>
                    <a:pt x="605" y="0"/>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flipH="1" rot="528118">
              <a:off x="7807295" y="3192974"/>
              <a:ext cx="151820" cy="346622"/>
            </a:xfrm>
            <a:custGeom>
              <a:rect b="b" l="l" r="r" t="t"/>
              <a:pathLst>
                <a:path extrusionOk="0" fill="none" h="1500" w="657">
                  <a:moveTo>
                    <a:pt x="1" y="1499"/>
                  </a:moveTo>
                  <a:lnTo>
                    <a:pt x="1" y="1"/>
                  </a:lnTo>
                  <a:lnTo>
                    <a:pt x="657" y="180"/>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34"/>
          <p:cNvSpPr/>
          <p:nvPr/>
        </p:nvSpPr>
        <p:spPr>
          <a:xfrm>
            <a:off x="6521467" y="3897516"/>
            <a:ext cx="190104" cy="167172"/>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6881016" y="3854741"/>
            <a:ext cx="191551" cy="167172"/>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a:off x="6685537" y="3410463"/>
            <a:ext cx="351279" cy="533751"/>
          </a:xfrm>
          <a:custGeom>
            <a:rect b="b" l="l" r="r" t="t"/>
            <a:pathLst>
              <a:path extrusionOk="0" fill="none" h="2583" w="1700">
                <a:moveTo>
                  <a:pt x="1" y="2583"/>
                </a:moveTo>
                <a:lnTo>
                  <a:pt x="1" y="884"/>
                </a:lnTo>
                <a:lnTo>
                  <a:pt x="1700" y="0"/>
                </a:lnTo>
                <a:lnTo>
                  <a:pt x="1700" y="250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a:off x="6684297" y="3514610"/>
            <a:ext cx="352519" cy="171305"/>
          </a:xfrm>
          <a:custGeom>
            <a:rect b="b" l="l" r="r" t="t"/>
            <a:pathLst>
              <a:path extrusionOk="0" fill="none" h="829" w="1706">
                <a:moveTo>
                  <a:pt x="0" y="829"/>
                </a:moveTo>
                <a:lnTo>
                  <a:pt x="1706" y="0"/>
                </a:lnTo>
              </a:path>
            </a:pathLst>
          </a:custGeom>
          <a:solidFill>
            <a:schemeClr val="lt2"/>
          </a:solidFill>
          <a:ln cap="flat" cmpd="sng" w="19050">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35"/>
          <p:cNvSpPr txBox="1"/>
          <p:nvPr>
            <p:ph type="title"/>
          </p:nvPr>
        </p:nvSpPr>
        <p:spPr>
          <a:xfrm>
            <a:off x="872400" y="1214000"/>
            <a:ext cx="2956800" cy="151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300"/>
              <a:t>Insights</a:t>
            </a:r>
            <a:endParaRPr sz="5300"/>
          </a:p>
        </p:txBody>
      </p:sp>
      <p:grpSp>
        <p:nvGrpSpPr>
          <p:cNvPr id="1197" name="Google Shape;1197;p35"/>
          <p:cNvGrpSpPr/>
          <p:nvPr/>
        </p:nvGrpSpPr>
        <p:grpSpPr>
          <a:xfrm>
            <a:off x="3438525" y="-1102369"/>
            <a:ext cx="7113571" cy="7106289"/>
            <a:chOff x="3438525" y="-1102369"/>
            <a:chExt cx="7113571" cy="7106289"/>
          </a:xfrm>
        </p:grpSpPr>
        <p:sp>
          <p:nvSpPr>
            <p:cNvPr id="1198" name="Google Shape;1198;p35"/>
            <p:cNvSpPr/>
            <p:nvPr/>
          </p:nvSpPr>
          <p:spPr>
            <a:xfrm>
              <a:off x="4495217" y="-526951"/>
              <a:ext cx="5041350" cy="6175275"/>
            </a:xfrm>
            <a:custGeom>
              <a:rect b="b" l="l" r="r" t="t"/>
              <a:pathLst>
                <a:path extrusionOk="0" h="247011" w="201654">
                  <a:moveTo>
                    <a:pt x="49934" y="12696"/>
                  </a:moveTo>
                  <a:cubicBezTo>
                    <a:pt x="47013" y="22094"/>
                    <a:pt x="73747" y="42160"/>
                    <a:pt x="75080" y="57273"/>
                  </a:cubicBezTo>
                  <a:cubicBezTo>
                    <a:pt x="76414" y="72386"/>
                    <a:pt x="66444" y="92008"/>
                    <a:pt x="57935" y="103374"/>
                  </a:cubicBezTo>
                  <a:cubicBezTo>
                    <a:pt x="49426" y="114741"/>
                    <a:pt x="33488" y="112201"/>
                    <a:pt x="24026" y="125472"/>
                  </a:cubicBezTo>
                  <a:cubicBezTo>
                    <a:pt x="14565" y="138744"/>
                    <a:pt x="2373" y="164842"/>
                    <a:pt x="1166" y="183003"/>
                  </a:cubicBezTo>
                  <a:cubicBezTo>
                    <a:pt x="-40" y="201164"/>
                    <a:pt x="-4104" y="223770"/>
                    <a:pt x="16787" y="234438"/>
                  </a:cubicBezTo>
                  <a:cubicBezTo>
                    <a:pt x="37679" y="245106"/>
                    <a:pt x="104163" y="247011"/>
                    <a:pt x="126515" y="247011"/>
                  </a:cubicBezTo>
                  <a:cubicBezTo>
                    <a:pt x="148867" y="247011"/>
                    <a:pt x="151153" y="244725"/>
                    <a:pt x="150899" y="234438"/>
                  </a:cubicBezTo>
                  <a:cubicBezTo>
                    <a:pt x="150645" y="224151"/>
                    <a:pt x="121753" y="201164"/>
                    <a:pt x="124991" y="185289"/>
                  </a:cubicBezTo>
                  <a:cubicBezTo>
                    <a:pt x="128230" y="169414"/>
                    <a:pt x="157884" y="154555"/>
                    <a:pt x="170330" y="139188"/>
                  </a:cubicBezTo>
                  <a:cubicBezTo>
                    <a:pt x="182776" y="123821"/>
                    <a:pt x="196873" y="114360"/>
                    <a:pt x="199667" y="93087"/>
                  </a:cubicBezTo>
                  <a:cubicBezTo>
                    <a:pt x="202461" y="71815"/>
                    <a:pt x="204938" y="26920"/>
                    <a:pt x="187094" y="11553"/>
                  </a:cubicBezTo>
                  <a:cubicBezTo>
                    <a:pt x="169251" y="-3814"/>
                    <a:pt x="115466" y="695"/>
                    <a:pt x="92606" y="885"/>
                  </a:cubicBezTo>
                  <a:cubicBezTo>
                    <a:pt x="69746" y="1076"/>
                    <a:pt x="52855" y="3298"/>
                    <a:pt x="49934" y="12696"/>
                  </a:cubicBezTo>
                  <a:close/>
                </a:path>
              </a:pathLst>
            </a:custGeom>
            <a:solidFill>
              <a:schemeClr val="accent1"/>
            </a:solidFill>
            <a:ln>
              <a:noFill/>
            </a:ln>
          </p:spPr>
        </p:sp>
        <p:sp>
          <p:nvSpPr>
            <p:cNvPr id="1199" name="Google Shape;1199;p35"/>
            <p:cNvSpPr/>
            <p:nvPr/>
          </p:nvSpPr>
          <p:spPr>
            <a:xfrm rot="-3734104">
              <a:off x="4196524" y="1872680"/>
              <a:ext cx="6029550" cy="1837725"/>
            </a:xfrm>
            <a:custGeom>
              <a:rect b="b" l="l" r="r" t="t"/>
              <a:pathLst>
                <a:path extrusionOk="0" fill="none" h="14300" w="43120">
                  <a:moveTo>
                    <a:pt x="1" y="14299"/>
                  </a:moveTo>
                  <a:cubicBezTo>
                    <a:pt x="3156" y="10585"/>
                    <a:pt x="7174" y="7402"/>
                    <a:pt x="11911" y="6270"/>
                  </a:cubicBezTo>
                  <a:cubicBezTo>
                    <a:pt x="17103" y="5034"/>
                    <a:pt x="22523" y="6373"/>
                    <a:pt x="27694" y="7740"/>
                  </a:cubicBezTo>
                  <a:cubicBezTo>
                    <a:pt x="29614" y="8244"/>
                    <a:pt x="31568" y="8755"/>
                    <a:pt x="33550" y="8617"/>
                  </a:cubicBezTo>
                  <a:cubicBezTo>
                    <a:pt x="37727" y="8320"/>
                    <a:pt x="41814" y="3984"/>
                    <a:pt x="43119" y="0"/>
                  </a:cubicBezTo>
                </a:path>
              </a:pathLst>
            </a:custGeom>
            <a:no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rot="-3734104">
              <a:off x="4260096" y="1722960"/>
              <a:ext cx="6241815" cy="1966366"/>
            </a:xfrm>
            <a:custGeom>
              <a:rect b="b" l="l" r="r" t="t"/>
              <a:pathLst>
                <a:path extrusionOk="0" fill="none" h="15301" w="44638">
                  <a:moveTo>
                    <a:pt x="0" y="15301"/>
                  </a:moveTo>
                  <a:cubicBezTo>
                    <a:pt x="3183" y="11614"/>
                    <a:pt x="7222" y="8451"/>
                    <a:pt x="11959" y="7360"/>
                  </a:cubicBezTo>
                  <a:cubicBezTo>
                    <a:pt x="17165" y="6152"/>
                    <a:pt x="22578" y="7540"/>
                    <a:pt x="27736" y="8935"/>
                  </a:cubicBezTo>
                  <a:cubicBezTo>
                    <a:pt x="29648" y="9453"/>
                    <a:pt x="31602" y="9977"/>
                    <a:pt x="33584" y="9853"/>
                  </a:cubicBezTo>
                  <a:cubicBezTo>
                    <a:pt x="37768" y="9584"/>
                    <a:pt x="42546" y="6187"/>
                    <a:pt x="44638" y="0"/>
                  </a:cubicBezTo>
                </a:path>
              </a:pathLst>
            </a:custGeom>
            <a:no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5"/>
            <p:cNvSpPr/>
            <p:nvPr/>
          </p:nvSpPr>
          <p:spPr>
            <a:xfrm rot="-3734104">
              <a:off x="4323527" y="1573240"/>
              <a:ext cx="6454359" cy="2095006"/>
            </a:xfrm>
            <a:custGeom>
              <a:rect b="b" l="l" r="r" t="t"/>
              <a:pathLst>
                <a:path extrusionOk="0" fill="none" h="16302" w="46158">
                  <a:moveTo>
                    <a:pt x="1" y="16302"/>
                  </a:moveTo>
                  <a:cubicBezTo>
                    <a:pt x="3204" y="12636"/>
                    <a:pt x="7264" y="9508"/>
                    <a:pt x="12015" y="8445"/>
                  </a:cubicBezTo>
                  <a:cubicBezTo>
                    <a:pt x="17227" y="7278"/>
                    <a:pt x="22627" y="8707"/>
                    <a:pt x="27771" y="10129"/>
                  </a:cubicBezTo>
                  <a:cubicBezTo>
                    <a:pt x="29683" y="10661"/>
                    <a:pt x="31637" y="11206"/>
                    <a:pt x="33619" y="11089"/>
                  </a:cubicBezTo>
                  <a:cubicBezTo>
                    <a:pt x="37803" y="10854"/>
                    <a:pt x="43271" y="8396"/>
                    <a:pt x="46157" y="0"/>
                  </a:cubicBezTo>
                </a:path>
              </a:pathLst>
            </a:custGeom>
            <a:no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5"/>
            <p:cNvSpPr/>
            <p:nvPr/>
          </p:nvSpPr>
          <p:spPr>
            <a:xfrm rot="-3734104">
              <a:off x="4387011" y="1424969"/>
              <a:ext cx="6666764" cy="2222747"/>
            </a:xfrm>
            <a:custGeom>
              <a:rect b="b" l="l" r="r" t="t"/>
              <a:pathLst>
                <a:path extrusionOk="0" fill="none" h="17296" w="47677">
                  <a:moveTo>
                    <a:pt x="0" y="17296"/>
                  </a:moveTo>
                  <a:cubicBezTo>
                    <a:pt x="3232" y="13657"/>
                    <a:pt x="7319" y="10550"/>
                    <a:pt x="12076" y="9528"/>
                  </a:cubicBezTo>
                  <a:cubicBezTo>
                    <a:pt x="17296" y="8396"/>
                    <a:pt x="22689" y="9853"/>
                    <a:pt x="27826" y="11324"/>
                  </a:cubicBezTo>
                  <a:cubicBezTo>
                    <a:pt x="29731" y="11869"/>
                    <a:pt x="31678" y="12421"/>
                    <a:pt x="33660" y="12325"/>
                  </a:cubicBezTo>
                  <a:cubicBezTo>
                    <a:pt x="37844" y="12118"/>
                    <a:pt x="44010" y="10599"/>
                    <a:pt x="47676" y="0"/>
                  </a:cubicBezTo>
                </a:path>
              </a:pathLst>
            </a:custGeom>
            <a:no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5"/>
            <p:cNvSpPr/>
            <p:nvPr/>
          </p:nvSpPr>
          <p:spPr>
            <a:xfrm rot="-3734104">
              <a:off x="4450235" y="1274568"/>
              <a:ext cx="6879029" cy="2352416"/>
            </a:xfrm>
            <a:custGeom>
              <a:rect b="b" l="l" r="r" t="t"/>
              <a:pathLst>
                <a:path extrusionOk="0" fill="none" h="18305" w="49195">
                  <a:moveTo>
                    <a:pt x="0" y="18304"/>
                  </a:moveTo>
                  <a:cubicBezTo>
                    <a:pt x="3259" y="14686"/>
                    <a:pt x="7360" y="11614"/>
                    <a:pt x="12124" y="10613"/>
                  </a:cubicBezTo>
                  <a:cubicBezTo>
                    <a:pt x="17358" y="9522"/>
                    <a:pt x="22743" y="11020"/>
                    <a:pt x="27860" y="12525"/>
                  </a:cubicBezTo>
                  <a:cubicBezTo>
                    <a:pt x="29758" y="13084"/>
                    <a:pt x="31712" y="13644"/>
                    <a:pt x="33694" y="13568"/>
                  </a:cubicBezTo>
                  <a:cubicBezTo>
                    <a:pt x="37878" y="13381"/>
                    <a:pt x="44741" y="12808"/>
                    <a:pt x="49195" y="0"/>
                  </a:cubicBezTo>
                </a:path>
              </a:pathLst>
            </a:custGeom>
            <a:no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5"/>
            <p:cNvSpPr/>
            <p:nvPr/>
          </p:nvSpPr>
          <p:spPr>
            <a:xfrm>
              <a:off x="8053000" y="3319284"/>
              <a:ext cx="986217" cy="1428995"/>
            </a:xfrm>
            <a:custGeom>
              <a:rect b="b" l="l" r="r" t="t"/>
              <a:pathLst>
                <a:path extrusionOk="0" h="13387" w="9239">
                  <a:moveTo>
                    <a:pt x="7119" y="1"/>
                  </a:moveTo>
                  <a:cubicBezTo>
                    <a:pt x="6011" y="1"/>
                    <a:pt x="4934" y="556"/>
                    <a:pt x="4060" y="1276"/>
                  </a:cubicBezTo>
                  <a:cubicBezTo>
                    <a:pt x="953" y="3824"/>
                    <a:pt x="0" y="8167"/>
                    <a:pt x="1740" y="11792"/>
                  </a:cubicBezTo>
                  <a:lnTo>
                    <a:pt x="2576" y="13387"/>
                  </a:lnTo>
                  <a:cubicBezTo>
                    <a:pt x="1899" y="11584"/>
                    <a:pt x="2666" y="9527"/>
                    <a:pt x="3867" y="8015"/>
                  </a:cubicBezTo>
                  <a:cubicBezTo>
                    <a:pt x="5061" y="6510"/>
                    <a:pt x="6649" y="5364"/>
                    <a:pt x="7975" y="3969"/>
                  </a:cubicBezTo>
                  <a:cubicBezTo>
                    <a:pt x="8417" y="3506"/>
                    <a:pt x="8831" y="3002"/>
                    <a:pt x="9031" y="2401"/>
                  </a:cubicBezTo>
                  <a:cubicBezTo>
                    <a:pt x="9239" y="1794"/>
                    <a:pt x="9183" y="1069"/>
                    <a:pt x="8762" y="599"/>
                  </a:cubicBezTo>
                  <a:cubicBezTo>
                    <a:pt x="8451" y="254"/>
                    <a:pt x="7989" y="82"/>
                    <a:pt x="7526" y="26"/>
                  </a:cubicBezTo>
                  <a:cubicBezTo>
                    <a:pt x="7390" y="9"/>
                    <a:pt x="7254" y="1"/>
                    <a:pt x="7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5"/>
            <p:cNvSpPr/>
            <p:nvPr/>
          </p:nvSpPr>
          <p:spPr>
            <a:xfrm>
              <a:off x="8413675" y="4085139"/>
              <a:ext cx="616239" cy="386630"/>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5"/>
            <p:cNvSpPr/>
            <p:nvPr/>
          </p:nvSpPr>
          <p:spPr>
            <a:xfrm flipH="1">
              <a:off x="5190125" y="499884"/>
              <a:ext cx="986217" cy="1428995"/>
            </a:xfrm>
            <a:custGeom>
              <a:rect b="b" l="l" r="r" t="t"/>
              <a:pathLst>
                <a:path extrusionOk="0" h="13387" w="9239">
                  <a:moveTo>
                    <a:pt x="7119" y="1"/>
                  </a:moveTo>
                  <a:cubicBezTo>
                    <a:pt x="6011" y="1"/>
                    <a:pt x="4934" y="556"/>
                    <a:pt x="4060" y="1276"/>
                  </a:cubicBezTo>
                  <a:cubicBezTo>
                    <a:pt x="953" y="3824"/>
                    <a:pt x="0" y="8167"/>
                    <a:pt x="1740" y="11792"/>
                  </a:cubicBezTo>
                  <a:lnTo>
                    <a:pt x="2576" y="13387"/>
                  </a:lnTo>
                  <a:cubicBezTo>
                    <a:pt x="1899" y="11584"/>
                    <a:pt x="2666" y="9527"/>
                    <a:pt x="3867" y="8015"/>
                  </a:cubicBezTo>
                  <a:cubicBezTo>
                    <a:pt x="5061" y="6510"/>
                    <a:pt x="6649" y="5364"/>
                    <a:pt x="7975" y="3969"/>
                  </a:cubicBezTo>
                  <a:cubicBezTo>
                    <a:pt x="8417" y="3506"/>
                    <a:pt x="8831" y="3002"/>
                    <a:pt x="9031" y="2401"/>
                  </a:cubicBezTo>
                  <a:cubicBezTo>
                    <a:pt x="9239" y="1794"/>
                    <a:pt x="9183" y="1069"/>
                    <a:pt x="8762" y="599"/>
                  </a:cubicBezTo>
                  <a:cubicBezTo>
                    <a:pt x="8451" y="254"/>
                    <a:pt x="7989" y="82"/>
                    <a:pt x="7526" y="26"/>
                  </a:cubicBezTo>
                  <a:cubicBezTo>
                    <a:pt x="7390" y="9"/>
                    <a:pt x="7254" y="1"/>
                    <a:pt x="7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flipH="1">
              <a:off x="5123228" y="1341939"/>
              <a:ext cx="616239" cy="386630"/>
            </a:xfrm>
            <a:custGeom>
              <a:rect b="b" l="l" r="r" t="t"/>
              <a:pathLst>
                <a:path extrusionOk="0" h="3622" w="5773">
                  <a:moveTo>
                    <a:pt x="3970" y="0"/>
                  </a:moveTo>
                  <a:cubicBezTo>
                    <a:pt x="2021" y="0"/>
                    <a:pt x="102" y="1639"/>
                    <a:pt x="1" y="3621"/>
                  </a:cubicBezTo>
                  <a:lnTo>
                    <a:pt x="90" y="3538"/>
                  </a:lnTo>
                  <a:lnTo>
                    <a:pt x="4482" y="1805"/>
                  </a:lnTo>
                  <a:cubicBezTo>
                    <a:pt x="5068" y="1570"/>
                    <a:pt x="5773" y="1011"/>
                    <a:pt x="5448" y="480"/>
                  </a:cubicBezTo>
                  <a:cubicBezTo>
                    <a:pt x="5324" y="279"/>
                    <a:pt x="5089" y="183"/>
                    <a:pt x="4861" y="121"/>
                  </a:cubicBezTo>
                  <a:cubicBezTo>
                    <a:pt x="4568" y="39"/>
                    <a:pt x="4268" y="0"/>
                    <a:pt x="39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a:off x="6100582" y="333393"/>
              <a:ext cx="1103757" cy="1301859"/>
            </a:xfrm>
            <a:custGeom>
              <a:rect b="b" l="l" r="r" t="t"/>
              <a:pathLst>
                <a:path extrusionOk="0" h="12795" w="10848">
                  <a:moveTo>
                    <a:pt x="1098" y="0"/>
                  </a:moveTo>
                  <a:lnTo>
                    <a:pt x="546" y="470"/>
                  </a:lnTo>
                  <a:lnTo>
                    <a:pt x="1" y="939"/>
                  </a:lnTo>
                  <a:lnTo>
                    <a:pt x="387" y="1436"/>
                  </a:lnTo>
                  <a:lnTo>
                    <a:pt x="781" y="1927"/>
                  </a:lnTo>
                  <a:lnTo>
                    <a:pt x="1168" y="2424"/>
                  </a:lnTo>
                  <a:lnTo>
                    <a:pt x="1554" y="2921"/>
                  </a:lnTo>
                  <a:lnTo>
                    <a:pt x="1941" y="3411"/>
                  </a:lnTo>
                  <a:lnTo>
                    <a:pt x="2334" y="3908"/>
                  </a:lnTo>
                  <a:lnTo>
                    <a:pt x="2721" y="4398"/>
                  </a:lnTo>
                  <a:lnTo>
                    <a:pt x="3108" y="4896"/>
                  </a:lnTo>
                  <a:lnTo>
                    <a:pt x="3501" y="5386"/>
                  </a:lnTo>
                  <a:lnTo>
                    <a:pt x="3888" y="5883"/>
                  </a:lnTo>
                  <a:lnTo>
                    <a:pt x="4275" y="6373"/>
                  </a:lnTo>
                  <a:lnTo>
                    <a:pt x="4661" y="6870"/>
                  </a:lnTo>
                  <a:lnTo>
                    <a:pt x="5055" y="7360"/>
                  </a:lnTo>
                  <a:lnTo>
                    <a:pt x="5441" y="7858"/>
                  </a:lnTo>
                  <a:lnTo>
                    <a:pt x="5828" y="8348"/>
                  </a:lnTo>
                  <a:lnTo>
                    <a:pt x="6215" y="8845"/>
                  </a:lnTo>
                  <a:lnTo>
                    <a:pt x="6608" y="9335"/>
                  </a:lnTo>
                  <a:lnTo>
                    <a:pt x="6995" y="9832"/>
                  </a:lnTo>
                  <a:lnTo>
                    <a:pt x="7382" y="10322"/>
                  </a:lnTo>
                  <a:lnTo>
                    <a:pt x="7768" y="10820"/>
                  </a:lnTo>
                  <a:lnTo>
                    <a:pt x="8155" y="11310"/>
                  </a:lnTo>
                  <a:lnTo>
                    <a:pt x="8542" y="11807"/>
                  </a:lnTo>
                  <a:lnTo>
                    <a:pt x="8935" y="12304"/>
                  </a:lnTo>
                  <a:lnTo>
                    <a:pt x="9322" y="12794"/>
                  </a:lnTo>
                  <a:lnTo>
                    <a:pt x="9833" y="12449"/>
                  </a:lnTo>
                  <a:lnTo>
                    <a:pt x="10337" y="12104"/>
                  </a:lnTo>
                  <a:lnTo>
                    <a:pt x="10848" y="11759"/>
                  </a:lnTo>
                  <a:lnTo>
                    <a:pt x="10454" y="11289"/>
                  </a:lnTo>
                  <a:lnTo>
                    <a:pt x="10067" y="10813"/>
                  </a:lnTo>
                  <a:lnTo>
                    <a:pt x="9674" y="10343"/>
                  </a:lnTo>
                  <a:lnTo>
                    <a:pt x="9287" y="9874"/>
                  </a:lnTo>
                  <a:lnTo>
                    <a:pt x="8894" y="9404"/>
                  </a:lnTo>
                  <a:lnTo>
                    <a:pt x="8500" y="8935"/>
                  </a:lnTo>
                  <a:lnTo>
                    <a:pt x="8113" y="8465"/>
                  </a:lnTo>
                  <a:lnTo>
                    <a:pt x="7727" y="7989"/>
                  </a:lnTo>
                  <a:lnTo>
                    <a:pt x="7333" y="7519"/>
                  </a:lnTo>
                  <a:lnTo>
                    <a:pt x="6947" y="7050"/>
                  </a:lnTo>
                  <a:lnTo>
                    <a:pt x="6553" y="6580"/>
                  </a:lnTo>
                  <a:lnTo>
                    <a:pt x="6166" y="6111"/>
                  </a:lnTo>
                  <a:lnTo>
                    <a:pt x="5773" y="5641"/>
                  </a:lnTo>
                  <a:lnTo>
                    <a:pt x="5386" y="5172"/>
                  </a:lnTo>
                  <a:lnTo>
                    <a:pt x="4993" y="4702"/>
                  </a:lnTo>
                  <a:lnTo>
                    <a:pt x="4606" y="4233"/>
                  </a:lnTo>
                  <a:lnTo>
                    <a:pt x="4219" y="3756"/>
                  </a:lnTo>
                  <a:lnTo>
                    <a:pt x="3826" y="3287"/>
                  </a:lnTo>
                  <a:lnTo>
                    <a:pt x="3432" y="2817"/>
                  </a:lnTo>
                  <a:lnTo>
                    <a:pt x="3046" y="2348"/>
                  </a:lnTo>
                  <a:lnTo>
                    <a:pt x="2659" y="1878"/>
                  </a:lnTo>
                  <a:lnTo>
                    <a:pt x="2265" y="1409"/>
                  </a:lnTo>
                  <a:lnTo>
                    <a:pt x="1879" y="939"/>
                  </a:lnTo>
                  <a:lnTo>
                    <a:pt x="1485" y="470"/>
                  </a:lnTo>
                  <a:lnTo>
                    <a:pt x="10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5"/>
            <p:cNvSpPr/>
            <p:nvPr/>
          </p:nvSpPr>
          <p:spPr>
            <a:xfrm>
              <a:off x="6727238" y="1244524"/>
              <a:ext cx="1325770" cy="1274489"/>
            </a:xfrm>
            <a:custGeom>
              <a:rect b="b" l="l" r="r" t="t"/>
              <a:pathLst>
                <a:path extrusionOk="0" h="12526" w="13030">
                  <a:moveTo>
                    <a:pt x="2362" y="0"/>
                  </a:moveTo>
                  <a:lnTo>
                    <a:pt x="1878" y="325"/>
                  </a:lnTo>
                  <a:lnTo>
                    <a:pt x="1402" y="656"/>
                  </a:lnTo>
                  <a:lnTo>
                    <a:pt x="919" y="988"/>
                  </a:lnTo>
                  <a:lnTo>
                    <a:pt x="760" y="1588"/>
                  </a:lnTo>
                  <a:lnTo>
                    <a:pt x="601" y="2189"/>
                  </a:lnTo>
                  <a:lnTo>
                    <a:pt x="442" y="2797"/>
                  </a:lnTo>
                  <a:lnTo>
                    <a:pt x="277" y="3397"/>
                  </a:lnTo>
                  <a:lnTo>
                    <a:pt x="118" y="3998"/>
                  </a:lnTo>
                  <a:lnTo>
                    <a:pt x="49" y="4640"/>
                  </a:lnTo>
                  <a:lnTo>
                    <a:pt x="7" y="5282"/>
                  </a:lnTo>
                  <a:lnTo>
                    <a:pt x="0" y="5924"/>
                  </a:lnTo>
                  <a:lnTo>
                    <a:pt x="21" y="6567"/>
                  </a:lnTo>
                  <a:lnTo>
                    <a:pt x="83" y="7202"/>
                  </a:lnTo>
                  <a:lnTo>
                    <a:pt x="187" y="7837"/>
                  </a:lnTo>
                  <a:lnTo>
                    <a:pt x="339" y="8465"/>
                  </a:lnTo>
                  <a:lnTo>
                    <a:pt x="539" y="9073"/>
                  </a:lnTo>
                  <a:lnTo>
                    <a:pt x="788" y="9667"/>
                  </a:lnTo>
                  <a:lnTo>
                    <a:pt x="1091" y="10233"/>
                  </a:lnTo>
                  <a:lnTo>
                    <a:pt x="1450" y="10764"/>
                  </a:lnTo>
                  <a:lnTo>
                    <a:pt x="1872" y="11248"/>
                  </a:lnTo>
                  <a:lnTo>
                    <a:pt x="2362" y="11669"/>
                  </a:lnTo>
                  <a:lnTo>
                    <a:pt x="2907" y="11931"/>
                  </a:lnTo>
                  <a:lnTo>
                    <a:pt x="3473" y="12159"/>
                  </a:lnTo>
                  <a:lnTo>
                    <a:pt x="4053" y="12332"/>
                  </a:lnTo>
                  <a:lnTo>
                    <a:pt x="4654" y="12449"/>
                  </a:lnTo>
                  <a:lnTo>
                    <a:pt x="5255" y="12518"/>
                  </a:lnTo>
                  <a:lnTo>
                    <a:pt x="5869" y="12525"/>
                  </a:lnTo>
                  <a:lnTo>
                    <a:pt x="6470" y="12484"/>
                  </a:lnTo>
                  <a:lnTo>
                    <a:pt x="7071" y="12387"/>
                  </a:lnTo>
                  <a:lnTo>
                    <a:pt x="7664" y="12242"/>
                  </a:lnTo>
                  <a:lnTo>
                    <a:pt x="8238" y="12042"/>
                  </a:lnTo>
                  <a:lnTo>
                    <a:pt x="8797" y="11800"/>
                  </a:lnTo>
                  <a:lnTo>
                    <a:pt x="9335" y="11517"/>
                  </a:lnTo>
                  <a:lnTo>
                    <a:pt x="9846" y="11193"/>
                  </a:lnTo>
                  <a:lnTo>
                    <a:pt x="10392" y="10875"/>
                  </a:lnTo>
                  <a:lnTo>
                    <a:pt x="10910" y="10516"/>
                  </a:lnTo>
                  <a:lnTo>
                    <a:pt x="11393" y="10115"/>
                  </a:lnTo>
                  <a:lnTo>
                    <a:pt x="11828" y="9660"/>
                  </a:lnTo>
                  <a:lnTo>
                    <a:pt x="12208" y="9163"/>
                  </a:lnTo>
                  <a:lnTo>
                    <a:pt x="12525" y="8617"/>
                  </a:lnTo>
                  <a:lnTo>
                    <a:pt x="12767" y="8044"/>
                  </a:lnTo>
                  <a:lnTo>
                    <a:pt x="12940" y="7437"/>
                  </a:lnTo>
                  <a:lnTo>
                    <a:pt x="13029" y="6815"/>
                  </a:lnTo>
                  <a:lnTo>
                    <a:pt x="13022" y="6187"/>
                  </a:lnTo>
                  <a:lnTo>
                    <a:pt x="12981" y="5579"/>
                  </a:lnTo>
                  <a:lnTo>
                    <a:pt x="12843" y="4985"/>
                  </a:lnTo>
                  <a:lnTo>
                    <a:pt x="12622" y="4419"/>
                  </a:lnTo>
                  <a:lnTo>
                    <a:pt x="12311" y="3895"/>
                  </a:lnTo>
                  <a:lnTo>
                    <a:pt x="11931" y="3418"/>
                  </a:lnTo>
                  <a:lnTo>
                    <a:pt x="11496" y="2983"/>
                  </a:lnTo>
                  <a:lnTo>
                    <a:pt x="11027" y="2603"/>
                  </a:lnTo>
                  <a:lnTo>
                    <a:pt x="10523" y="2258"/>
                  </a:lnTo>
                  <a:lnTo>
                    <a:pt x="9991" y="1954"/>
                  </a:lnTo>
                  <a:lnTo>
                    <a:pt x="9446" y="1678"/>
                  </a:lnTo>
                  <a:lnTo>
                    <a:pt x="8893" y="1430"/>
                  </a:lnTo>
                  <a:lnTo>
                    <a:pt x="8320" y="1209"/>
                  </a:lnTo>
                  <a:lnTo>
                    <a:pt x="7747" y="1015"/>
                  </a:lnTo>
                  <a:lnTo>
                    <a:pt x="7160" y="836"/>
                  </a:lnTo>
                  <a:lnTo>
                    <a:pt x="6574" y="677"/>
                  </a:lnTo>
                  <a:lnTo>
                    <a:pt x="5980" y="539"/>
                  </a:lnTo>
                  <a:lnTo>
                    <a:pt x="5379" y="408"/>
                  </a:lnTo>
                  <a:lnTo>
                    <a:pt x="4778" y="297"/>
                  </a:lnTo>
                  <a:lnTo>
                    <a:pt x="4178" y="201"/>
                  </a:lnTo>
                  <a:lnTo>
                    <a:pt x="3577" y="118"/>
                  </a:lnTo>
                  <a:lnTo>
                    <a:pt x="2969" y="49"/>
                  </a:lnTo>
                  <a:lnTo>
                    <a:pt x="23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5"/>
            <p:cNvSpPr/>
            <p:nvPr/>
          </p:nvSpPr>
          <p:spPr>
            <a:xfrm>
              <a:off x="7342601" y="1959693"/>
              <a:ext cx="386539" cy="274718"/>
            </a:xfrm>
            <a:custGeom>
              <a:rect b="b" l="l" r="r" t="t"/>
              <a:pathLst>
                <a:path extrusionOk="0" h="2700" w="3799">
                  <a:moveTo>
                    <a:pt x="3432" y="0"/>
                  </a:moveTo>
                  <a:lnTo>
                    <a:pt x="2942" y="332"/>
                  </a:lnTo>
                  <a:lnTo>
                    <a:pt x="2452" y="656"/>
                  </a:lnTo>
                  <a:lnTo>
                    <a:pt x="1962" y="987"/>
                  </a:lnTo>
                  <a:lnTo>
                    <a:pt x="1471" y="1312"/>
                  </a:lnTo>
                  <a:lnTo>
                    <a:pt x="981" y="1643"/>
                  </a:lnTo>
                  <a:lnTo>
                    <a:pt x="491" y="1968"/>
                  </a:lnTo>
                  <a:lnTo>
                    <a:pt x="1" y="2299"/>
                  </a:lnTo>
                  <a:lnTo>
                    <a:pt x="470" y="2700"/>
                  </a:lnTo>
                  <a:lnTo>
                    <a:pt x="974" y="2389"/>
                  </a:lnTo>
                  <a:lnTo>
                    <a:pt x="1478" y="2078"/>
                  </a:lnTo>
                  <a:lnTo>
                    <a:pt x="1969" y="1754"/>
                  </a:lnTo>
                  <a:lnTo>
                    <a:pt x="2466" y="1422"/>
                  </a:lnTo>
                  <a:lnTo>
                    <a:pt x="2949" y="1091"/>
                  </a:lnTo>
                  <a:lnTo>
                    <a:pt x="3419" y="725"/>
                  </a:lnTo>
                  <a:lnTo>
                    <a:pt x="3798" y="290"/>
                  </a:lnTo>
                  <a:lnTo>
                    <a:pt x="34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5"/>
            <p:cNvSpPr/>
            <p:nvPr/>
          </p:nvSpPr>
          <p:spPr>
            <a:xfrm>
              <a:off x="6131513" y="402173"/>
              <a:ext cx="1597639" cy="1981227"/>
            </a:xfrm>
            <a:custGeom>
              <a:rect b="b" l="l" r="r" t="t"/>
              <a:pathLst>
                <a:path extrusionOk="0" fill="none" h="19472" w="15702">
                  <a:moveTo>
                    <a:pt x="0" y="1"/>
                  </a:moveTo>
                  <a:lnTo>
                    <a:pt x="394" y="491"/>
                  </a:lnTo>
                  <a:lnTo>
                    <a:pt x="788" y="974"/>
                  </a:lnTo>
                  <a:lnTo>
                    <a:pt x="1181" y="1458"/>
                  </a:lnTo>
                  <a:lnTo>
                    <a:pt x="1575" y="1948"/>
                  </a:lnTo>
                  <a:lnTo>
                    <a:pt x="1968" y="2431"/>
                  </a:lnTo>
                  <a:lnTo>
                    <a:pt x="2362" y="2921"/>
                  </a:lnTo>
                  <a:lnTo>
                    <a:pt x="2748" y="3405"/>
                  </a:lnTo>
                  <a:lnTo>
                    <a:pt x="3142" y="3895"/>
                  </a:lnTo>
                  <a:lnTo>
                    <a:pt x="3536" y="4378"/>
                  </a:lnTo>
                  <a:lnTo>
                    <a:pt x="3929" y="4869"/>
                  </a:lnTo>
                  <a:lnTo>
                    <a:pt x="4316" y="5352"/>
                  </a:lnTo>
                  <a:lnTo>
                    <a:pt x="4709" y="5842"/>
                  </a:lnTo>
                  <a:lnTo>
                    <a:pt x="5103" y="6325"/>
                  </a:lnTo>
                  <a:lnTo>
                    <a:pt x="5496" y="6816"/>
                  </a:lnTo>
                  <a:lnTo>
                    <a:pt x="5890" y="7299"/>
                  </a:lnTo>
                  <a:lnTo>
                    <a:pt x="6284" y="7782"/>
                  </a:lnTo>
                  <a:lnTo>
                    <a:pt x="6670" y="8272"/>
                  </a:lnTo>
                  <a:lnTo>
                    <a:pt x="7064" y="8756"/>
                  </a:lnTo>
                  <a:lnTo>
                    <a:pt x="7457" y="9246"/>
                  </a:lnTo>
                  <a:lnTo>
                    <a:pt x="7851" y="9729"/>
                  </a:lnTo>
                  <a:lnTo>
                    <a:pt x="8244" y="10220"/>
                  </a:lnTo>
                  <a:lnTo>
                    <a:pt x="8631" y="10703"/>
                  </a:lnTo>
                  <a:lnTo>
                    <a:pt x="9025" y="11193"/>
                  </a:lnTo>
                  <a:lnTo>
                    <a:pt x="9418" y="11676"/>
                  </a:lnTo>
                  <a:lnTo>
                    <a:pt x="9812" y="12167"/>
                  </a:lnTo>
                  <a:lnTo>
                    <a:pt x="10205" y="12650"/>
                  </a:lnTo>
                  <a:lnTo>
                    <a:pt x="10599" y="13140"/>
                  </a:lnTo>
                  <a:lnTo>
                    <a:pt x="10992" y="13623"/>
                  </a:lnTo>
                  <a:lnTo>
                    <a:pt x="11386" y="14114"/>
                  </a:lnTo>
                  <a:lnTo>
                    <a:pt x="11773" y="14597"/>
                  </a:lnTo>
                  <a:lnTo>
                    <a:pt x="12166" y="15087"/>
                  </a:lnTo>
                  <a:lnTo>
                    <a:pt x="12560" y="15571"/>
                  </a:lnTo>
                  <a:lnTo>
                    <a:pt x="12953" y="16061"/>
                  </a:lnTo>
                  <a:lnTo>
                    <a:pt x="13347" y="16544"/>
                  </a:lnTo>
                  <a:lnTo>
                    <a:pt x="13740" y="17034"/>
                  </a:lnTo>
                  <a:lnTo>
                    <a:pt x="14134" y="17518"/>
                  </a:lnTo>
                  <a:lnTo>
                    <a:pt x="14521" y="18008"/>
                  </a:lnTo>
                  <a:lnTo>
                    <a:pt x="14914" y="18498"/>
                  </a:lnTo>
                  <a:lnTo>
                    <a:pt x="15308" y="18981"/>
                  </a:lnTo>
                  <a:lnTo>
                    <a:pt x="15701" y="19472"/>
                  </a:lnTo>
                </a:path>
              </a:pathLst>
            </a:custGeom>
            <a:noFill/>
            <a:ln cap="flat" cmpd="sng" w="9525">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a:off x="6153999" y="383248"/>
              <a:ext cx="1601099" cy="1983262"/>
            </a:xfrm>
            <a:custGeom>
              <a:rect b="b" l="l" r="r" t="t"/>
              <a:pathLst>
                <a:path extrusionOk="0" fill="none" h="19492" w="15736">
                  <a:moveTo>
                    <a:pt x="15736" y="19492"/>
                  </a:moveTo>
                  <a:lnTo>
                    <a:pt x="15342" y="19002"/>
                  </a:lnTo>
                  <a:lnTo>
                    <a:pt x="14949" y="18518"/>
                  </a:lnTo>
                  <a:lnTo>
                    <a:pt x="14562" y="18028"/>
                  </a:lnTo>
                  <a:lnTo>
                    <a:pt x="14162" y="17545"/>
                  </a:lnTo>
                  <a:lnTo>
                    <a:pt x="13768" y="17055"/>
                  </a:lnTo>
                  <a:lnTo>
                    <a:pt x="13374" y="16571"/>
                  </a:lnTo>
                  <a:lnTo>
                    <a:pt x="12988" y="16081"/>
                  </a:lnTo>
                  <a:lnTo>
                    <a:pt x="12594" y="15591"/>
                  </a:lnTo>
                  <a:lnTo>
                    <a:pt x="12201" y="15107"/>
                  </a:lnTo>
                  <a:lnTo>
                    <a:pt x="11807" y="14624"/>
                  </a:lnTo>
                  <a:lnTo>
                    <a:pt x="11414" y="14134"/>
                  </a:lnTo>
                  <a:lnTo>
                    <a:pt x="11020" y="13644"/>
                  </a:lnTo>
                  <a:lnTo>
                    <a:pt x="10626" y="13160"/>
                  </a:lnTo>
                  <a:lnTo>
                    <a:pt x="10233" y="12670"/>
                  </a:lnTo>
                  <a:lnTo>
                    <a:pt x="9839" y="12187"/>
                  </a:lnTo>
                  <a:lnTo>
                    <a:pt x="9446" y="11697"/>
                  </a:lnTo>
                  <a:lnTo>
                    <a:pt x="9052" y="11213"/>
                  </a:lnTo>
                  <a:lnTo>
                    <a:pt x="8659" y="10723"/>
                  </a:lnTo>
                  <a:lnTo>
                    <a:pt x="8265" y="10240"/>
                  </a:lnTo>
                  <a:lnTo>
                    <a:pt x="7872" y="9750"/>
                  </a:lnTo>
                  <a:lnTo>
                    <a:pt x="7478" y="9266"/>
                  </a:lnTo>
                  <a:lnTo>
                    <a:pt x="7084" y="8776"/>
                  </a:lnTo>
                  <a:lnTo>
                    <a:pt x="6691" y="8286"/>
                  </a:lnTo>
                  <a:lnTo>
                    <a:pt x="6297" y="7803"/>
                  </a:lnTo>
                  <a:lnTo>
                    <a:pt x="5904" y="7312"/>
                  </a:lnTo>
                  <a:lnTo>
                    <a:pt x="5510" y="6829"/>
                  </a:lnTo>
                  <a:lnTo>
                    <a:pt x="5117" y="6339"/>
                  </a:lnTo>
                  <a:lnTo>
                    <a:pt x="4723" y="5855"/>
                  </a:lnTo>
                  <a:lnTo>
                    <a:pt x="4330" y="5365"/>
                  </a:lnTo>
                  <a:lnTo>
                    <a:pt x="3936" y="4875"/>
                  </a:lnTo>
                  <a:lnTo>
                    <a:pt x="3542" y="4392"/>
                  </a:lnTo>
                  <a:lnTo>
                    <a:pt x="3149" y="3902"/>
                  </a:lnTo>
                  <a:lnTo>
                    <a:pt x="2755" y="3418"/>
                  </a:lnTo>
                  <a:lnTo>
                    <a:pt x="2362" y="2928"/>
                  </a:lnTo>
                  <a:lnTo>
                    <a:pt x="1968" y="2438"/>
                  </a:lnTo>
                  <a:lnTo>
                    <a:pt x="1575" y="1954"/>
                  </a:lnTo>
                  <a:lnTo>
                    <a:pt x="1181" y="1464"/>
                  </a:lnTo>
                  <a:lnTo>
                    <a:pt x="788" y="981"/>
                  </a:lnTo>
                  <a:lnTo>
                    <a:pt x="387" y="491"/>
                  </a:lnTo>
                  <a:lnTo>
                    <a:pt x="0" y="0"/>
                  </a:lnTo>
                </a:path>
              </a:pathLst>
            </a:custGeom>
            <a:noFill/>
            <a:ln cap="flat" cmpd="sng" w="9525">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a:off x="6183505" y="357914"/>
              <a:ext cx="1617989" cy="1981940"/>
            </a:xfrm>
            <a:custGeom>
              <a:rect b="b" l="l" r="r" t="t"/>
              <a:pathLst>
                <a:path extrusionOk="0" fill="none" h="19479" w="15902">
                  <a:moveTo>
                    <a:pt x="0" y="1"/>
                  </a:moveTo>
                  <a:lnTo>
                    <a:pt x="394" y="491"/>
                  </a:lnTo>
                  <a:lnTo>
                    <a:pt x="794" y="974"/>
                  </a:lnTo>
                  <a:lnTo>
                    <a:pt x="1188" y="1465"/>
                  </a:lnTo>
                  <a:lnTo>
                    <a:pt x="1588" y="1948"/>
                  </a:lnTo>
                  <a:lnTo>
                    <a:pt x="1982" y="2438"/>
                  </a:lnTo>
                  <a:lnTo>
                    <a:pt x="2382" y="2922"/>
                  </a:lnTo>
                  <a:lnTo>
                    <a:pt x="2783" y="3412"/>
                  </a:lnTo>
                  <a:lnTo>
                    <a:pt x="3176" y="3895"/>
                  </a:lnTo>
                  <a:lnTo>
                    <a:pt x="3577" y="4385"/>
                  </a:lnTo>
                  <a:lnTo>
                    <a:pt x="3970" y="4869"/>
                  </a:lnTo>
                  <a:lnTo>
                    <a:pt x="4371" y="5359"/>
                  </a:lnTo>
                  <a:lnTo>
                    <a:pt x="4764" y="5842"/>
                  </a:lnTo>
                  <a:lnTo>
                    <a:pt x="5165" y="6332"/>
                  </a:lnTo>
                  <a:lnTo>
                    <a:pt x="5565" y="6816"/>
                  </a:lnTo>
                  <a:lnTo>
                    <a:pt x="5959" y="7306"/>
                  </a:lnTo>
                  <a:lnTo>
                    <a:pt x="6359" y="7789"/>
                  </a:lnTo>
                  <a:lnTo>
                    <a:pt x="6753" y="8279"/>
                  </a:lnTo>
                  <a:lnTo>
                    <a:pt x="7153" y="8763"/>
                  </a:lnTo>
                  <a:lnTo>
                    <a:pt x="7547" y="9253"/>
                  </a:lnTo>
                  <a:lnTo>
                    <a:pt x="7947" y="9736"/>
                  </a:lnTo>
                  <a:lnTo>
                    <a:pt x="8348" y="10226"/>
                  </a:lnTo>
                  <a:lnTo>
                    <a:pt x="8741" y="10710"/>
                  </a:lnTo>
                  <a:lnTo>
                    <a:pt x="9142" y="11200"/>
                  </a:lnTo>
                  <a:lnTo>
                    <a:pt x="9536" y="11683"/>
                  </a:lnTo>
                  <a:lnTo>
                    <a:pt x="9936" y="12174"/>
                  </a:lnTo>
                  <a:lnTo>
                    <a:pt x="10336" y="12657"/>
                  </a:lnTo>
                  <a:lnTo>
                    <a:pt x="10730" y="13147"/>
                  </a:lnTo>
                  <a:lnTo>
                    <a:pt x="11130" y="13630"/>
                  </a:lnTo>
                  <a:lnTo>
                    <a:pt x="11531" y="14121"/>
                  </a:lnTo>
                  <a:lnTo>
                    <a:pt x="11924" y="14611"/>
                  </a:lnTo>
                  <a:lnTo>
                    <a:pt x="12325" y="15094"/>
                  </a:lnTo>
                  <a:lnTo>
                    <a:pt x="12718" y="15584"/>
                  </a:lnTo>
                  <a:lnTo>
                    <a:pt x="13119" y="16068"/>
                  </a:lnTo>
                  <a:lnTo>
                    <a:pt x="13513" y="16558"/>
                  </a:lnTo>
                  <a:lnTo>
                    <a:pt x="13913" y="17041"/>
                  </a:lnTo>
                  <a:lnTo>
                    <a:pt x="14313" y="17531"/>
                  </a:lnTo>
                  <a:lnTo>
                    <a:pt x="14707" y="18015"/>
                  </a:lnTo>
                  <a:lnTo>
                    <a:pt x="15107" y="18505"/>
                  </a:lnTo>
                  <a:lnTo>
                    <a:pt x="15508" y="18995"/>
                  </a:lnTo>
                  <a:lnTo>
                    <a:pt x="15901" y="19478"/>
                  </a:lnTo>
                </a:path>
              </a:pathLst>
            </a:custGeom>
            <a:noFill/>
            <a:ln cap="flat" cmpd="sng" w="9525">
              <a:solidFill>
                <a:schemeClr val="lt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a:off x="5777435" y="-90275"/>
              <a:ext cx="434971" cy="519319"/>
            </a:xfrm>
            <a:custGeom>
              <a:rect b="b" l="l" r="r" t="t"/>
              <a:pathLst>
                <a:path extrusionOk="0" h="5104" w="4275">
                  <a:moveTo>
                    <a:pt x="1388" y="1"/>
                  </a:moveTo>
                  <a:lnTo>
                    <a:pt x="774" y="215"/>
                  </a:lnTo>
                  <a:lnTo>
                    <a:pt x="304" y="539"/>
                  </a:lnTo>
                  <a:lnTo>
                    <a:pt x="1" y="1009"/>
                  </a:lnTo>
                  <a:lnTo>
                    <a:pt x="90" y="1561"/>
                  </a:lnTo>
                  <a:lnTo>
                    <a:pt x="539" y="1955"/>
                  </a:lnTo>
                  <a:lnTo>
                    <a:pt x="981" y="2348"/>
                  </a:lnTo>
                  <a:lnTo>
                    <a:pt x="1416" y="2756"/>
                  </a:lnTo>
                  <a:lnTo>
                    <a:pt x="1810" y="3198"/>
                  </a:lnTo>
                  <a:lnTo>
                    <a:pt x="1741" y="3798"/>
                  </a:lnTo>
                  <a:lnTo>
                    <a:pt x="1727" y="4406"/>
                  </a:lnTo>
                  <a:lnTo>
                    <a:pt x="2210" y="4641"/>
                  </a:lnTo>
                  <a:lnTo>
                    <a:pt x="2693" y="4869"/>
                  </a:lnTo>
                  <a:lnTo>
                    <a:pt x="3177" y="5103"/>
                  </a:lnTo>
                  <a:lnTo>
                    <a:pt x="3722" y="4634"/>
                  </a:lnTo>
                  <a:lnTo>
                    <a:pt x="4274" y="4164"/>
                  </a:lnTo>
                  <a:lnTo>
                    <a:pt x="4178" y="3646"/>
                  </a:lnTo>
                  <a:lnTo>
                    <a:pt x="4081" y="3135"/>
                  </a:lnTo>
                  <a:lnTo>
                    <a:pt x="3984" y="2625"/>
                  </a:lnTo>
                  <a:lnTo>
                    <a:pt x="3729" y="2017"/>
                  </a:lnTo>
                  <a:lnTo>
                    <a:pt x="3411" y="1444"/>
                  </a:lnTo>
                  <a:lnTo>
                    <a:pt x="3039" y="905"/>
                  </a:lnTo>
                  <a:lnTo>
                    <a:pt x="2590" y="429"/>
                  </a:lnTo>
                  <a:lnTo>
                    <a:pt x="2037" y="84"/>
                  </a:lnTo>
                  <a:lnTo>
                    <a:pt x="13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a:off x="5673450" y="63564"/>
              <a:ext cx="124437" cy="114669"/>
            </a:xfrm>
            <a:custGeom>
              <a:rect b="b" l="l" r="r" t="t"/>
              <a:pathLst>
                <a:path extrusionOk="0" h="1127" w="1223">
                  <a:moveTo>
                    <a:pt x="1092" y="1"/>
                  </a:moveTo>
                  <a:lnTo>
                    <a:pt x="1002" y="42"/>
                  </a:lnTo>
                  <a:lnTo>
                    <a:pt x="967" y="70"/>
                  </a:lnTo>
                  <a:lnTo>
                    <a:pt x="463" y="450"/>
                  </a:lnTo>
                  <a:lnTo>
                    <a:pt x="346" y="429"/>
                  </a:lnTo>
                  <a:lnTo>
                    <a:pt x="1" y="781"/>
                  </a:lnTo>
                  <a:lnTo>
                    <a:pt x="346" y="1126"/>
                  </a:lnTo>
                  <a:lnTo>
                    <a:pt x="691" y="781"/>
                  </a:lnTo>
                  <a:lnTo>
                    <a:pt x="691" y="719"/>
                  </a:lnTo>
                  <a:lnTo>
                    <a:pt x="1223" y="139"/>
                  </a:lnTo>
                  <a:lnTo>
                    <a:pt x="10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5"/>
            <p:cNvSpPr/>
            <p:nvPr/>
          </p:nvSpPr>
          <p:spPr>
            <a:xfrm>
              <a:off x="5750777" y="135295"/>
              <a:ext cx="124437" cy="113855"/>
            </a:xfrm>
            <a:custGeom>
              <a:rect b="b" l="l" r="r" t="t"/>
              <a:pathLst>
                <a:path extrusionOk="0" h="1119" w="1223">
                  <a:moveTo>
                    <a:pt x="1084" y="0"/>
                  </a:moveTo>
                  <a:lnTo>
                    <a:pt x="1001" y="42"/>
                  </a:lnTo>
                  <a:lnTo>
                    <a:pt x="960" y="69"/>
                  </a:lnTo>
                  <a:lnTo>
                    <a:pt x="456" y="449"/>
                  </a:lnTo>
                  <a:lnTo>
                    <a:pt x="345" y="428"/>
                  </a:lnTo>
                  <a:lnTo>
                    <a:pt x="0" y="780"/>
                  </a:lnTo>
                  <a:lnTo>
                    <a:pt x="345" y="1119"/>
                  </a:lnTo>
                  <a:lnTo>
                    <a:pt x="691" y="780"/>
                  </a:lnTo>
                  <a:lnTo>
                    <a:pt x="691" y="718"/>
                  </a:lnTo>
                  <a:lnTo>
                    <a:pt x="1222" y="138"/>
                  </a:lnTo>
                  <a:lnTo>
                    <a:pt x="1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a:off x="5823831" y="203362"/>
              <a:ext cx="123725" cy="114669"/>
            </a:xfrm>
            <a:custGeom>
              <a:rect b="b" l="l" r="r" t="t"/>
              <a:pathLst>
                <a:path extrusionOk="0" h="1127" w="1216">
                  <a:moveTo>
                    <a:pt x="1084" y="1"/>
                  </a:moveTo>
                  <a:lnTo>
                    <a:pt x="1001" y="42"/>
                  </a:lnTo>
                  <a:lnTo>
                    <a:pt x="960" y="70"/>
                  </a:lnTo>
                  <a:lnTo>
                    <a:pt x="456" y="450"/>
                  </a:lnTo>
                  <a:lnTo>
                    <a:pt x="345" y="436"/>
                  </a:lnTo>
                  <a:lnTo>
                    <a:pt x="0" y="781"/>
                  </a:lnTo>
                  <a:lnTo>
                    <a:pt x="345" y="1126"/>
                  </a:lnTo>
                  <a:lnTo>
                    <a:pt x="691" y="781"/>
                  </a:lnTo>
                  <a:lnTo>
                    <a:pt x="684" y="719"/>
                  </a:lnTo>
                  <a:lnTo>
                    <a:pt x="1215" y="139"/>
                  </a:lnTo>
                  <a:lnTo>
                    <a:pt x="10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7157830" y="1657611"/>
              <a:ext cx="261491" cy="262102"/>
            </a:xfrm>
            <a:custGeom>
              <a:rect b="b" l="l" r="r" t="t"/>
              <a:pathLst>
                <a:path extrusionOk="0" h="2576" w="2570">
                  <a:moveTo>
                    <a:pt x="1285" y="131"/>
                  </a:moveTo>
                  <a:lnTo>
                    <a:pt x="1865" y="283"/>
                  </a:lnTo>
                  <a:lnTo>
                    <a:pt x="2286" y="711"/>
                  </a:lnTo>
                  <a:lnTo>
                    <a:pt x="2445" y="1284"/>
                  </a:lnTo>
                  <a:lnTo>
                    <a:pt x="2286" y="1864"/>
                  </a:lnTo>
                  <a:lnTo>
                    <a:pt x="1865" y="2293"/>
                  </a:lnTo>
                  <a:lnTo>
                    <a:pt x="1285" y="2444"/>
                  </a:lnTo>
                  <a:lnTo>
                    <a:pt x="705" y="2293"/>
                  </a:lnTo>
                  <a:lnTo>
                    <a:pt x="277" y="1864"/>
                  </a:lnTo>
                  <a:lnTo>
                    <a:pt x="125" y="1284"/>
                  </a:lnTo>
                  <a:lnTo>
                    <a:pt x="284" y="711"/>
                  </a:lnTo>
                  <a:lnTo>
                    <a:pt x="705" y="283"/>
                  </a:lnTo>
                  <a:lnTo>
                    <a:pt x="1285" y="131"/>
                  </a:lnTo>
                  <a:close/>
                  <a:moveTo>
                    <a:pt x="1285" y="0"/>
                  </a:moveTo>
                  <a:lnTo>
                    <a:pt x="643" y="173"/>
                  </a:lnTo>
                  <a:lnTo>
                    <a:pt x="174" y="642"/>
                  </a:lnTo>
                  <a:lnTo>
                    <a:pt x="1" y="1284"/>
                  </a:lnTo>
                  <a:lnTo>
                    <a:pt x="174" y="1933"/>
                  </a:lnTo>
                  <a:lnTo>
                    <a:pt x="643" y="2403"/>
                  </a:lnTo>
                  <a:lnTo>
                    <a:pt x="1285" y="2576"/>
                  </a:lnTo>
                  <a:lnTo>
                    <a:pt x="1927" y="2403"/>
                  </a:lnTo>
                  <a:lnTo>
                    <a:pt x="2397" y="1933"/>
                  </a:lnTo>
                  <a:lnTo>
                    <a:pt x="2569" y="1284"/>
                  </a:lnTo>
                  <a:lnTo>
                    <a:pt x="2397" y="642"/>
                  </a:lnTo>
                  <a:lnTo>
                    <a:pt x="1927" y="173"/>
                  </a:lnTo>
                  <a:lnTo>
                    <a:pt x="1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9" name="Google Shape;1219;p35"/>
            <p:cNvGrpSpPr/>
            <p:nvPr/>
          </p:nvGrpSpPr>
          <p:grpSpPr>
            <a:xfrm>
              <a:off x="5571069" y="2745182"/>
              <a:ext cx="2717278" cy="2634244"/>
              <a:chOff x="5571069" y="2745182"/>
              <a:chExt cx="2717278" cy="2634244"/>
            </a:xfrm>
          </p:grpSpPr>
          <p:sp>
            <p:nvSpPr>
              <p:cNvPr id="1220" name="Google Shape;1220;p35"/>
              <p:cNvSpPr/>
              <p:nvPr/>
            </p:nvSpPr>
            <p:spPr>
              <a:xfrm rot="327870">
                <a:off x="5680005" y="2858720"/>
                <a:ext cx="2499405" cy="2407168"/>
              </a:xfrm>
              <a:custGeom>
                <a:rect b="b" l="l" r="r" t="t"/>
                <a:pathLst>
                  <a:path extrusionOk="0" h="16572" w="17207">
                    <a:moveTo>
                      <a:pt x="16923" y="4723"/>
                    </a:moveTo>
                    <a:lnTo>
                      <a:pt x="17206" y="4399"/>
                    </a:lnTo>
                    <a:lnTo>
                      <a:pt x="16523" y="3404"/>
                    </a:lnTo>
                    <a:lnTo>
                      <a:pt x="16253" y="3694"/>
                    </a:lnTo>
                    <a:cubicBezTo>
                      <a:pt x="15135" y="2279"/>
                      <a:pt x="13485" y="0"/>
                      <a:pt x="12028" y="1989"/>
                    </a:cubicBezTo>
                    <a:lnTo>
                      <a:pt x="10543" y="4019"/>
                    </a:lnTo>
                    <a:lnTo>
                      <a:pt x="10122" y="3736"/>
                    </a:lnTo>
                    <a:cubicBezTo>
                      <a:pt x="10219" y="3467"/>
                      <a:pt x="9873" y="3252"/>
                      <a:pt x="9673" y="3460"/>
                    </a:cubicBezTo>
                    <a:cubicBezTo>
                      <a:pt x="9466" y="3660"/>
                      <a:pt x="9680" y="4005"/>
                      <a:pt x="9949" y="3908"/>
                    </a:cubicBezTo>
                    <a:lnTo>
                      <a:pt x="10398" y="4212"/>
                    </a:lnTo>
                    <a:lnTo>
                      <a:pt x="10150" y="4557"/>
                    </a:lnTo>
                    <a:lnTo>
                      <a:pt x="9742" y="4288"/>
                    </a:lnTo>
                    <a:cubicBezTo>
                      <a:pt x="9804" y="3998"/>
                      <a:pt x="9432" y="3826"/>
                      <a:pt x="9259" y="4060"/>
                    </a:cubicBezTo>
                    <a:cubicBezTo>
                      <a:pt x="9079" y="4295"/>
                      <a:pt x="9342" y="4606"/>
                      <a:pt x="9604" y="4468"/>
                    </a:cubicBezTo>
                    <a:lnTo>
                      <a:pt x="10012" y="4751"/>
                    </a:lnTo>
                    <a:lnTo>
                      <a:pt x="9791" y="5048"/>
                    </a:lnTo>
                    <a:lnTo>
                      <a:pt x="9356" y="4758"/>
                    </a:lnTo>
                    <a:cubicBezTo>
                      <a:pt x="9307" y="4475"/>
                      <a:pt x="8914" y="4447"/>
                      <a:pt x="8831" y="4723"/>
                    </a:cubicBezTo>
                    <a:cubicBezTo>
                      <a:pt x="8741" y="4992"/>
                      <a:pt x="9086" y="5200"/>
                      <a:pt x="9287" y="4992"/>
                    </a:cubicBezTo>
                    <a:lnTo>
                      <a:pt x="9646" y="5241"/>
                    </a:lnTo>
                    <a:lnTo>
                      <a:pt x="9259" y="5828"/>
                    </a:lnTo>
                    <a:cubicBezTo>
                      <a:pt x="8872" y="5524"/>
                      <a:pt x="8313" y="5614"/>
                      <a:pt x="8037" y="6021"/>
                    </a:cubicBezTo>
                    <a:cubicBezTo>
                      <a:pt x="7768" y="6429"/>
                      <a:pt x="7899" y="6981"/>
                      <a:pt x="8320" y="7229"/>
                    </a:cubicBezTo>
                    <a:lnTo>
                      <a:pt x="8320" y="7229"/>
                    </a:lnTo>
                    <a:lnTo>
                      <a:pt x="7899" y="7858"/>
                    </a:lnTo>
                    <a:lnTo>
                      <a:pt x="7892" y="7858"/>
                    </a:lnTo>
                    <a:cubicBezTo>
                      <a:pt x="7505" y="7582"/>
                      <a:pt x="6967" y="7678"/>
                      <a:pt x="6697" y="8072"/>
                    </a:cubicBezTo>
                    <a:cubicBezTo>
                      <a:pt x="6435" y="8465"/>
                      <a:pt x="6546" y="8997"/>
                      <a:pt x="6946" y="9259"/>
                    </a:cubicBezTo>
                    <a:lnTo>
                      <a:pt x="6953" y="9266"/>
                    </a:lnTo>
                    <a:cubicBezTo>
                      <a:pt x="6794" y="9501"/>
                      <a:pt x="6635" y="9736"/>
                      <a:pt x="6476" y="9964"/>
                    </a:cubicBezTo>
                    <a:lnTo>
                      <a:pt x="6470" y="9957"/>
                    </a:lnTo>
                    <a:cubicBezTo>
                      <a:pt x="6083" y="9681"/>
                      <a:pt x="5544" y="9777"/>
                      <a:pt x="5275" y="10164"/>
                    </a:cubicBezTo>
                    <a:cubicBezTo>
                      <a:pt x="5006" y="10557"/>
                      <a:pt x="5116" y="11096"/>
                      <a:pt x="5517" y="11351"/>
                    </a:cubicBezTo>
                    <a:lnTo>
                      <a:pt x="5524" y="11351"/>
                    </a:lnTo>
                    <a:cubicBezTo>
                      <a:pt x="5123" y="11931"/>
                      <a:pt x="4771" y="12435"/>
                      <a:pt x="4516" y="12788"/>
                    </a:cubicBezTo>
                    <a:cubicBezTo>
                      <a:pt x="3445" y="14238"/>
                      <a:pt x="2707" y="14341"/>
                      <a:pt x="2506" y="13775"/>
                    </a:cubicBezTo>
                    <a:cubicBezTo>
                      <a:pt x="2720" y="12829"/>
                      <a:pt x="4060" y="11275"/>
                      <a:pt x="4426" y="10799"/>
                    </a:cubicBezTo>
                    <a:cubicBezTo>
                      <a:pt x="5158" y="9853"/>
                      <a:pt x="5841" y="8203"/>
                      <a:pt x="5931" y="6815"/>
                    </a:cubicBezTo>
                    <a:cubicBezTo>
                      <a:pt x="5993" y="5828"/>
                      <a:pt x="6325" y="4875"/>
                      <a:pt x="6891" y="4053"/>
                    </a:cubicBezTo>
                    <a:lnTo>
                      <a:pt x="6911" y="4026"/>
                    </a:lnTo>
                    <a:lnTo>
                      <a:pt x="6898" y="4033"/>
                    </a:lnTo>
                    <a:lnTo>
                      <a:pt x="6898" y="4033"/>
                    </a:lnTo>
                    <a:cubicBezTo>
                      <a:pt x="6946" y="3950"/>
                      <a:pt x="6960" y="3846"/>
                      <a:pt x="6925" y="3756"/>
                    </a:cubicBezTo>
                    <a:cubicBezTo>
                      <a:pt x="6766" y="3342"/>
                      <a:pt x="5558" y="3432"/>
                      <a:pt x="4226" y="3950"/>
                    </a:cubicBezTo>
                    <a:lnTo>
                      <a:pt x="4212" y="3950"/>
                    </a:lnTo>
                    <a:lnTo>
                      <a:pt x="4191" y="3957"/>
                    </a:lnTo>
                    <a:cubicBezTo>
                      <a:pt x="2879" y="4475"/>
                      <a:pt x="1940" y="5220"/>
                      <a:pt x="2106" y="5635"/>
                    </a:cubicBezTo>
                    <a:cubicBezTo>
                      <a:pt x="2161" y="5786"/>
                      <a:pt x="2354" y="5869"/>
                      <a:pt x="2631" y="5890"/>
                    </a:cubicBezTo>
                    <a:lnTo>
                      <a:pt x="2617" y="5897"/>
                    </a:lnTo>
                    <a:cubicBezTo>
                      <a:pt x="2921" y="5987"/>
                      <a:pt x="3211" y="6042"/>
                      <a:pt x="3508" y="6242"/>
                    </a:cubicBezTo>
                    <a:cubicBezTo>
                      <a:pt x="5689" y="8486"/>
                      <a:pt x="214" y="10564"/>
                      <a:pt x="228" y="13519"/>
                    </a:cubicBezTo>
                    <a:cubicBezTo>
                      <a:pt x="0" y="14976"/>
                      <a:pt x="2430" y="16571"/>
                      <a:pt x="3943" y="15936"/>
                    </a:cubicBezTo>
                    <a:cubicBezTo>
                      <a:pt x="5406" y="15591"/>
                      <a:pt x="8472" y="9729"/>
                      <a:pt x="10695" y="5938"/>
                    </a:cubicBezTo>
                    <a:lnTo>
                      <a:pt x="10978" y="6132"/>
                    </a:lnTo>
                    <a:cubicBezTo>
                      <a:pt x="10861" y="6394"/>
                      <a:pt x="11178" y="6643"/>
                      <a:pt x="11406" y="6456"/>
                    </a:cubicBezTo>
                    <a:cubicBezTo>
                      <a:pt x="11634" y="6277"/>
                      <a:pt x="11455" y="5911"/>
                      <a:pt x="11172" y="5973"/>
                    </a:cubicBezTo>
                    <a:lnTo>
                      <a:pt x="10826" y="5738"/>
                    </a:lnTo>
                    <a:lnTo>
                      <a:pt x="10895" y="5635"/>
                    </a:lnTo>
                    <a:cubicBezTo>
                      <a:pt x="10944" y="5565"/>
                      <a:pt x="10985" y="5496"/>
                      <a:pt x="11033" y="5427"/>
                    </a:cubicBezTo>
                    <a:lnTo>
                      <a:pt x="11351" y="5641"/>
                    </a:lnTo>
                    <a:cubicBezTo>
                      <a:pt x="11323" y="5931"/>
                      <a:pt x="11703" y="6056"/>
                      <a:pt x="11855" y="5807"/>
                    </a:cubicBezTo>
                    <a:cubicBezTo>
                      <a:pt x="12007" y="5559"/>
                      <a:pt x="11717" y="5282"/>
                      <a:pt x="11468" y="5441"/>
                    </a:cubicBezTo>
                    <a:lnTo>
                      <a:pt x="11158" y="5227"/>
                    </a:lnTo>
                    <a:cubicBezTo>
                      <a:pt x="11241" y="5110"/>
                      <a:pt x="11317" y="4985"/>
                      <a:pt x="11386" y="4875"/>
                    </a:cubicBezTo>
                    <a:lnTo>
                      <a:pt x="11738" y="5110"/>
                    </a:lnTo>
                    <a:cubicBezTo>
                      <a:pt x="11752" y="5400"/>
                      <a:pt x="12145" y="5469"/>
                      <a:pt x="12262" y="5206"/>
                    </a:cubicBezTo>
                    <a:cubicBezTo>
                      <a:pt x="12373" y="4937"/>
                      <a:pt x="12048" y="4702"/>
                      <a:pt x="11834" y="4889"/>
                    </a:cubicBezTo>
                    <a:lnTo>
                      <a:pt x="11517" y="4675"/>
                    </a:lnTo>
                    <a:cubicBezTo>
                      <a:pt x="12539" y="3052"/>
                      <a:pt x="12960" y="2231"/>
                      <a:pt x="13340" y="2065"/>
                    </a:cubicBezTo>
                    <a:cubicBezTo>
                      <a:pt x="13775" y="1878"/>
                      <a:pt x="14341" y="2638"/>
                      <a:pt x="15936" y="4040"/>
                    </a:cubicBezTo>
                    <a:lnTo>
                      <a:pt x="15749" y="4233"/>
                    </a:lnTo>
                    <a:lnTo>
                      <a:pt x="16750" y="4916"/>
                    </a:lnTo>
                    <a:lnTo>
                      <a:pt x="16847" y="4806"/>
                    </a:lnTo>
                    <a:lnTo>
                      <a:pt x="16854" y="4813"/>
                    </a:lnTo>
                    <a:close/>
                    <a:moveTo>
                      <a:pt x="6546" y="4468"/>
                    </a:moveTo>
                    <a:lnTo>
                      <a:pt x="6539" y="4468"/>
                    </a:lnTo>
                    <a:close/>
                    <a:moveTo>
                      <a:pt x="6318" y="4647"/>
                    </a:moveTo>
                    <a:lnTo>
                      <a:pt x="6304" y="4654"/>
                    </a:lnTo>
                    <a:close/>
                    <a:moveTo>
                      <a:pt x="6180" y="4744"/>
                    </a:moveTo>
                    <a:lnTo>
                      <a:pt x="6180" y="4744"/>
                    </a:lnTo>
                    <a:close/>
                    <a:moveTo>
                      <a:pt x="6048" y="4827"/>
                    </a:moveTo>
                    <a:lnTo>
                      <a:pt x="6035" y="4834"/>
                    </a:lnTo>
                    <a:close/>
                    <a:moveTo>
                      <a:pt x="6794" y="4198"/>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rot="327870">
                <a:off x="6128416" y="3358454"/>
                <a:ext cx="526695" cy="257973"/>
              </a:xfrm>
              <a:custGeom>
                <a:rect b="b" l="l" r="r" t="t"/>
                <a:pathLst>
                  <a:path extrusionOk="0" h="1776" w="3626">
                    <a:moveTo>
                      <a:pt x="3535" y="249"/>
                    </a:moveTo>
                    <a:cubicBezTo>
                      <a:pt x="3625" y="498"/>
                      <a:pt x="2928" y="981"/>
                      <a:pt x="1982" y="1340"/>
                    </a:cubicBezTo>
                    <a:cubicBezTo>
                      <a:pt x="1029" y="1692"/>
                      <a:pt x="180" y="1775"/>
                      <a:pt x="90" y="1527"/>
                    </a:cubicBezTo>
                    <a:cubicBezTo>
                      <a:pt x="0" y="1278"/>
                      <a:pt x="691" y="795"/>
                      <a:pt x="1651" y="443"/>
                    </a:cubicBezTo>
                    <a:cubicBezTo>
                      <a:pt x="2603" y="90"/>
                      <a:pt x="3439" y="1"/>
                      <a:pt x="3535" y="2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rot="327870">
                <a:off x="6859700" y="3687861"/>
                <a:ext cx="243738" cy="242867"/>
              </a:xfrm>
              <a:custGeom>
                <a:rect b="b" l="l" r="r" t="t"/>
                <a:pathLst>
                  <a:path extrusionOk="0" h="1672" w="1678">
                    <a:moveTo>
                      <a:pt x="842" y="1"/>
                    </a:moveTo>
                    <a:cubicBezTo>
                      <a:pt x="380" y="1"/>
                      <a:pt x="0" y="374"/>
                      <a:pt x="0" y="836"/>
                    </a:cubicBezTo>
                    <a:cubicBezTo>
                      <a:pt x="0" y="1299"/>
                      <a:pt x="380" y="1672"/>
                      <a:pt x="842" y="1672"/>
                    </a:cubicBezTo>
                    <a:cubicBezTo>
                      <a:pt x="1305" y="1672"/>
                      <a:pt x="1678" y="1299"/>
                      <a:pt x="1678" y="836"/>
                    </a:cubicBezTo>
                    <a:cubicBezTo>
                      <a:pt x="1678" y="374"/>
                      <a:pt x="1305" y="1"/>
                      <a:pt x="8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rot="327870">
                <a:off x="6630006" y="3961041"/>
                <a:ext cx="242867" cy="242867"/>
              </a:xfrm>
              <a:custGeom>
                <a:rect b="b" l="l" r="r" t="t"/>
                <a:pathLst>
                  <a:path extrusionOk="0" h="1672" w="1672">
                    <a:moveTo>
                      <a:pt x="836" y="1"/>
                    </a:moveTo>
                    <a:cubicBezTo>
                      <a:pt x="373" y="1"/>
                      <a:pt x="0" y="374"/>
                      <a:pt x="0" y="836"/>
                    </a:cubicBezTo>
                    <a:cubicBezTo>
                      <a:pt x="0" y="1299"/>
                      <a:pt x="373" y="1672"/>
                      <a:pt x="836" y="1672"/>
                    </a:cubicBezTo>
                    <a:cubicBezTo>
                      <a:pt x="1298" y="1672"/>
                      <a:pt x="1671" y="1299"/>
                      <a:pt x="1671" y="836"/>
                    </a:cubicBezTo>
                    <a:cubicBezTo>
                      <a:pt x="1671" y="374"/>
                      <a:pt x="1298"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rot="327870">
                <a:off x="6395930" y="4248046"/>
                <a:ext cx="243883" cy="242867"/>
              </a:xfrm>
              <a:custGeom>
                <a:rect b="b" l="l" r="r" t="t"/>
                <a:pathLst>
                  <a:path extrusionOk="0" h="1672" w="1679">
                    <a:moveTo>
                      <a:pt x="843" y="1"/>
                    </a:moveTo>
                    <a:cubicBezTo>
                      <a:pt x="381" y="1"/>
                      <a:pt x="1" y="373"/>
                      <a:pt x="1" y="836"/>
                    </a:cubicBezTo>
                    <a:cubicBezTo>
                      <a:pt x="1" y="1299"/>
                      <a:pt x="381" y="1671"/>
                      <a:pt x="843" y="1671"/>
                    </a:cubicBezTo>
                    <a:cubicBezTo>
                      <a:pt x="1306" y="1671"/>
                      <a:pt x="1679" y="1299"/>
                      <a:pt x="1679" y="836"/>
                    </a:cubicBezTo>
                    <a:cubicBezTo>
                      <a:pt x="1679" y="373"/>
                      <a:pt x="1306" y="1"/>
                      <a:pt x="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35"/>
            <p:cNvSpPr/>
            <p:nvPr/>
          </p:nvSpPr>
          <p:spPr>
            <a:xfrm>
              <a:off x="8420650" y="628222"/>
              <a:ext cx="264363" cy="1015569"/>
            </a:xfrm>
            <a:custGeom>
              <a:rect b="b" l="l" r="r" t="t"/>
              <a:pathLst>
                <a:path extrusionOk="0" fill="none" h="6450" w="1679">
                  <a:moveTo>
                    <a:pt x="1299" y="5959"/>
                  </a:moveTo>
                  <a:cubicBezTo>
                    <a:pt x="1534" y="5628"/>
                    <a:pt x="1209" y="5027"/>
                    <a:pt x="802" y="4999"/>
                  </a:cubicBezTo>
                  <a:cubicBezTo>
                    <a:pt x="394" y="4972"/>
                    <a:pt x="42" y="5365"/>
                    <a:pt x="35" y="5773"/>
                  </a:cubicBezTo>
                  <a:cubicBezTo>
                    <a:pt x="21" y="5925"/>
                    <a:pt x="77" y="6083"/>
                    <a:pt x="173" y="6201"/>
                  </a:cubicBezTo>
                  <a:cubicBezTo>
                    <a:pt x="394" y="6449"/>
                    <a:pt x="802" y="6401"/>
                    <a:pt x="1071" y="6215"/>
                  </a:cubicBezTo>
                  <a:cubicBezTo>
                    <a:pt x="1506" y="5918"/>
                    <a:pt x="1678" y="5352"/>
                    <a:pt x="1651" y="4834"/>
                  </a:cubicBezTo>
                  <a:cubicBezTo>
                    <a:pt x="1623" y="4316"/>
                    <a:pt x="1409" y="3826"/>
                    <a:pt x="1202" y="3342"/>
                  </a:cubicBezTo>
                  <a:lnTo>
                    <a:pt x="1" y="518"/>
                  </a:lnTo>
                  <a:cubicBezTo>
                    <a:pt x="194" y="256"/>
                    <a:pt x="470" y="76"/>
                    <a:pt x="788" y="1"/>
                  </a:cubicBezTo>
                </a:path>
              </a:pathLst>
            </a:custGeom>
            <a:solidFill>
              <a:schemeClr val="dk2"/>
            </a:solidFill>
            <a:ln cap="flat" cmpd="sng" w="38100">
              <a:solidFill>
                <a:schemeClr val="dk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6" name="Google Shape;1226;p35"/>
            <p:cNvGrpSpPr/>
            <p:nvPr/>
          </p:nvGrpSpPr>
          <p:grpSpPr>
            <a:xfrm>
              <a:off x="4276725" y="784650"/>
              <a:ext cx="3267075" cy="2012651"/>
              <a:chOff x="4124325" y="632250"/>
              <a:chExt cx="3267075" cy="2012651"/>
            </a:xfrm>
          </p:grpSpPr>
          <p:sp>
            <p:nvSpPr>
              <p:cNvPr id="1227" name="Google Shape;1227;p35"/>
              <p:cNvSpPr/>
              <p:nvPr/>
            </p:nvSpPr>
            <p:spPr>
              <a:xfrm>
                <a:off x="4978597" y="938644"/>
                <a:ext cx="44929" cy="34804"/>
              </a:xfrm>
              <a:custGeom>
                <a:rect b="b" l="l" r="r" t="t"/>
                <a:pathLst>
                  <a:path extrusionOk="0" h="519" w="670">
                    <a:moveTo>
                      <a:pt x="331" y="1"/>
                    </a:moveTo>
                    <a:cubicBezTo>
                      <a:pt x="0" y="1"/>
                      <a:pt x="0" y="518"/>
                      <a:pt x="331" y="518"/>
                    </a:cubicBezTo>
                    <a:cubicBezTo>
                      <a:pt x="670" y="518"/>
                      <a:pt x="670"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a:off x="4124325" y="2381827"/>
                <a:ext cx="44526" cy="34804"/>
              </a:xfrm>
              <a:custGeom>
                <a:rect b="b" l="l" r="r" t="t"/>
                <a:pathLst>
                  <a:path extrusionOk="0" h="519" w="664">
                    <a:moveTo>
                      <a:pt x="332" y="1"/>
                    </a:moveTo>
                    <a:cubicBezTo>
                      <a:pt x="0" y="1"/>
                      <a:pt x="0" y="519"/>
                      <a:pt x="332" y="519"/>
                    </a:cubicBezTo>
                    <a:cubicBezTo>
                      <a:pt x="663" y="519"/>
                      <a:pt x="663" y="1"/>
                      <a:pt x="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a:off x="6064360" y="2428165"/>
                <a:ext cx="44459" cy="34804"/>
              </a:xfrm>
              <a:custGeom>
                <a:rect b="b" l="l" r="r" t="t"/>
                <a:pathLst>
                  <a:path extrusionOk="0" h="519" w="663">
                    <a:moveTo>
                      <a:pt x="332" y="0"/>
                    </a:moveTo>
                    <a:cubicBezTo>
                      <a:pt x="0" y="0"/>
                      <a:pt x="0" y="518"/>
                      <a:pt x="332" y="518"/>
                    </a:cubicBezTo>
                    <a:cubicBezTo>
                      <a:pt x="663" y="518"/>
                      <a:pt x="663" y="0"/>
                      <a:pt x="332" y="0"/>
                    </a:cubicBezTo>
                    <a:close/>
                  </a:path>
                </a:pathLst>
              </a:custGeom>
              <a:solidFill>
                <a:srgbClr val="DE4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a:off x="7330646" y="825716"/>
                <a:ext cx="60754" cy="52374"/>
              </a:xfrm>
              <a:custGeom>
                <a:rect b="b" l="l" r="r" t="t"/>
                <a:pathLst>
                  <a:path extrusionOk="0" h="781" w="906">
                    <a:moveTo>
                      <a:pt x="392" y="0"/>
                    </a:moveTo>
                    <a:cubicBezTo>
                      <a:pt x="193" y="0"/>
                      <a:pt x="1" y="156"/>
                      <a:pt x="1" y="393"/>
                    </a:cubicBezTo>
                    <a:cubicBezTo>
                      <a:pt x="1" y="601"/>
                      <a:pt x="174" y="773"/>
                      <a:pt x="388" y="780"/>
                    </a:cubicBezTo>
                    <a:cubicBezTo>
                      <a:pt x="733" y="780"/>
                      <a:pt x="905" y="359"/>
                      <a:pt x="664" y="117"/>
                    </a:cubicBezTo>
                    <a:cubicBezTo>
                      <a:pt x="585" y="36"/>
                      <a:pt x="487" y="0"/>
                      <a:pt x="3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a:off x="4882702" y="1518640"/>
                <a:ext cx="61223" cy="52106"/>
              </a:xfrm>
              <a:custGeom>
                <a:rect b="b" l="l" r="r" t="t"/>
                <a:pathLst>
                  <a:path extrusionOk="0" h="777" w="913">
                    <a:moveTo>
                      <a:pt x="395" y="1"/>
                    </a:moveTo>
                    <a:cubicBezTo>
                      <a:pt x="195" y="1"/>
                      <a:pt x="1" y="155"/>
                      <a:pt x="1" y="390"/>
                    </a:cubicBezTo>
                    <a:cubicBezTo>
                      <a:pt x="8" y="604"/>
                      <a:pt x="180" y="776"/>
                      <a:pt x="394" y="776"/>
                    </a:cubicBezTo>
                    <a:cubicBezTo>
                      <a:pt x="740" y="776"/>
                      <a:pt x="912" y="362"/>
                      <a:pt x="664" y="113"/>
                    </a:cubicBezTo>
                    <a:cubicBezTo>
                      <a:pt x="586" y="36"/>
                      <a:pt x="489" y="1"/>
                      <a:pt x="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a:off x="4963308" y="2592527"/>
                <a:ext cx="61156" cy="52374"/>
              </a:xfrm>
              <a:custGeom>
                <a:rect b="b" l="l" r="r" t="t"/>
                <a:pathLst>
                  <a:path extrusionOk="0" h="781" w="912">
                    <a:moveTo>
                      <a:pt x="390" y="0"/>
                    </a:moveTo>
                    <a:cubicBezTo>
                      <a:pt x="191" y="0"/>
                      <a:pt x="0" y="155"/>
                      <a:pt x="0" y="387"/>
                    </a:cubicBezTo>
                    <a:cubicBezTo>
                      <a:pt x="7" y="601"/>
                      <a:pt x="180" y="774"/>
                      <a:pt x="394" y="781"/>
                    </a:cubicBezTo>
                    <a:cubicBezTo>
                      <a:pt x="739" y="781"/>
                      <a:pt x="912" y="359"/>
                      <a:pt x="663" y="118"/>
                    </a:cubicBezTo>
                    <a:cubicBezTo>
                      <a:pt x="584" y="37"/>
                      <a:pt x="486"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a:off x="4642897" y="632250"/>
                <a:ext cx="81073" cy="69877"/>
              </a:xfrm>
              <a:custGeom>
                <a:rect b="b" l="l" r="r" t="t"/>
                <a:pathLst>
                  <a:path extrusionOk="0" h="1042" w="1209">
                    <a:moveTo>
                      <a:pt x="526" y="0"/>
                    </a:moveTo>
                    <a:cubicBezTo>
                      <a:pt x="258" y="0"/>
                      <a:pt x="0" y="209"/>
                      <a:pt x="0" y="524"/>
                    </a:cubicBezTo>
                    <a:cubicBezTo>
                      <a:pt x="7" y="807"/>
                      <a:pt x="235" y="1034"/>
                      <a:pt x="518" y="1041"/>
                    </a:cubicBezTo>
                    <a:cubicBezTo>
                      <a:pt x="981" y="1041"/>
                      <a:pt x="1209" y="482"/>
                      <a:pt x="884" y="151"/>
                    </a:cubicBezTo>
                    <a:cubicBezTo>
                      <a:pt x="780" y="47"/>
                      <a:pt x="652" y="0"/>
                      <a:pt x="5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a:off x="5774461" y="2526071"/>
                <a:ext cx="81609" cy="69742"/>
              </a:xfrm>
              <a:custGeom>
                <a:rect b="b" l="l" r="r" t="t"/>
                <a:pathLst>
                  <a:path extrusionOk="0" h="1040" w="1217">
                    <a:moveTo>
                      <a:pt x="522" y="1"/>
                    </a:moveTo>
                    <a:cubicBezTo>
                      <a:pt x="256" y="1"/>
                      <a:pt x="1" y="209"/>
                      <a:pt x="1" y="522"/>
                    </a:cubicBezTo>
                    <a:cubicBezTo>
                      <a:pt x="8" y="805"/>
                      <a:pt x="236" y="1033"/>
                      <a:pt x="519" y="1040"/>
                    </a:cubicBezTo>
                    <a:cubicBezTo>
                      <a:pt x="981" y="1040"/>
                      <a:pt x="1216" y="480"/>
                      <a:pt x="885" y="156"/>
                    </a:cubicBezTo>
                    <a:cubicBezTo>
                      <a:pt x="780" y="49"/>
                      <a:pt x="650" y="1"/>
                      <a:pt x="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35"/>
            <p:cNvSpPr/>
            <p:nvPr/>
          </p:nvSpPr>
          <p:spPr>
            <a:xfrm>
              <a:off x="4773425" y="2125221"/>
              <a:ext cx="1270247" cy="1270247"/>
            </a:xfrm>
            <a:custGeom>
              <a:rect b="b" l="l" r="r" t="t"/>
              <a:pathLst>
                <a:path extrusionOk="0" h="9239" w="9239">
                  <a:moveTo>
                    <a:pt x="4619" y="1"/>
                  </a:moveTo>
                  <a:lnTo>
                    <a:pt x="4018" y="42"/>
                  </a:lnTo>
                  <a:lnTo>
                    <a:pt x="3425" y="159"/>
                  </a:lnTo>
                  <a:lnTo>
                    <a:pt x="2852" y="353"/>
                  </a:lnTo>
                  <a:lnTo>
                    <a:pt x="2313" y="615"/>
                  </a:lnTo>
                  <a:lnTo>
                    <a:pt x="1809" y="953"/>
                  </a:lnTo>
                  <a:lnTo>
                    <a:pt x="1353" y="1354"/>
                  </a:lnTo>
                  <a:lnTo>
                    <a:pt x="953" y="1810"/>
                  </a:lnTo>
                  <a:lnTo>
                    <a:pt x="621" y="2307"/>
                  </a:lnTo>
                  <a:lnTo>
                    <a:pt x="352" y="2852"/>
                  </a:lnTo>
                  <a:lnTo>
                    <a:pt x="159" y="3425"/>
                  </a:lnTo>
                  <a:lnTo>
                    <a:pt x="41" y="4019"/>
                  </a:lnTo>
                  <a:lnTo>
                    <a:pt x="0" y="4620"/>
                  </a:lnTo>
                  <a:lnTo>
                    <a:pt x="41" y="5220"/>
                  </a:lnTo>
                  <a:lnTo>
                    <a:pt x="159" y="5814"/>
                  </a:lnTo>
                  <a:lnTo>
                    <a:pt x="352" y="6387"/>
                  </a:lnTo>
                  <a:lnTo>
                    <a:pt x="621" y="6933"/>
                  </a:lnTo>
                  <a:lnTo>
                    <a:pt x="953" y="7430"/>
                  </a:lnTo>
                  <a:lnTo>
                    <a:pt x="1353" y="7885"/>
                  </a:lnTo>
                  <a:lnTo>
                    <a:pt x="1809" y="8286"/>
                  </a:lnTo>
                  <a:lnTo>
                    <a:pt x="2313" y="8624"/>
                  </a:lnTo>
                  <a:lnTo>
                    <a:pt x="2852" y="8887"/>
                  </a:lnTo>
                  <a:lnTo>
                    <a:pt x="3425" y="9080"/>
                  </a:lnTo>
                  <a:lnTo>
                    <a:pt x="4018" y="9197"/>
                  </a:lnTo>
                  <a:lnTo>
                    <a:pt x="4619" y="9239"/>
                  </a:lnTo>
                  <a:lnTo>
                    <a:pt x="5227" y="9197"/>
                  </a:lnTo>
                  <a:lnTo>
                    <a:pt x="5814" y="9080"/>
                  </a:lnTo>
                  <a:lnTo>
                    <a:pt x="6387" y="8887"/>
                  </a:lnTo>
                  <a:lnTo>
                    <a:pt x="6932" y="8617"/>
                  </a:lnTo>
                  <a:lnTo>
                    <a:pt x="7436" y="8286"/>
                  </a:lnTo>
                  <a:lnTo>
                    <a:pt x="7885" y="7885"/>
                  </a:lnTo>
                  <a:lnTo>
                    <a:pt x="8285" y="7430"/>
                  </a:lnTo>
                  <a:lnTo>
                    <a:pt x="8624" y="6933"/>
                  </a:lnTo>
                  <a:lnTo>
                    <a:pt x="8886" y="6387"/>
                  </a:lnTo>
                  <a:lnTo>
                    <a:pt x="9086" y="5814"/>
                  </a:lnTo>
                  <a:lnTo>
                    <a:pt x="9204" y="5220"/>
                  </a:lnTo>
                  <a:lnTo>
                    <a:pt x="9238" y="4620"/>
                  </a:lnTo>
                  <a:lnTo>
                    <a:pt x="9204" y="4019"/>
                  </a:lnTo>
                  <a:lnTo>
                    <a:pt x="9079" y="3425"/>
                  </a:lnTo>
                  <a:lnTo>
                    <a:pt x="8893" y="2852"/>
                  </a:lnTo>
                  <a:lnTo>
                    <a:pt x="8624" y="2307"/>
                  </a:lnTo>
                  <a:lnTo>
                    <a:pt x="8285" y="1810"/>
                  </a:lnTo>
                  <a:lnTo>
                    <a:pt x="7885" y="1354"/>
                  </a:lnTo>
                  <a:lnTo>
                    <a:pt x="7436" y="953"/>
                  </a:lnTo>
                  <a:lnTo>
                    <a:pt x="6932" y="615"/>
                  </a:lnTo>
                  <a:lnTo>
                    <a:pt x="6387" y="346"/>
                  </a:lnTo>
                  <a:lnTo>
                    <a:pt x="5814" y="159"/>
                  </a:lnTo>
                  <a:lnTo>
                    <a:pt x="5227" y="42"/>
                  </a:lnTo>
                  <a:lnTo>
                    <a:pt x="46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a:off x="5436935" y="2084388"/>
              <a:ext cx="181483" cy="181483"/>
            </a:xfrm>
            <a:custGeom>
              <a:rect b="b" l="l" r="r" t="t"/>
              <a:pathLst>
                <a:path extrusionOk="0" h="1320" w="1320">
                  <a:moveTo>
                    <a:pt x="656" y="1"/>
                  </a:moveTo>
                  <a:lnTo>
                    <a:pt x="194" y="201"/>
                  </a:lnTo>
                  <a:lnTo>
                    <a:pt x="0" y="663"/>
                  </a:lnTo>
                  <a:lnTo>
                    <a:pt x="194" y="1133"/>
                  </a:lnTo>
                  <a:lnTo>
                    <a:pt x="656" y="1319"/>
                  </a:lnTo>
                  <a:lnTo>
                    <a:pt x="1126" y="1133"/>
                  </a:lnTo>
                  <a:lnTo>
                    <a:pt x="1319" y="663"/>
                  </a:lnTo>
                  <a:lnTo>
                    <a:pt x="1126" y="201"/>
                  </a:lnTo>
                  <a:lnTo>
                    <a:pt x="6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5"/>
            <p:cNvSpPr/>
            <p:nvPr/>
          </p:nvSpPr>
          <p:spPr>
            <a:xfrm>
              <a:off x="5869743" y="2850463"/>
              <a:ext cx="181483" cy="181483"/>
            </a:xfrm>
            <a:custGeom>
              <a:rect b="b" l="l" r="r" t="t"/>
              <a:pathLst>
                <a:path extrusionOk="0" h="1320" w="1320">
                  <a:moveTo>
                    <a:pt x="664" y="1"/>
                  </a:moveTo>
                  <a:lnTo>
                    <a:pt x="194" y="194"/>
                  </a:lnTo>
                  <a:lnTo>
                    <a:pt x="1" y="656"/>
                  </a:lnTo>
                  <a:lnTo>
                    <a:pt x="194" y="1126"/>
                  </a:lnTo>
                  <a:lnTo>
                    <a:pt x="664" y="1319"/>
                  </a:lnTo>
                  <a:lnTo>
                    <a:pt x="1126" y="1126"/>
                  </a:lnTo>
                  <a:lnTo>
                    <a:pt x="1320" y="656"/>
                  </a:lnTo>
                  <a:lnTo>
                    <a:pt x="1126" y="194"/>
                  </a:lnTo>
                  <a:lnTo>
                    <a:pt x="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5821348" y="2364448"/>
              <a:ext cx="180521" cy="181483"/>
            </a:xfrm>
            <a:custGeom>
              <a:rect b="b" l="l" r="r" t="t"/>
              <a:pathLst>
                <a:path extrusionOk="0" h="1320" w="1313">
                  <a:moveTo>
                    <a:pt x="657" y="0"/>
                  </a:moveTo>
                  <a:lnTo>
                    <a:pt x="194" y="194"/>
                  </a:lnTo>
                  <a:lnTo>
                    <a:pt x="1" y="656"/>
                  </a:lnTo>
                  <a:lnTo>
                    <a:pt x="194" y="1126"/>
                  </a:lnTo>
                  <a:lnTo>
                    <a:pt x="657" y="1319"/>
                  </a:lnTo>
                  <a:lnTo>
                    <a:pt x="1119" y="1126"/>
                  </a:lnTo>
                  <a:lnTo>
                    <a:pt x="1312" y="656"/>
                  </a:lnTo>
                  <a:lnTo>
                    <a:pt x="1126" y="194"/>
                  </a:lnTo>
                  <a:lnTo>
                    <a:pt x="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a:off x="5527127" y="3209303"/>
              <a:ext cx="181346" cy="181484"/>
            </a:xfrm>
            <a:custGeom>
              <a:rect b="b" l="l" r="r" t="t"/>
              <a:pathLst>
                <a:path extrusionOk="0" h="1320" w="1319">
                  <a:moveTo>
                    <a:pt x="663" y="0"/>
                  </a:moveTo>
                  <a:lnTo>
                    <a:pt x="200" y="194"/>
                  </a:lnTo>
                  <a:lnTo>
                    <a:pt x="0" y="656"/>
                  </a:lnTo>
                  <a:lnTo>
                    <a:pt x="194" y="1126"/>
                  </a:lnTo>
                  <a:lnTo>
                    <a:pt x="663" y="1319"/>
                  </a:lnTo>
                  <a:lnTo>
                    <a:pt x="1133" y="1126"/>
                  </a:lnTo>
                  <a:lnTo>
                    <a:pt x="1319" y="656"/>
                  </a:lnTo>
                  <a:lnTo>
                    <a:pt x="1133" y="194"/>
                  </a:lnTo>
                  <a:lnTo>
                    <a:pt x="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a:off x="5069571" y="3172319"/>
              <a:ext cx="182308" cy="181346"/>
            </a:xfrm>
            <a:custGeom>
              <a:rect b="b" l="l" r="r" t="t"/>
              <a:pathLst>
                <a:path extrusionOk="0" h="1319" w="1326">
                  <a:moveTo>
                    <a:pt x="663" y="0"/>
                  </a:moveTo>
                  <a:lnTo>
                    <a:pt x="194" y="194"/>
                  </a:lnTo>
                  <a:lnTo>
                    <a:pt x="0" y="663"/>
                  </a:lnTo>
                  <a:lnTo>
                    <a:pt x="194" y="1126"/>
                  </a:lnTo>
                  <a:lnTo>
                    <a:pt x="663" y="1319"/>
                  </a:lnTo>
                  <a:lnTo>
                    <a:pt x="1126" y="1126"/>
                  </a:lnTo>
                  <a:lnTo>
                    <a:pt x="1326" y="663"/>
                  </a:lnTo>
                  <a:lnTo>
                    <a:pt x="1126" y="194"/>
                  </a:lnTo>
                  <a:lnTo>
                    <a:pt x="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a:off x="4803672" y="2906420"/>
              <a:ext cx="181483" cy="181483"/>
            </a:xfrm>
            <a:custGeom>
              <a:rect b="b" l="l" r="r" t="t"/>
              <a:pathLst>
                <a:path extrusionOk="0" h="1320" w="1320">
                  <a:moveTo>
                    <a:pt x="664" y="1"/>
                  </a:moveTo>
                  <a:lnTo>
                    <a:pt x="194" y="194"/>
                  </a:lnTo>
                  <a:lnTo>
                    <a:pt x="1" y="664"/>
                  </a:lnTo>
                  <a:lnTo>
                    <a:pt x="194" y="1126"/>
                  </a:lnTo>
                  <a:lnTo>
                    <a:pt x="664" y="1320"/>
                  </a:lnTo>
                  <a:lnTo>
                    <a:pt x="1126" y="1126"/>
                  </a:lnTo>
                  <a:lnTo>
                    <a:pt x="1320" y="664"/>
                  </a:lnTo>
                  <a:lnTo>
                    <a:pt x="1126" y="194"/>
                  </a:lnTo>
                  <a:lnTo>
                    <a:pt x="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a:off x="4773425" y="2125221"/>
              <a:ext cx="1228451" cy="1228451"/>
            </a:xfrm>
            <a:custGeom>
              <a:rect b="b" l="l" r="r" t="t"/>
              <a:pathLst>
                <a:path extrusionOk="0" h="8935" w="8935">
                  <a:moveTo>
                    <a:pt x="4467" y="1"/>
                  </a:moveTo>
                  <a:lnTo>
                    <a:pt x="3832" y="42"/>
                  </a:lnTo>
                  <a:lnTo>
                    <a:pt x="3211" y="180"/>
                  </a:lnTo>
                  <a:lnTo>
                    <a:pt x="2610" y="401"/>
                  </a:lnTo>
                  <a:lnTo>
                    <a:pt x="2051" y="705"/>
                  </a:lnTo>
                  <a:lnTo>
                    <a:pt x="1547" y="1091"/>
                  </a:lnTo>
                  <a:lnTo>
                    <a:pt x="1091" y="1540"/>
                  </a:lnTo>
                  <a:lnTo>
                    <a:pt x="711" y="2051"/>
                  </a:lnTo>
                  <a:lnTo>
                    <a:pt x="407" y="2610"/>
                  </a:lnTo>
                  <a:lnTo>
                    <a:pt x="180" y="3211"/>
                  </a:lnTo>
                  <a:lnTo>
                    <a:pt x="48" y="3833"/>
                  </a:lnTo>
                  <a:lnTo>
                    <a:pt x="0" y="4468"/>
                  </a:lnTo>
                  <a:lnTo>
                    <a:pt x="48" y="5103"/>
                  </a:lnTo>
                  <a:lnTo>
                    <a:pt x="180" y="5724"/>
                  </a:lnTo>
                  <a:lnTo>
                    <a:pt x="407" y="6325"/>
                  </a:lnTo>
                  <a:lnTo>
                    <a:pt x="711" y="6884"/>
                  </a:lnTo>
                  <a:lnTo>
                    <a:pt x="1091" y="7395"/>
                  </a:lnTo>
                  <a:lnTo>
                    <a:pt x="1547" y="7844"/>
                  </a:lnTo>
                  <a:lnTo>
                    <a:pt x="2051" y="8224"/>
                  </a:lnTo>
                  <a:lnTo>
                    <a:pt x="2610" y="8534"/>
                  </a:lnTo>
                  <a:lnTo>
                    <a:pt x="3211" y="8755"/>
                  </a:lnTo>
                  <a:lnTo>
                    <a:pt x="3832" y="8894"/>
                  </a:lnTo>
                  <a:lnTo>
                    <a:pt x="4467" y="8935"/>
                  </a:lnTo>
                  <a:lnTo>
                    <a:pt x="5102" y="8894"/>
                  </a:lnTo>
                  <a:lnTo>
                    <a:pt x="5731" y="8755"/>
                  </a:lnTo>
                  <a:lnTo>
                    <a:pt x="6325" y="8534"/>
                  </a:lnTo>
                  <a:lnTo>
                    <a:pt x="6884" y="8231"/>
                  </a:lnTo>
                  <a:lnTo>
                    <a:pt x="7395" y="7844"/>
                  </a:lnTo>
                  <a:lnTo>
                    <a:pt x="7844" y="7395"/>
                  </a:lnTo>
                  <a:lnTo>
                    <a:pt x="8230" y="6884"/>
                  </a:lnTo>
                  <a:lnTo>
                    <a:pt x="8534" y="6325"/>
                  </a:lnTo>
                  <a:lnTo>
                    <a:pt x="8755" y="5724"/>
                  </a:lnTo>
                  <a:lnTo>
                    <a:pt x="8893" y="5103"/>
                  </a:lnTo>
                  <a:lnTo>
                    <a:pt x="8934" y="4468"/>
                  </a:lnTo>
                  <a:lnTo>
                    <a:pt x="8893" y="3833"/>
                  </a:lnTo>
                  <a:lnTo>
                    <a:pt x="8755" y="3211"/>
                  </a:lnTo>
                  <a:lnTo>
                    <a:pt x="8534" y="2610"/>
                  </a:lnTo>
                  <a:lnTo>
                    <a:pt x="8230" y="2051"/>
                  </a:lnTo>
                  <a:lnTo>
                    <a:pt x="7844" y="1540"/>
                  </a:lnTo>
                  <a:lnTo>
                    <a:pt x="7395" y="1091"/>
                  </a:lnTo>
                  <a:lnTo>
                    <a:pt x="6884" y="712"/>
                  </a:lnTo>
                  <a:lnTo>
                    <a:pt x="6325" y="401"/>
                  </a:lnTo>
                  <a:lnTo>
                    <a:pt x="5731" y="180"/>
                  </a:lnTo>
                  <a:lnTo>
                    <a:pt x="5102" y="42"/>
                  </a:lnTo>
                  <a:lnTo>
                    <a:pt x="44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3" name="Google Shape;1243;p35"/>
            <p:cNvGrpSpPr/>
            <p:nvPr/>
          </p:nvGrpSpPr>
          <p:grpSpPr>
            <a:xfrm>
              <a:off x="3438525" y="3604050"/>
              <a:ext cx="3267075" cy="2012651"/>
              <a:chOff x="3133725" y="3299250"/>
              <a:chExt cx="3267075" cy="2012651"/>
            </a:xfrm>
          </p:grpSpPr>
          <p:sp>
            <p:nvSpPr>
              <p:cNvPr id="1244" name="Google Shape;1244;p35"/>
              <p:cNvSpPr/>
              <p:nvPr/>
            </p:nvSpPr>
            <p:spPr>
              <a:xfrm>
                <a:off x="3987997" y="3605644"/>
                <a:ext cx="44929" cy="34804"/>
              </a:xfrm>
              <a:custGeom>
                <a:rect b="b" l="l" r="r" t="t"/>
                <a:pathLst>
                  <a:path extrusionOk="0" h="519" w="670">
                    <a:moveTo>
                      <a:pt x="331" y="1"/>
                    </a:moveTo>
                    <a:cubicBezTo>
                      <a:pt x="0" y="1"/>
                      <a:pt x="0" y="518"/>
                      <a:pt x="331" y="518"/>
                    </a:cubicBezTo>
                    <a:cubicBezTo>
                      <a:pt x="670" y="518"/>
                      <a:pt x="670"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3133725" y="5048827"/>
                <a:ext cx="44526" cy="34804"/>
              </a:xfrm>
              <a:custGeom>
                <a:rect b="b" l="l" r="r" t="t"/>
                <a:pathLst>
                  <a:path extrusionOk="0" h="519" w="664">
                    <a:moveTo>
                      <a:pt x="332" y="1"/>
                    </a:moveTo>
                    <a:cubicBezTo>
                      <a:pt x="0" y="1"/>
                      <a:pt x="0" y="519"/>
                      <a:pt x="332" y="519"/>
                    </a:cubicBezTo>
                    <a:cubicBezTo>
                      <a:pt x="663" y="519"/>
                      <a:pt x="663" y="1"/>
                      <a:pt x="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5073760" y="5095165"/>
                <a:ext cx="44459" cy="34804"/>
              </a:xfrm>
              <a:custGeom>
                <a:rect b="b" l="l" r="r" t="t"/>
                <a:pathLst>
                  <a:path extrusionOk="0" h="519" w="663">
                    <a:moveTo>
                      <a:pt x="332" y="0"/>
                    </a:moveTo>
                    <a:cubicBezTo>
                      <a:pt x="0" y="0"/>
                      <a:pt x="0" y="518"/>
                      <a:pt x="332" y="518"/>
                    </a:cubicBezTo>
                    <a:cubicBezTo>
                      <a:pt x="663" y="518"/>
                      <a:pt x="663" y="0"/>
                      <a:pt x="332" y="0"/>
                    </a:cubicBezTo>
                    <a:close/>
                  </a:path>
                </a:pathLst>
              </a:custGeom>
              <a:solidFill>
                <a:srgbClr val="DE4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6340046" y="3492716"/>
                <a:ext cx="60754" cy="52374"/>
              </a:xfrm>
              <a:custGeom>
                <a:rect b="b" l="l" r="r" t="t"/>
                <a:pathLst>
                  <a:path extrusionOk="0" h="781" w="906">
                    <a:moveTo>
                      <a:pt x="392" y="0"/>
                    </a:moveTo>
                    <a:cubicBezTo>
                      <a:pt x="193" y="0"/>
                      <a:pt x="1" y="156"/>
                      <a:pt x="1" y="393"/>
                    </a:cubicBezTo>
                    <a:cubicBezTo>
                      <a:pt x="1" y="601"/>
                      <a:pt x="174" y="773"/>
                      <a:pt x="388" y="780"/>
                    </a:cubicBezTo>
                    <a:cubicBezTo>
                      <a:pt x="733" y="780"/>
                      <a:pt x="905" y="359"/>
                      <a:pt x="664" y="117"/>
                    </a:cubicBezTo>
                    <a:cubicBezTo>
                      <a:pt x="585" y="36"/>
                      <a:pt x="487" y="0"/>
                      <a:pt x="3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3892102" y="4185640"/>
                <a:ext cx="61223" cy="52106"/>
              </a:xfrm>
              <a:custGeom>
                <a:rect b="b" l="l" r="r" t="t"/>
                <a:pathLst>
                  <a:path extrusionOk="0" h="777" w="913">
                    <a:moveTo>
                      <a:pt x="395" y="1"/>
                    </a:moveTo>
                    <a:cubicBezTo>
                      <a:pt x="195" y="1"/>
                      <a:pt x="1" y="155"/>
                      <a:pt x="1" y="390"/>
                    </a:cubicBezTo>
                    <a:cubicBezTo>
                      <a:pt x="8" y="604"/>
                      <a:pt x="180" y="776"/>
                      <a:pt x="394" y="776"/>
                    </a:cubicBezTo>
                    <a:cubicBezTo>
                      <a:pt x="740" y="776"/>
                      <a:pt x="912" y="362"/>
                      <a:pt x="664" y="113"/>
                    </a:cubicBezTo>
                    <a:cubicBezTo>
                      <a:pt x="586" y="36"/>
                      <a:pt x="489" y="1"/>
                      <a:pt x="3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3972708" y="5259527"/>
                <a:ext cx="61156" cy="52374"/>
              </a:xfrm>
              <a:custGeom>
                <a:rect b="b" l="l" r="r" t="t"/>
                <a:pathLst>
                  <a:path extrusionOk="0" h="781" w="912">
                    <a:moveTo>
                      <a:pt x="390" y="0"/>
                    </a:moveTo>
                    <a:cubicBezTo>
                      <a:pt x="191" y="0"/>
                      <a:pt x="0" y="155"/>
                      <a:pt x="0" y="387"/>
                    </a:cubicBezTo>
                    <a:cubicBezTo>
                      <a:pt x="7" y="601"/>
                      <a:pt x="180" y="774"/>
                      <a:pt x="394" y="781"/>
                    </a:cubicBezTo>
                    <a:cubicBezTo>
                      <a:pt x="739" y="781"/>
                      <a:pt x="912" y="359"/>
                      <a:pt x="663" y="118"/>
                    </a:cubicBezTo>
                    <a:cubicBezTo>
                      <a:pt x="584" y="37"/>
                      <a:pt x="486"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3652297" y="3299250"/>
                <a:ext cx="81073" cy="69877"/>
              </a:xfrm>
              <a:custGeom>
                <a:rect b="b" l="l" r="r" t="t"/>
                <a:pathLst>
                  <a:path extrusionOk="0" h="1042" w="1209">
                    <a:moveTo>
                      <a:pt x="526" y="0"/>
                    </a:moveTo>
                    <a:cubicBezTo>
                      <a:pt x="258" y="0"/>
                      <a:pt x="0" y="209"/>
                      <a:pt x="0" y="524"/>
                    </a:cubicBezTo>
                    <a:cubicBezTo>
                      <a:pt x="7" y="807"/>
                      <a:pt x="235" y="1034"/>
                      <a:pt x="518" y="1041"/>
                    </a:cubicBezTo>
                    <a:cubicBezTo>
                      <a:pt x="981" y="1041"/>
                      <a:pt x="1209" y="482"/>
                      <a:pt x="884" y="151"/>
                    </a:cubicBezTo>
                    <a:cubicBezTo>
                      <a:pt x="780" y="47"/>
                      <a:pt x="652" y="0"/>
                      <a:pt x="5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4783861" y="5193071"/>
                <a:ext cx="81609" cy="69742"/>
              </a:xfrm>
              <a:custGeom>
                <a:rect b="b" l="l" r="r" t="t"/>
                <a:pathLst>
                  <a:path extrusionOk="0" h="1040" w="1217">
                    <a:moveTo>
                      <a:pt x="522" y="1"/>
                    </a:moveTo>
                    <a:cubicBezTo>
                      <a:pt x="256" y="1"/>
                      <a:pt x="1" y="209"/>
                      <a:pt x="1" y="522"/>
                    </a:cubicBezTo>
                    <a:cubicBezTo>
                      <a:pt x="8" y="805"/>
                      <a:pt x="236" y="1033"/>
                      <a:pt x="519" y="1040"/>
                    </a:cubicBezTo>
                    <a:cubicBezTo>
                      <a:pt x="981" y="1040"/>
                      <a:pt x="1216" y="480"/>
                      <a:pt x="885" y="156"/>
                    </a:cubicBezTo>
                    <a:cubicBezTo>
                      <a:pt x="780" y="49"/>
                      <a:pt x="650" y="1"/>
                      <a:pt x="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35"/>
            <p:cNvSpPr/>
            <p:nvPr/>
          </p:nvSpPr>
          <p:spPr>
            <a:xfrm>
              <a:off x="4682985" y="3769313"/>
              <a:ext cx="616245" cy="1500364"/>
            </a:xfrm>
            <a:custGeom>
              <a:rect b="b" l="l" r="r" t="t"/>
              <a:pathLst>
                <a:path extrusionOk="0" fill="none" h="10710" w="4399">
                  <a:moveTo>
                    <a:pt x="1934" y="10129"/>
                  </a:moveTo>
                  <a:cubicBezTo>
                    <a:pt x="2134" y="10343"/>
                    <a:pt x="2555" y="10164"/>
                    <a:pt x="2569" y="9874"/>
                  </a:cubicBezTo>
                  <a:cubicBezTo>
                    <a:pt x="2583" y="9577"/>
                    <a:pt x="2244" y="9356"/>
                    <a:pt x="1961" y="9446"/>
                  </a:cubicBezTo>
                  <a:cubicBezTo>
                    <a:pt x="1685" y="9536"/>
                    <a:pt x="1540" y="9874"/>
                    <a:pt x="1616" y="10150"/>
                  </a:cubicBezTo>
                  <a:cubicBezTo>
                    <a:pt x="1713" y="10426"/>
                    <a:pt x="1954" y="10633"/>
                    <a:pt x="2251" y="10675"/>
                  </a:cubicBezTo>
                  <a:cubicBezTo>
                    <a:pt x="2534" y="10709"/>
                    <a:pt x="2831" y="10640"/>
                    <a:pt x="3073" y="10481"/>
                  </a:cubicBezTo>
                  <a:cubicBezTo>
                    <a:pt x="3225" y="10392"/>
                    <a:pt x="3356" y="10260"/>
                    <a:pt x="3460" y="10115"/>
                  </a:cubicBezTo>
                  <a:cubicBezTo>
                    <a:pt x="3832" y="9542"/>
                    <a:pt x="3515" y="8790"/>
                    <a:pt x="3232" y="8168"/>
                  </a:cubicBezTo>
                  <a:cubicBezTo>
                    <a:pt x="2769" y="7133"/>
                    <a:pt x="2431" y="6049"/>
                    <a:pt x="2092" y="4965"/>
                  </a:cubicBezTo>
                  <a:cubicBezTo>
                    <a:pt x="1920" y="4399"/>
                    <a:pt x="1740" y="3839"/>
                    <a:pt x="1568" y="3273"/>
                  </a:cubicBezTo>
                  <a:cubicBezTo>
                    <a:pt x="1443" y="2893"/>
                    <a:pt x="1340" y="2507"/>
                    <a:pt x="1264" y="2113"/>
                  </a:cubicBezTo>
                  <a:cubicBezTo>
                    <a:pt x="1181" y="1588"/>
                    <a:pt x="1188" y="1050"/>
                    <a:pt x="1298" y="532"/>
                  </a:cubicBezTo>
                  <a:cubicBezTo>
                    <a:pt x="1333" y="359"/>
                    <a:pt x="1395" y="173"/>
                    <a:pt x="1554" y="104"/>
                  </a:cubicBezTo>
                  <a:cubicBezTo>
                    <a:pt x="1796" y="0"/>
                    <a:pt x="2044" y="256"/>
                    <a:pt x="2134" y="498"/>
                  </a:cubicBezTo>
                  <a:cubicBezTo>
                    <a:pt x="2507" y="1437"/>
                    <a:pt x="1982" y="2479"/>
                    <a:pt x="1395" y="3294"/>
                  </a:cubicBezTo>
                  <a:cubicBezTo>
                    <a:pt x="801" y="4115"/>
                    <a:pt x="97" y="4951"/>
                    <a:pt x="63" y="5959"/>
                  </a:cubicBezTo>
                  <a:cubicBezTo>
                    <a:pt x="0" y="7630"/>
                    <a:pt x="1761" y="8748"/>
                    <a:pt x="3252" y="7982"/>
                  </a:cubicBezTo>
                  <a:cubicBezTo>
                    <a:pt x="3791" y="7706"/>
                    <a:pt x="4185" y="7195"/>
                    <a:pt x="4302" y="6601"/>
                  </a:cubicBezTo>
                  <a:cubicBezTo>
                    <a:pt x="4399" y="6007"/>
                    <a:pt x="4157" y="5358"/>
                    <a:pt x="3660" y="5020"/>
                  </a:cubicBezTo>
                  <a:cubicBezTo>
                    <a:pt x="3163" y="4682"/>
                    <a:pt x="2438" y="4702"/>
                    <a:pt x="1996" y="5117"/>
                  </a:cubicBezTo>
                  <a:cubicBezTo>
                    <a:pt x="1554" y="5524"/>
                    <a:pt x="1492" y="6290"/>
                    <a:pt x="1899" y="6732"/>
                  </a:cubicBezTo>
                </a:path>
              </a:pathLst>
            </a:custGeom>
            <a:solidFill>
              <a:schemeClr val="dk2"/>
            </a:solidFill>
            <a:ln cap="flat" cmpd="sng" w="38100">
              <a:solidFill>
                <a:schemeClr val="dk2"/>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7014543" y="733979"/>
              <a:ext cx="212577" cy="186934"/>
            </a:xfrm>
            <a:custGeom>
              <a:rect b="b" l="l" r="r" t="t"/>
              <a:pathLst>
                <a:path extrusionOk="0" h="809" w="920">
                  <a:moveTo>
                    <a:pt x="674" y="0"/>
                  </a:moveTo>
                  <a:cubicBezTo>
                    <a:pt x="554" y="0"/>
                    <a:pt x="399" y="76"/>
                    <a:pt x="263" y="212"/>
                  </a:cubicBezTo>
                  <a:cubicBezTo>
                    <a:pt x="70" y="405"/>
                    <a:pt x="1" y="654"/>
                    <a:pt x="105" y="757"/>
                  </a:cubicBezTo>
                  <a:cubicBezTo>
                    <a:pt x="139" y="792"/>
                    <a:pt x="188" y="808"/>
                    <a:pt x="244" y="808"/>
                  </a:cubicBezTo>
                  <a:cubicBezTo>
                    <a:pt x="366" y="808"/>
                    <a:pt x="524" y="731"/>
                    <a:pt x="657" y="598"/>
                  </a:cubicBezTo>
                  <a:cubicBezTo>
                    <a:pt x="850" y="405"/>
                    <a:pt x="919" y="156"/>
                    <a:pt x="816" y="53"/>
                  </a:cubicBezTo>
                  <a:cubicBezTo>
                    <a:pt x="780" y="17"/>
                    <a:pt x="731" y="0"/>
                    <a:pt x="674" y="0"/>
                  </a:cubicBezTo>
                  <a:close/>
                </a:path>
              </a:pathLst>
            </a:custGeom>
            <a:solidFill>
              <a:schemeClr val="lt1"/>
            </a:solidFill>
            <a:ln cap="flat" cmpd="sng" w="19050">
              <a:solidFill>
                <a:schemeClr val="accent6"/>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7416598" y="686148"/>
              <a:ext cx="214195" cy="186934"/>
            </a:xfrm>
            <a:custGeom>
              <a:rect b="b" l="l" r="r" t="t"/>
              <a:pathLst>
                <a:path extrusionOk="0" h="809" w="927">
                  <a:moveTo>
                    <a:pt x="674" y="0"/>
                  </a:moveTo>
                  <a:cubicBezTo>
                    <a:pt x="555" y="0"/>
                    <a:pt x="401" y="76"/>
                    <a:pt x="270" y="212"/>
                  </a:cubicBezTo>
                  <a:cubicBezTo>
                    <a:pt x="70" y="405"/>
                    <a:pt x="1" y="647"/>
                    <a:pt x="104" y="757"/>
                  </a:cubicBezTo>
                  <a:cubicBezTo>
                    <a:pt x="139" y="792"/>
                    <a:pt x="188" y="808"/>
                    <a:pt x="244" y="808"/>
                  </a:cubicBezTo>
                  <a:cubicBezTo>
                    <a:pt x="366" y="808"/>
                    <a:pt x="524" y="731"/>
                    <a:pt x="657" y="598"/>
                  </a:cubicBezTo>
                  <a:cubicBezTo>
                    <a:pt x="850" y="405"/>
                    <a:pt x="926" y="156"/>
                    <a:pt x="816" y="53"/>
                  </a:cubicBezTo>
                  <a:cubicBezTo>
                    <a:pt x="780" y="17"/>
                    <a:pt x="731" y="0"/>
                    <a:pt x="674" y="0"/>
                  </a:cubicBezTo>
                  <a:close/>
                </a:path>
              </a:pathLst>
            </a:custGeom>
            <a:solidFill>
              <a:schemeClr val="lt1"/>
            </a:solidFill>
            <a:ln cap="flat" cmpd="sng" w="19050">
              <a:solidFill>
                <a:schemeClr val="accent6"/>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7198010" y="189350"/>
              <a:ext cx="392806" cy="596847"/>
            </a:xfrm>
            <a:custGeom>
              <a:rect b="b" l="l" r="r" t="t"/>
              <a:pathLst>
                <a:path extrusionOk="0" fill="none" h="2583" w="1700">
                  <a:moveTo>
                    <a:pt x="1" y="2583"/>
                  </a:moveTo>
                  <a:lnTo>
                    <a:pt x="1" y="884"/>
                  </a:lnTo>
                  <a:lnTo>
                    <a:pt x="1700" y="0"/>
                  </a:lnTo>
                  <a:lnTo>
                    <a:pt x="1700" y="2500"/>
                  </a:lnTo>
                </a:path>
              </a:pathLst>
            </a:custGeom>
            <a:solidFill>
              <a:schemeClr val="lt1"/>
            </a:solidFill>
            <a:ln cap="flat" cmpd="sng" w="19050">
              <a:solidFill>
                <a:schemeClr val="accent6"/>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7196623" y="305809"/>
              <a:ext cx="394193" cy="191555"/>
            </a:xfrm>
            <a:custGeom>
              <a:rect b="b" l="l" r="r" t="t"/>
              <a:pathLst>
                <a:path extrusionOk="0" fill="none" h="829" w="1706">
                  <a:moveTo>
                    <a:pt x="0" y="829"/>
                  </a:moveTo>
                  <a:lnTo>
                    <a:pt x="1706" y="0"/>
                  </a:lnTo>
                </a:path>
              </a:pathLst>
            </a:custGeom>
            <a:solidFill>
              <a:schemeClr val="lt1"/>
            </a:solidFill>
            <a:ln cap="flat" cmpd="sng" w="19050">
              <a:solidFill>
                <a:schemeClr val="accent6"/>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flipH="1" rot="-807830">
              <a:off x="6424813" y="2541297"/>
              <a:ext cx="275825" cy="262602"/>
            </a:xfrm>
            <a:custGeom>
              <a:rect b="b" l="l" r="r" t="t"/>
              <a:pathLst>
                <a:path extrusionOk="0" h="1029" w="1174">
                  <a:moveTo>
                    <a:pt x="859" y="1"/>
                  </a:moveTo>
                  <a:cubicBezTo>
                    <a:pt x="706" y="1"/>
                    <a:pt x="508" y="96"/>
                    <a:pt x="338" y="266"/>
                  </a:cubicBezTo>
                  <a:cubicBezTo>
                    <a:pt x="90" y="514"/>
                    <a:pt x="0" y="825"/>
                    <a:pt x="138" y="963"/>
                  </a:cubicBezTo>
                  <a:cubicBezTo>
                    <a:pt x="182" y="1007"/>
                    <a:pt x="244" y="1028"/>
                    <a:pt x="315" y="1028"/>
                  </a:cubicBezTo>
                  <a:cubicBezTo>
                    <a:pt x="468" y="1028"/>
                    <a:pt x="666" y="932"/>
                    <a:pt x="835" y="763"/>
                  </a:cubicBezTo>
                  <a:cubicBezTo>
                    <a:pt x="1084" y="514"/>
                    <a:pt x="1174" y="204"/>
                    <a:pt x="1036" y="66"/>
                  </a:cubicBezTo>
                  <a:cubicBezTo>
                    <a:pt x="992" y="22"/>
                    <a:pt x="930" y="1"/>
                    <a:pt x="859" y="1"/>
                  </a:cubicBezTo>
                  <a:close/>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flipH="1" rot="-807830">
              <a:off x="6170865" y="2122552"/>
              <a:ext cx="220848" cy="549958"/>
            </a:xfrm>
            <a:custGeom>
              <a:rect b="b" l="l" r="r" t="t"/>
              <a:pathLst>
                <a:path extrusionOk="0" fill="none" h="2155" w="940">
                  <a:moveTo>
                    <a:pt x="1" y="2155"/>
                  </a:moveTo>
                  <a:lnTo>
                    <a:pt x="1" y="0"/>
                  </a:lnTo>
                  <a:lnTo>
                    <a:pt x="940" y="249"/>
                  </a:lnTo>
                </a:path>
              </a:pathLst>
            </a:custGeom>
            <a:solidFill>
              <a:schemeClr val="lt1"/>
            </a:solidFill>
            <a:ln cap="flat" cmpd="sng" w="19050">
              <a:solidFill>
                <a:schemeClr val="lt1"/>
              </a:solidFill>
              <a:prstDash val="solid"/>
              <a:miter lim="69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36"/>
          <p:cNvSpPr txBox="1"/>
          <p:nvPr/>
        </p:nvSpPr>
        <p:spPr>
          <a:xfrm>
            <a:off x="2819500" y="148250"/>
            <a:ext cx="37719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3"/>
                </a:solidFill>
                <a:latin typeface="Nunito"/>
                <a:ea typeface="Nunito"/>
                <a:cs typeface="Nunito"/>
                <a:sym typeface="Nunito"/>
              </a:rPr>
              <a:t>Schema</a:t>
            </a:r>
            <a:endParaRPr sz="4000">
              <a:solidFill>
                <a:schemeClr val="accent3"/>
              </a:solidFill>
              <a:latin typeface="Nunito"/>
              <a:ea typeface="Nunito"/>
              <a:cs typeface="Nunito"/>
              <a:sym typeface="Nunito"/>
            </a:endParaRPr>
          </a:p>
        </p:txBody>
      </p:sp>
      <p:pic>
        <p:nvPicPr>
          <p:cNvPr id="1264" name="Google Shape;1264;p36"/>
          <p:cNvPicPr preferRelativeResize="0"/>
          <p:nvPr/>
        </p:nvPicPr>
        <p:blipFill>
          <a:blip r:embed="rId3">
            <a:alphaModFix/>
          </a:blip>
          <a:stretch>
            <a:fillRect/>
          </a:stretch>
        </p:blipFill>
        <p:spPr>
          <a:xfrm>
            <a:off x="1428750" y="1024700"/>
            <a:ext cx="4882611" cy="3947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37"/>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1</a:t>
            </a:r>
            <a:endParaRPr sz="4000" u="sng">
              <a:solidFill>
                <a:schemeClr val="accent3"/>
              </a:solidFill>
              <a:latin typeface="Nunito"/>
              <a:ea typeface="Nunito"/>
              <a:cs typeface="Nunito"/>
              <a:sym typeface="Nunito"/>
            </a:endParaRPr>
          </a:p>
        </p:txBody>
      </p:sp>
      <p:sp>
        <p:nvSpPr>
          <p:cNvPr id="1270" name="Google Shape;1270;p37"/>
          <p:cNvSpPr txBox="1"/>
          <p:nvPr/>
        </p:nvSpPr>
        <p:spPr>
          <a:xfrm>
            <a:off x="1181200" y="1021500"/>
            <a:ext cx="58866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Calibri"/>
                <a:ea typeface="Calibri"/>
                <a:cs typeface="Calibri"/>
                <a:sym typeface="Calibri"/>
              </a:rPr>
              <a:t>Who is the senior most employee based on job title? </a:t>
            </a:r>
            <a:endParaRPr sz="2100">
              <a:latin typeface="Calibri"/>
              <a:ea typeface="Calibri"/>
              <a:cs typeface="Calibri"/>
              <a:sym typeface="Calibri"/>
            </a:endParaRPr>
          </a:p>
          <a:p>
            <a:pPr indent="0" lvl="0" marL="0" rtl="0" algn="l">
              <a:spcBef>
                <a:spcPts val="0"/>
              </a:spcBef>
              <a:spcAft>
                <a:spcPts val="0"/>
              </a:spcAft>
              <a:buNone/>
            </a:pPr>
            <a:r>
              <a:t/>
            </a:r>
            <a:endParaRPr sz="2100">
              <a:solidFill>
                <a:schemeClr val="accent3"/>
              </a:solidFill>
              <a:latin typeface="Nunito"/>
              <a:ea typeface="Nunito"/>
              <a:cs typeface="Nunito"/>
              <a:sym typeface="Nunito"/>
            </a:endParaRPr>
          </a:p>
        </p:txBody>
      </p:sp>
      <p:pic>
        <p:nvPicPr>
          <p:cNvPr id="1271" name="Google Shape;1271;p37"/>
          <p:cNvPicPr preferRelativeResize="0"/>
          <p:nvPr/>
        </p:nvPicPr>
        <p:blipFill rotWithShape="1">
          <a:blip r:embed="rId3">
            <a:alphaModFix/>
          </a:blip>
          <a:srcRect b="58230" l="33279" r="0" t="28773"/>
          <a:stretch/>
        </p:blipFill>
        <p:spPr>
          <a:xfrm>
            <a:off x="1181200" y="1723699"/>
            <a:ext cx="5593124" cy="820124"/>
          </a:xfrm>
          <a:prstGeom prst="rect">
            <a:avLst/>
          </a:prstGeom>
          <a:noFill/>
          <a:ln>
            <a:noFill/>
          </a:ln>
        </p:spPr>
      </p:pic>
      <p:sp>
        <p:nvSpPr>
          <p:cNvPr id="1272" name="Google Shape;1272;p37"/>
          <p:cNvSpPr txBox="1"/>
          <p:nvPr/>
        </p:nvSpPr>
        <p:spPr>
          <a:xfrm>
            <a:off x="358850" y="2940675"/>
            <a:ext cx="8223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p:txBody>
      </p:sp>
      <p:sp>
        <p:nvSpPr>
          <p:cNvPr id="1273" name="Google Shape;1273;p37"/>
          <p:cNvSpPr txBox="1"/>
          <p:nvPr/>
        </p:nvSpPr>
        <p:spPr>
          <a:xfrm>
            <a:off x="1585475" y="2947100"/>
            <a:ext cx="22389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Nunito"/>
                <a:ea typeface="Nunito"/>
                <a:cs typeface="Nunito"/>
                <a:sym typeface="Nunito"/>
              </a:rPr>
              <a:t>Madan Mohan</a:t>
            </a:r>
            <a:endParaRPr>
              <a:solidFill>
                <a:schemeClr val="accent3"/>
              </a:solidFill>
              <a:latin typeface="Nunito"/>
              <a:ea typeface="Nunito"/>
              <a:cs typeface="Nunito"/>
              <a:sym typeface="Nunito"/>
            </a:endParaRPr>
          </a:p>
        </p:txBody>
      </p:sp>
      <p:cxnSp>
        <p:nvCxnSpPr>
          <p:cNvPr id="1274" name="Google Shape;1274;p37"/>
          <p:cNvCxnSpPr>
            <a:stCxn id="1272" idx="3"/>
            <a:endCxn id="1273" idx="1"/>
          </p:cNvCxnSpPr>
          <p:nvPr/>
        </p:nvCxnSpPr>
        <p:spPr>
          <a:xfrm>
            <a:off x="1181150" y="3197925"/>
            <a:ext cx="404400" cy="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38"/>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2</a:t>
            </a:r>
            <a:endParaRPr sz="4000" u="sng">
              <a:solidFill>
                <a:schemeClr val="accent3"/>
              </a:solidFill>
              <a:latin typeface="Nunito"/>
              <a:ea typeface="Nunito"/>
              <a:cs typeface="Nunito"/>
              <a:sym typeface="Nunito"/>
            </a:endParaRPr>
          </a:p>
        </p:txBody>
      </p:sp>
      <p:sp>
        <p:nvSpPr>
          <p:cNvPr id="1280" name="Google Shape;1280;p38"/>
          <p:cNvSpPr txBox="1"/>
          <p:nvPr/>
        </p:nvSpPr>
        <p:spPr>
          <a:xfrm>
            <a:off x="1181200" y="1021500"/>
            <a:ext cx="58866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Calibri"/>
                <a:ea typeface="Calibri"/>
                <a:cs typeface="Calibri"/>
                <a:sym typeface="Calibri"/>
              </a:rPr>
              <a:t>Which countries have the most Invoices?</a:t>
            </a:r>
            <a:endParaRPr sz="2100">
              <a:latin typeface="Calibri"/>
              <a:ea typeface="Calibri"/>
              <a:cs typeface="Calibri"/>
              <a:sym typeface="Calibri"/>
            </a:endParaRPr>
          </a:p>
          <a:p>
            <a:pPr indent="0" lvl="0" marL="0" rtl="0" algn="l">
              <a:spcBef>
                <a:spcPts val="0"/>
              </a:spcBef>
              <a:spcAft>
                <a:spcPts val="0"/>
              </a:spcAft>
              <a:buNone/>
            </a:pPr>
            <a:r>
              <a:rPr lang="en" sz="2100">
                <a:latin typeface="Calibri"/>
                <a:ea typeface="Calibri"/>
                <a:cs typeface="Calibri"/>
                <a:sym typeface="Calibri"/>
              </a:rPr>
              <a:t> </a:t>
            </a:r>
            <a:endParaRPr sz="2100">
              <a:latin typeface="Calibri"/>
              <a:ea typeface="Calibri"/>
              <a:cs typeface="Calibri"/>
              <a:sym typeface="Calibri"/>
            </a:endParaRPr>
          </a:p>
          <a:p>
            <a:pPr indent="0" lvl="0" marL="0" rtl="0" algn="l">
              <a:spcBef>
                <a:spcPts val="0"/>
              </a:spcBef>
              <a:spcAft>
                <a:spcPts val="0"/>
              </a:spcAft>
              <a:buNone/>
            </a:pPr>
            <a:r>
              <a:t/>
            </a:r>
            <a:endParaRPr sz="2100">
              <a:solidFill>
                <a:schemeClr val="accent3"/>
              </a:solidFill>
              <a:latin typeface="Nunito"/>
              <a:ea typeface="Nunito"/>
              <a:cs typeface="Nunito"/>
              <a:sym typeface="Nunito"/>
            </a:endParaRPr>
          </a:p>
        </p:txBody>
      </p:sp>
      <p:sp>
        <p:nvSpPr>
          <p:cNvPr id="1281" name="Google Shape;1281;p38"/>
          <p:cNvSpPr txBox="1"/>
          <p:nvPr/>
        </p:nvSpPr>
        <p:spPr>
          <a:xfrm>
            <a:off x="358850" y="2940675"/>
            <a:ext cx="8223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p:txBody>
      </p:sp>
      <p:sp>
        <p:nvSpPr>
          <p:cNvPr id="1282" name="Google Shape;1282;p38"/>
          <p:cNvSpPr txBox="1"/>
          <p:nvPr/>
        </p:nvSpPr>
        <p:spPr>
          <a:xfrm>
            <a:off x="1585475" y="2947100"/>
            <a:ext cx="22389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Nunito"/>
                <a:ea typeface="Nunito"/>
                <a:cs typeface="Nunito"/>
                <a:sym typeface="Nunito"/>
              </a:rPr>
              <a:t>USA</a:t>
            </a:r>
            <a:endParaRPr>
              <a:solidFill>
                <a:schemeClr val="accent3"/>
              </a:solidFill>
              <a:latin typeface="Nunito"/>
              <a:ea typeface="Nunito"/>
              <a:cs typeface="Nunito"/>
              <a:sym typeface="Nunito"/>
            </a:endParaRPr>
          </a:p>
        </p:txBody>
      </p:sp>
      <p:cxnSp>
        <p:nvCxnSpPr>
          <p:cNvPr id="1283" name="Google Shape;1283;p38"/>
          <p:cNvCxnSpPr>
            <a:stCxn id="1281" idx="3"/>
            <a:endCxn id="1282" idx="1"/>
          </p:cNvCxnSpPr>
          <p:nvPr/>
        </p:nvCxnSpPr>
        <p:spPr>
          <a:xfrm>
            <a:off x="1181150" y="3197925"/>
            <a:ext cx="404400" cy="6300"/>
          </a:xfrm>
          <a:prstGeom prst="straightConnector1">
            <a:avLst/>
          </a:prstGeom>
          <a:noFill/>
          <a:ln cap="flat" cmpd="sng" w="9525">
            <a:solidFill>
              <a:schemeClr val="dk2"/>
            </a:solidFill>
            <a:prstDash val="solid"/>
            <a:round/>
            <a:headEnd len="med" w="med" type="none"/>
            <a:tailEnd len="med" w="med" type="triangle"/>
          </a:ln>
        </p:spPr>
      </p:cxnSp>
      <p:pic>
        <p:nvPicPr>
          <p:cNvPr id="1284" name="Google Shape;1284;p38"/>
          <p:cNvPicPr preferRelativeResize="0"/>
          <p:nvPr/>
        </p:nvPicPr>
        <p:blipFill rotWithShape="1">
          <a:blip r:embed="rId3">
            <a:alphaModFix/>
          </a:blip>
          <a:srcRect b="57776" l="34895" r="0" t="29601"/>
          <a:stretch/>
        </p:blipFill>
        <p:spPr>
          <a:xfrm>
            <a:off x="1404375" y="1631100"/>
            <a:ext cx="5663424" cy="8234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39"/>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3</a:t>
            </a:r>
            <a:endParaRPr sz="4000" u="sng">
              <a:solidFill>
                <a:schemeClr val="accent3"/>
              </a:solidFill>
              <a:latin typeface="Nunito"/>
              <a:ea typeface="Nunito"/>
              <a:cs typeface="Nunito"/>
              <a:sym typeface="Nunito"/>
            </a:endParaRPr>
          </a:p>
        </p:txBody>
      </p:sp>
      <p:sp>
        <p:nvSpPr>
          <p:cNvPr id="1290" name="Google Shape;1290;p39"/>
          <p:cNvSpPr txBox="1"/>
          <p:nvPr/>
        </p:nvSpPr>
        <p:spPr>
          <a:xfrm>
            <a:off x="1181200" y="1021500"/>
            <a:ext cx="58866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Calibri"/>
                <a:ea typeface="Calibri"/>
                <a:cs typeface="Calibri"/>
                <a:sym typeface="Calibri"/>
              </a:rPr>
              <a:t>What are top 3 values of total invoice? </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a:p>
            <a:pPr indent="0" lvl="0" marL="0" rtl="0" algn="l">
              <a:spcBef>
                <a:spcPts val="0"/>
              </a:spcBef>
              <a:spcAft>
                <a:spcPts val="0"/>
              </a:spcAft>
              <a:buNone/>
            </a:pPr>
            <a:r>
              <a:rPr lang="en" sz="2100">
                <a:latin typeface="Calibri"/>
                <a:ea typeface="Calibri"/>
                <a:cs typeface="Calibri"/>
                <a:sym typeface="Calibri"/>
              </a:rPr>
              <a:t> </a:t>
            </a:r>
            <a:endParaRPr sz="2100">
              <a:latin typeface="Calibri"/>
              <a:ea typeface="Calibri"/>
              <a:cs typeface="Calibri"/>
              <a:sym typeface="Calibri"/>
            </a:endParaRPr>
          </a:p>
          <a:p>
            <a:pPr indent="0" lvl="0" marL="0" rtl="0" algn="l">
              <a:spcBef>
                <a:spcPts val="0"/>
              </a:spcBef>
              <a:spcAft>
                <a:spcPts val="0"/>
              </a:spcAft>
              <a:buNone/>
            </a:pPr>
            <a:r>
              <a:t/>
            </a:r>
            <a:endParaRPr sz="2100">
              <a:solidFill>
                <a:schemeClr val="accent3"/>
              </a:solidFill>
              <a:latin typeface="Nunito"/>
              <a:ea typeface="Nunito"/>
              <a:cs typeface="Nunito"/>
              <a:sym typeface="Nunito"/>
            </a:endParaRPr>
          </a:p>
        </p:txBody>
      </p:sp>
      <p:sp>
        <p:nvSpPr>
          <p:cNvPr id="1291" name="Google Shape;1291;p39"/>
          <p:cNvSpPr txBox="1"/>
          <p:nvPr/>
        </p:nvSpPr>
        <p:spPr>
          <a:xfrm>
            <a:off x="358850" y="2940675"/>
            <a:ext cx="8223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p:txBody>
      </p:sp>
      <p:cxnSp>
        <p:nvCxnSpPr>
          <p:cNvPr id="1292" name="Google Shape;1292;p39"/>
          <p:cNvCxnSpPr>
            <a:stCxn id="1291" idx="3"/>
            <a:endCxn id="1293" idx="1"/>
          </p:cNvCxnSpPr>
          <p:nvPr/>
        </p:nvCxnSpPr>
        <p:spPr>
          <a:xfrm>
            <a:off x="1181150" y="3197925"/>
            <a:ext cx="404400" cy="6300"/>
          </a:xfrm>
          <a:prstGeom prst="straightConnector1">
            <a:avLst/>
          </a:prstGeom>
          <a:noFill/>
          <a:ln cap="flat" cmpd="sng" w="9525">
            <a:solidFill>
              <a:schemeClr val="dk2"/>
            </a:solidFill>
            <a:prstDash val="solid"/>
            <a:round/>
            <a:headEnd len="med" w="med" type="none"/>
            <a:tailEnd len="med" w="med" type="triangle"/>
          </a:ln>
        </p:spPr>
      </p:cxnSp>
      <p:pic>
        <p:nvPicPr>
          <p:cNvPr id="1294" name="Google Shape;1294;p39"/>
          <p:cNvPicPr preferRelativeResize="0"/>
          <p:nvPr/>
        </p:nvPicPr>
        <p:blipFill rotWithShape="1">
          <a:blip r:embed="rId3">
            <a:alphaModFix/>
          </a:blip>
          <a:srcRect b="59906" l="34529" r="0" t="29565"/>
          <a:stretch/>
        </p:blipFill>
        <p:spPr>
          <a:xfrm>
            <a:off x="1285800" y="1631100"/>
            <a:ext cx="6970875" cy="840701"/>
          </a:xfrm>
          <a:prstGeom prst="rect">
            <a:avLst/>
          </a:prstGeom>
          <a:noFill/>
          <a:ln>
            <a:noFill/>
          </a:ln>
        </p:spPr>
      </p:pic>
      <p:pic>
        <p:nvPicPr>
          <p:cNvPr id="1295" name="Google Shape;1295;p39"/>
          <p:cNvPicPr preferRelativeResize="0"/>
          <p:nvPr/>
        </p:nvPicPr>
        <p:blipFill rotWithShape="1">
          <a:blip r:embed="rId3">
            <a:alphaModFix/>
          </a:blip>
          <a:srcRect b="26808" l="33704" r="46388" t="55209"/>
          <a:stretch/>
        </p:blipFill>
        <p:spPr>
          <a:xfrm>
            <a:off x="1957175" y="2823025"/>
            <a:ext cx="2293524" cy="155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40"/>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4</a:t>
            </a:r>
            <a:endParaRPr sz="4000" u="sng">
              <a:solidFill>
                <a:schemeClr val="accent3"/>
              </a:solidFill>
              <a:latin typeface="Nunito"/>
              <a:ea typeface="Nunito"/>
              <a:cs typeface="Nunito"/>
              <a:sym typeface="Nunito"/>
            </a:endParaRPr>
          </a:p>
        </p:txBody>
      </p:sp>
      <p:sp>
        <p:nvSpPr>
          <p:cNvPr id="1301" name="Google Shape;1301;p40"/>
          <p:cNvSpPr txBox="1"/>
          <p:nvPr/>
        </p:nvSpPr>
        <p:spPr>
          <a:xfrm>
            <a:off x="892175" y="1021500"/>
            <a:ext cx="8105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Which city has the best customers? We would like to throw a promotional Music Festival in the city we made the most money. Write a query that returns one city thathas the highest sum of invoice totals. Return both the city name &amp; sum of all invoice totals.</a:t>
            </a:r>
            <a:endParaRPr sz="16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a:p>
            <a:pPr indent="0" lvl="0" marL="0" rtl="0" algn="l">
              <a:spcBef>
                <a:spcPts val="0"/>
              </a:spcBef>
              <a:spcAft>
                <a:spcPts val="0"/>
              </a:spcAft>
              <a:buNone/>
            </a:pPr>
            <a:r>
              <a:rPr lang="en" sz="2300">
                <a:latin typeface="Calibri"/>
                <a:ea typeface="Calibri"/>
                <a:cs typeface="Calibri"/>
                <a:sym typeface="Calibri"/>
              </a:rPr>
              <a:t> </a:t>
            </a:r>
            <a:endParaRPr sz="2300">
              <a:latin typeface="Calibri"/>
              <a:ea typeface="Calibri"/>
              <a:cs typeface="Calibri"/>
              <a:sym typeface="Calibri"/>
            </a:endParaRPr>
          </a:p>
          <a:p>
            <a:pPr indent="0" lvl="0" marL="0" rtl="0" algn="l">
              <a:spcBef>
                <a:spcPts val="0"/>
              </a:spcBef>
              <a:spcAft>
                <a:spcPts val="0"/>
              </a:spcAft>
              <a:buNone/>
            </a:pPr>
            <a:r>
              <a:t/>
            </a:r>
            <a:endParaRPr sz="2300">
              <a:solidFill>
                <a:schemeClr val="accent3"/>
              </a:solidFill>
              <a:latin typeface="Nunito"/>
              <a:ea typeface="Nunito"/>
              <a:cs typeface="Nunito"/>
              <a:sym typeface="Nunito"/>
            </a:endParaRPr>
          </a:p>
        </p:txBody>
      </p:sp>
      <p:sp>
        <p:nvSpPr>
          <p:cNvPr id="1302" name="Google Shape;1302;p40"/>
          <p:cNvSpPr txBox="1"/>
          <p:nvPr/>
        </p:nvSpPr>
        <p:spPr>
          <a:xfrm>
            <a:off x="435050" y="3474075"/>
            <a:ext cx="8223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p:txBody>
      </p:sp>
      <p:cxnSp>
        <p:nvCxnSpPr>
          <p:cNvPr id="1303" name="Google Shape;1303;p40"/>
          <p:cNvCxnSpPr>
            <a:stCxn id="1302" idx="3"/>
            <a:endCxn id="1304" idx="1"/>
          </p:cNvCxnSpPr>
          <p:nvPr/>
        </p:nvCxnSpPr>
        <p:spPr>
          <a:xfrm>
            <a:off x="1257350" y="3731325"/>
            <a:ext cx="404400" cy="6300"/>
          </a:xfrm>
          <a:prstGeom prst="straightConnector1">
            <a:avLst/>
          </a:prstGeom>
          <a:noFill/>
          <a:ln cap="flat" cmpd="sng" w="9525">
            <a:solidFill>
              <a:schemeClr val="dk2"/>
            </a:solidFill>
            <a:prstDash val="solid"/>
            <a:round/>
            <a:headEnd len="med" w="med" type="none"/>
            <a:tailEnd len="med" w="med" type="triangle"/>
          </a:ln>
        </p:spPr>
      </p:cxnSp>
      <p:pic>
        <p:nvPicPr>
          <p:cNvPr id="1305" name="Google Shape;1305;p40"/>
          <p:cNvPicPr preferRelativeResize="0"/>
          <p:nvPr/>
        </p:nvPicPr>
        <p:blipFill rotWithShape="1">
          <a:blip r:embed="rId3">
            <a:alphaModFix/>
          </a:blip>
          <a:srcRect b="56905" l="33818" r="0" t="30048"/>
          <a:stretch/>
        </p:blipFill>
        <p:spPr>
          <a:xfrm>
            <a:off x="1018850" y="2040449"/>
            <a:ext cx="5615649" cy="830200"/>
          </a:xfrm>
          <a:prstGeom prst="rect">
            <a:avLst/>
          </a:prstGeom>
          <a:noFill/>
          <a:ln>
            <a:noFill/>
          </a:ln>
        </p:spPr>
      </p:pic>
      <p:sp>
        <p:nvSpPr>
          <p:cNvPr id="1306" name="Google Shape;1306;p40"/>
          <p:cNvSpPr txBox="1"/>
          <p:nvPr/>
        </p:nvSpPr>
        <p:spPr>
          <a:xfrm>
            <a:off x="1684200" y="3487875"/>
            <a:ext cx="8223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Nunito"/>
                <a:ea typeface="Nunito"/>
                <a:cs typeface="Nunito"/>
                <a:sym typeface="Nunito"/>
              </a:rPr>
              <a:t>Prague</a:t>
            </a:r>
            <a:endParaRPr>
              <a:solidFill>
                <a:schemeClr val="accent3"/>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41"/>
          <p:cNvSpPr txBox="1"/>
          <p:nvPr/>
        </p:nvSpPr>
        <p:spPr>
          <a:xfrm>
            <a:off x="2667100" y="111725"/>
            <a:ext cx="3638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u="sng">
                <a:solidFill>
                  <a:schemeClr val="accent3"/>
                </a:solidFill>
                <a:latin typeface="Nunito"/>
                <a:ea typeface="Nunito"/>
                <a:cs typeface="Nunito"/>
                <a:sym typeface="Nunito"/>
              </a:rPr>
              <a:t>Question 5</a:t>
            </a:r>
            <a:endParaRPr sz="4000" u="sng">
              <a:solidFill>
                <a:schemeClr val="accent3"/>
              </a:solidFill>
              <a:latin typeface="Nunito"/>
              <a:ea typeface="Nunito"/>
              <a:cs typeface="Nunito"/>
              <a:sym typeface="Nunito"/>
            </a:endParaRPr>
          </a:p>
        </p:txBody>
      </p:sp>
      <p:sp>
        <p:nvSpPr>
          <p:cNvPr id="1312" name="Google Shape;1312;p41"/>
          <p:cNvSpPr txBox="1"/>
          <p:nvPr/>
        </p:nvSpPr>
        <p:spPr>
          <a:xfrm>
            <a:off x="892175" y="1021500"/>
            <a:ext cx="8105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Who is the best customer? The customer who has spent the most money will be declared the best customer. Write a query that returns the person who has spent the most money.</a:t>
            </a:r>
            <a:endParaRPr>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
        <p:nvSpPr>
          <p:cNvPr id="1313" name="Google Shape;1313;p41"/>
          <p:cNvSpPr txBox="1"/>
          <p:nvPr/>
        </p:nvSpPr>
        <p:spPr>
          <a:xfrm>
            <a:off x="435050" y="3474075"/>
            <a:ext cx="8223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latin typeface="Nunito"/>
                <a:ea typeface="Nunito"/>
                <a:cs typeface="Nunito"/>
                <a:sym typeface="Nunito"/>
              </a:rPr>
              <a:t>Answer</a:t>
            </a:r>
            <a:r>
              <a:rPr lang="en">
                <a:solidFill>
                  <a:schemeClr val="accent3"/>
                </a:solidFill>
                <a:latin typeface="Nunito"/>
                <a:ea typeface="Nunito"/>
                <a:cs typeface="Nunito"/>
                <a:sym typeface="Nunito"/>
              </a:rPr>
              <a:t> </a:t>
            </a:r>
            <a:endParaRPr>
              <a:solidFill>
                <a:schemeClr val="accent3"/>
              </a:solidFill>
              <a:latin typeface="Nunito"/>
              <a:ea typeface="Nunito"/>
              <a:cs typeface="Nunito"/>
              <a:sym typeface="Nunito"/>
            </a:endParaRPr>
          </a:p>
        </p:txBody>
      </p:sp>
      <p:cxnSp>
        <p:nvCxnSpPr>
          <p:cNvPr id="1314" name="Google Shape;1314;p41"/>
          <p:cNvCxnSpPr>
            <a:stCxn id="1313" idx="3"/>
            <a:endCxn id="1315" idx="1"/>
          </p:cNvCxnSpPr>
          <p:nvPr/>
        </p:nvCxnSpPr>
        <p:spPr>
          <a:xfrm>
            <a:off x="1257350" y="3731325"/>
            <a:ext cx="404400" cy="6300"/>
          </a:xfrm>
          <a:prstGeom prst="straightConnector1">
            <a:avLst/>
          </a:prstGeom>
          <a:noFill/>
          <a:ln cap="flat" cmpd="sng" w="9525">
            <a:solidFill>
              <a:schemeClr val="dk2"/>
            </a:solidFill>
            <a:prstDash val="solid"/>
            <a:round/>
            <a:headEnd len="med" w="med" type="none"/>
            <a:tailEnd len="med" w="med" type="triangle"/>
          </a:ln>
        </p:spPr>
      </p:cxnSp>
      <p:sp>
        <p:nvSpPr>
          <p:cNvPr id="1316" name="Google Shape;1316;p41"/>
          <p:cNvSpPr txBox="1"/>
          <p:nvPr/>
        </p:nvSpPr>
        <p:spPr>
          <a:xfrm>
            <a:off x="1684200" y="3487875"/>
            <a:ext cx="12750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Nunito"/>
                <a:ea typeface="Nunito"/>
                <a:cs typeface="Nunito"/>
                <a:sym typeface="Nunito"/>
              </a:rPr>
              <a:t>R Madhav</a:t>
            </a:r>
            <a:endParaRPr>
              <a:solidFill>
                <a:schemeClr val="accent3"/>
              </a:solidFill>
              <a:latin typeface="Nunito"/>
              <a:ea typeface="Nunito"/>
              <a:cs typeface="Nunito"/>
              <a:sym typeface="Nunito"/>
            </a:endParaRPr>
          </a:p>
        </p:txBody>
      </p:sp>
      <p:pic>
        <p:nvPicPr>
          <p:cNvPr id="1317" name="Google Shape;1317;p41"/>
          <p:cNvPicPr preferRelativeResize="0"/>
          <p:nvPr/>
        </p:nvPicPr>
        <p:blipFill rotWithShape="1">
          <a:blip r:embed="rId3">
            <a:alphaModFix/>
          </a:blip>
          <a:srcRect b="59912" l="21290" r="0" t="22034"/>
          <a:stretch/>
        </p:blipFill>
        <p:spPr>
          <a:xfrm>
            <a:off x="892175" y="1772025"/>
            <a:ext cx="7701801" cy="132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usic Subject for Pre-K: Tempo by Slidesgo">
  <a:themeElements>
    <a:clrScheme name="Simple Light">
      <a:dk1>
        <a:srgbClr val="616FFA"/>
      </a:dk1>
      <a:lt1>
        <a:srgbClr val="FFFFFF"/>
      </a:lt1>
      <a:dk2>
        <a:srgbClr val="DE4E39"/>
      </a:dk2>
      <a:lt2>
        <a:srgbClr val="EEBDED"/>
      </a:lt2>
      <a:accent1>
        <a:srgbClr val="EEC157"/>
      </a:accent1>
      <a:accent2>
        <a:srgbClr val="E7AEE6"/>
      </a:accent2>
      <a:accent3>
        <a:srgbClr val="666B97"/>
      </a:accent3>
      <a:accent4>
        <a:srgbClr val="FFFFFF"/>
      </a:accent4>
      <a:accent5>
        <a:srgbClr val="FFFFFF"/>
      </a:accent5>
      <a:accent6>
        <a:srgbClr val="FFFFFF"/>
      </a:accent6>
      <a:hlink>
        <a:srgbClr val="616F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