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d0e5f6c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dd0e5f6c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171583115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3595" t="0"/>
          <a:stretch/>
        </p:blipFill>
        <p:spPr>
          <a:xfrm>
            <a:off x="0" y="0"/>
            <a:ext cx="914401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5669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baseline="3000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39349" y="4511547"/>
            <a:ext cx="3464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CONFIDENTIAL</a:t>
            </a:r>
            <a:endParaRPr sz="1100"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39349" y="2416969"/>
            <a:ext cx="6413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b="1" i="0" sz="24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9349" y="3119194"/>
            <a:ext cx="6425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ENDABLE - LOGO - white.eps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35" y="1646635"/>
            <a:ext cx="1981898" cy="45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-5581"/>
            <a:ext cx="91440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40814" y="-148546"/>
            <a:ext cx="8058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0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40814" y="831394"/>
            <a:ext cx="8058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9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rgbClr val="41566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547095" y="4842500"/>
            <a:ext cx="203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"/>
              <a:buFont typeface="Source Sans Pro"/>
              <a:buNone/>
            </a:pPr>
            <a:fld id="{00000000-1234-1234-1234-123412341234}" type="slidenum">
              <a:rPr b="1" i="0" lang="en-GB" sz="600" u="none" cap="none" strike="noStrik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6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ENDABLE - LOGO - AVATAR - BLUE-WHITE.eps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2121" y="-5427"/>
            <a:ext cx="456975" cy="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713350" y="4769450"/>
            <a:ext cx="134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CONFIDENTAL</a:t>
            </a:r>
            <a:endParaRPr sz="7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814" y="958453"/>
            <a:ext cx="80583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814" y="1"/>
            <a:ext cx="8058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-5581"/>
            <a:ext cx="91440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ENDABLE - LOGO - AVATAR - BLUE-WHITE.eps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92121" y="-5427"/>
            <a:ext cx="456975" cy="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539349" y="2416969"/>
            <a:ext cx="6413100" cy="666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r>
              <a:t>My title foo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540814" y="-148546"/>
            <a:ext cx="8058300" cy="595500"/>
          </a:xfrm>
          <a:prstGeom prst="rect">
            <a:avLst/>
          </a:prstGeom>
        </p:spPr>
        <p:txBody>
          <a:bodyPr anchorCtr="0" anchor="b" bIns="68575" lIns="0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Heading</a:t>
            </a:r>
            <a:endParaRPr/>
          </a:p>
        </p:txBody>
      </p:sp>
      <p:sp>
        <p:nvSpPr>
          <p:cNvPr id="37" name="Google Shape;37;p5"/>
          <p:cNvSpPr txBox="1"/>
          <p:nvPr>
            <p:ph idx="4294967295" type="body"/>
          </p:nvPr>
        </p:nvSpPr>
        <p:spPr>
          <a:xfrm>
            <a:off x="540825" y="1134900"/>
            <a:ext cx="8047800" cy="3504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Text here</a:t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40814" y="831394"/>
            <a:ext cx="8058300" cy="26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endable colour palette">
      <a:dk1>
        <a:srgbClr val="000000"/>
      </a:dk1>
      <a:lt1>
        <a:srgbClr val="FFFFFF"/>
      </a:lt1>
      <a:dk2>
        <a:srgbClr val="415669"/>
      </a:dk2>
      <a:lt2>
        <a:srgbClr val="CFDADC"/>
      </a:lt2>
      <a:accent1>
        <a:srgbClr val="425669"/>
      </a:accent1>
      <a:accent2>
        <a:srgbClr val="82A6AB"/>
      </a:accent2>
      <a:accent3>
        <a:srgbClr val="F1882D"/>
      </a:accent3>
      <a:accent4>
        <a:srgbClr val="7294B5"/>
      </a:accent4>
      <a:accent5>
        <a:srgbClr val="9CC8EC"/>
      </a:accent5>
      <a:accent6>
        <a:srgbClr val="B7C8CC"/>
      </a:accent6>
      <a:hlink>
        <a:srgbClr val="F1882D"/>
      </a:hlink>
      <a:folHlink>
        <a:srgbClr val="425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