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dd0e5f6c4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dd0e5f6c4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hutterstock_171583115.jpg"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3595" t="0"/>
          <a:stretch/>
        </p:blipFill>
        <p:spPr>
          <a:xfrm>
            <a:off x="0" y="0"/>
            <a:ext cx="9144010" cy="514349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415669">
              <a:alpha val="89410"/>
            </a:srgbClr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baseline="30000" i="0" sz="14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" name="Google Shape;14;p2"/>
          <p:cNvSpPr txBox="1"/>
          <p:nvPr/>
        </p:nvSpPr>
        <p:spPr>
          <a:xfrm>
            <a:off x="539349" y="4511547"/>
            <a:ext cx="34644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"/>
              <a:buFont typeface="Arial"/>
              <a:buNone/>
            </a:pPr>
            <a:r>
              <a:rPr b="0" i="0" lang="en-GB" sz="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CONFIDENTIAL</a:t>
            </a:r>
            <a:endParaRPr sz="1100"/>
          </a:p>
        </p:txBody>
      </p:sp>
      <p:sp>
        <p:nvSpPr>
          <p:cNvPr id="15" name="Google Shape;15;p2"/>
          <p:cNvSpPr txBox="1"/>
          <p:nvPr>
            <p:ph type="ctrTitle"/>
          </p:nvPr>
        </p:nvSpPr>
        <p:spPr>
          <a:xfrm>
            <a:off x="539349" y="2416969"/>
            <a:ext cx="6413100" cy="6666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ource Sans Pro"/>
              <a:buNone/>
              <a:defRPr b="1" i="0" sz="2400" u="none" cap="none" strike="noStrike">
                <a:solidFill>
                  <a:schemeClr val="accent5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16" name="Google Shape;16;p2"/>
          <p:cNvSpPr txBox="1"/>
          <p:nvPr>
            <p:ph idx="1" type="body"/>
          </p:nvPr>
        </p:nvSpPr>
        <p:spPr>
          <a:xfrm>
            <a:off x="539349" y="3119194"/>
            <a:ext cx="64254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96C9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96C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96C9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96C9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LENDABLE - LOGO - white.eps"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4735" y="1646635"/>
            <a:ext cx="1981898" cy="45213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0" y="-5581"/>
            <a:ext cx="91440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3"/>
          <p:cNvSpPr txBox="1"/>
          <p:nvPr>
            <p:ph type="title"/>
          </p:nvPr>
        </p:nvSpPr>
        <p:spPr>
          <a:xfrm>
            <a:off x="540814" y="-148546"/>
            <a:ext cx="80583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0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ource Sans Pro"/>
              <a:buNone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540814" y="831394"/>
            <a:ext cx="8058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5669"/>
              </a:buClr>
              <a:buSzPts val="1400"/>
              <a:buFont typeface="Source Sans Pro"/>
              <a:buNone/>
              <a:defRPr b="1" i="0" sz="1400" u="none" cap="none" strike="noStrike">
                <a:solidFill>
                  <a:srgbClr val="41566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96C9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96C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96C9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96C9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3"/>
          <p:cNvSpPr txBox="1"/>
          <p:nvPr/>
        </p:nvSpPr>
        <p:spPr>
          <a:xfrm>
            <a:off x="547095" y="4842500"/>
            <a:ext cx="203700" cy="1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"/>
              <a:buFont typeface="Source Sans Pro"/>
              <a:buNone/>
            </a:pPr>
            <a:fld id="{00000000-1234-1234-1234-123412341234}" type="slidenum">
              <a:rPr b="1" i="0" lang="en-GB" sz="600" u="none" cap="none" strike="noStrike">
                <a:solidFill>
                  <a:schemeClr val="accent3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1" i="0" sz="600" u="none" cap="none" strike="noStrike">
              <a:solidFill>
                <a:schemeClr val="accent3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LENDABLE - LOGO - AVATAR - BLUE-WHITE.eps"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592121" y="-5427"/>
            <a:ext cx="456975" cy="4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6" name="Google Shape;26;p3"/>
          <p:cNvSpPr txBox="1"/>
          <p:nvPr/>
        </p:nvSpPr>
        <p:spPr>
          <a:xfrm>
            <a:off x="713350" y="4769450"/>
            <a:ext cx="13458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rgbClr val="7F7F7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CONFIDENTAL</a:t>
            </a:r>
            <a:endParaRPr sz="700">
              <a:solidFill>
                <a:srgbClr val="7F7F7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540814" y="958453"/>
            <a:ext cx="8058300" cy="36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23850" lvl="0" marL="457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596C9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23850" lvl="1" marL="914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596C9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596C9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596C9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7596C9"/>
              </a:buClr>
              <a:buSzPts val="1400"/>
              <a:buFont typeface="Arial"/>
              <a:buChar char="»"/>
              <a:defRPr b="0" i="0" sz="14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540814" y="1"/>
            <a:ext cx="80583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spcFirstLastPara="1" rIns="68575" wrap="square" tIns="685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ource Sans Pro"/>
              <a:buNone/>
              <a:defRPr b="0" i="0" sz="16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" name="Google Shape;8;p1"/>
          <p:cNvSpPr/>
          <p:nvPr/>
        </p:nvSpPr>
        <p:spPr>
          <a:xfrm>
            <a:off x="0" y="-5581"/>
            <a:ext cx="9144000" cy="45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LENDABLE - LOGO - AVATAR - BLUE-WHITE.eps" id="9" name="Google Shape;9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592121" y="-5427"/>
            <a:ext cx="456975" cy="45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ctrTitle"/>
          </p:nvPr>
        </p:nvSpPr>
        <p:spPr>
          <a:xfrm>
            <a:off x="539349" y="2416969"/>
            <a:ext cx="6413100" cy="666600"/>
          </a:xfrm>
          <a:prstGeom prst="rect">
            <a:avLst/>
          </a:prstGeom>
        </p:spPr>
        <p:txBody>
          <a:bodyPr anchorCtr="0" anchor="b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Title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type="title"/>
          </p:nvPr>
        </p:nvSpPr>
        <p:spPr>
          <a:xfrm>
            <a:off x="540814" y="-148546"/>
            <a:ext cx="8058300" cy="595500"/>
          </a:xfrm>
          <a:prstGeom prst="rect">
            <a:avLst/>
          </a:prstGeom>
        </p:spPr>
        <p:txBody>
          <a:bodyPr anchorCtr="0" anchor="b" bIns="68575" lIns="0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 Heading</a:t>
            </a:r>
            <a:endParaRPr/>
          </a:p>
        </p:txBody>
      </p:sp>
      <p:sp>
        <p:nvSpPr>
          <p:cNvPr id="37" name="Google Shape;37;p5"/>
          <p:cNvSpPr txBox="1"/>
          <p:nvPr>
            <p:ph idx="4294967295" type="body"/>
          </p:nvPr>
        </p:nvSpPr>
        <p:spPr>
          <a:xfrm>
            <a:off x="540825" y="1134900"/>
            <a:ext cx="8047800" cy="35049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-317500" lvl="0" marL="457200" rtl="0" algn="l">
              <a:spcBef>
                <a:spcPts val="300"/>
              </a:spcBef>
              <a:spcAft>
                <a:spcPts val="0"/>
              </a:spcAft>
              <a:buSzPts val="1400"/>
              <a:buChar char="•"/>
            </a:pPr>
            <a:r>
              <a:rPr lang="en-GB" sz="1400"/>
              <a:t>Text here</a:t>
            </a:r>
            <a:endParaRPr sz="1400"/>
          </a:p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540814" y="831394"/>
            <a:ext cx="8058300" cy="2607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Subtitle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endable colour palette">
      <a:dk1>
        <a:srgbClr val="000000"/>
      </a:dk1>
      <a:lt1>
        <a:srgbClr val="FFFFFF"/>
      </a:lt1>
      <a:dk2>
        <a:srgbClr val="415669"/>
      </a:dk2>
      <a:lt2>
        <a:srgbClr val="CFDADC"/>
      </a:lt2>
      <a:accent1>
        <a:srgbClr val="425669"/>
      </a:accent1>
      <a:accent2>
        <a:srgbClr val="82A6AB"/>
      </a:accent2>
      <a:accent3>
        <a:srgbClr val="F1882D"/>
      </a:accent3>
      <a:accent4>
        <a:srgbClr val="7294B5"/>
      </a:accent4>
      <a:accent5>
        <a:srgbClr val="9CC8EC"/>
      </a:accent5>
      <a:accent6>
        <a:srgbClr val="B7C8CC"/>
      </a:accent6>
      <a:hlink>
        <a:srgbClr val="F1882D"/>
      </a:hlink>
      <a:folHlink>
        <a:srgbClr val="42566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