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6242-16C6-412D-BCDE-96EAC93C1FB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6025-AC9F-43A5-8410-80CC1E27C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26025-AC9F-43A5-8410-80CC1E27C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870-1762-CD83-CA3C-24A0591A5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8D1E-56D4-88A9-99B8-44C35189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DAFA-AD5E-BA9F-A800-36C56030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5BA2-E378-5B64-3252-52D72136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CC3-EBCC-82B2-237A-95BF585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8AA7-FB7C-495A-26A0-77848DBB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8AF33-FCD2-A0F2-C75C-892B7BB6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401E-3AE6-7B70-6B21-72B6C454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70FE-B662-682D-DFE5-C384AF65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7F97-FCED-93EB-D63C-CCA4354E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81AD0-DBEB-25EF-6FE9-F7FA9C149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F3E5-45A1-AB5C-853B-D215F036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AEBA-A7E5-3897-F7B2-DC3399B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27DD-15F0-E3EA-823F-D4AE7143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26AA-8D96-86CA-2BA0-28C259E7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401-AAD9-2905-C007-ED1CD740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4CEE-392E-1F97-1154-3D46B002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8EA5-3976-0734-33BD-D1A45626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75C6-E6B3-01D7-DD92-5D45AFF6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4D4D-3459-4AD6-CFC2-565C5F74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ED18-F1BE-2DE7-25F9-B4BEAF36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37B2-FDBD-25CA-1095-84C02823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2FDE-FFA3-BFEF-D372-F33DC795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340C-CE8D-1CFA-6B82-A610471E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0707-1E77-6212-28F8-C0D7506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72C1-5A2D-5541-9370-1F68F36E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5F65-D192-2E7D-5BB0-02B20769D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4C6D-CA63-0D86-EB34-9A778BCF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79D9D-DF28-D615-058B-F3355DAF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3F94F-9971-F0A4-E293-0E4E0D0C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076FB-1A5C-8C68-8ED1-9DFB3544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DAD-D3C7-00A1-F6E8-6ED7EF4A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8711B-BA4B-FAAB-2785-5230B037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4DD49-9053-6AE1-F205-0E88265D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102AD-F647-DC51-12CD-E1E48E797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5BBB7-8A6D-DFC3-4D96-A239B0CA9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04A83-3A46-CB67-4EF2-901D7D61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91353-6166-AA60-3120-C9D4E454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F2AF9-FEF4-F544-932A-E79BBF21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C51C-0F64-99F1-D23A-C0F43288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01F99-27BE-DB98-2519-FDEA0BD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79C7-33E8-3392-5373-BB16D361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1F838-545C-54B9-E7A7-E2CD44AA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D3853-C260-93CF-EB94-B802F9A7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6B820-9918-FDED-5BF8-488863C2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3FCFB-C885-AF92-1135-818453E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5626-6474-DA9E-86B7-23177FEF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161C-4369-C384-5367-C22EF96D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ED5B-94AC-6F5A-ED15-5EEB8B60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A94DC-1BB6-78D7-1CBD-61E4F139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D362-0779-FFCD-9F6E-9E5075EE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FA1E-6DEF-7578-0E7C-1EBB301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7A4E-62B0-11F8-F80F-7B6CBF2F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2E8D1-D242-EA5E-91CD-E5BE82332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E9D87-D5AD-6F96-F572-25BFA4791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9409C-816B-065F-0EA3-340CE61E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FF81-3B88-C377-9876-89CDC640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9C66-1D78-4356-37DB-99529BD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669FB-5339-E670-1536-5627AAFE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D1E3-564A-8EE1-8E55-4FCB974D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23BD-916F-B96A-145D-698AE93AE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581E5-DC48-4E87-8FEB-FED5A41471C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2A41-751C-0B86-C2F3-25AFF098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E9BC-4C3B-3F48-C8AE-28530593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7ADD3-1359-4CA2-961C-FBD3DA74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people on a motorcycle&#10;&#10;AI-generated content may be incorrect.">
            <a:extLst>
              <a:ext uri="{FF2B5EF4-FFF2-40B4-BE49-F238E27FC236}">
                <a16:creationId xmlns:a16="http://schemas.microsoft.com/office/drawing/2014/main" id="{B5FB6AF1-6493-711B-E443-FEBA131767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EAC90-7DB3-F3E2-D0F9-2A1368661975}"/>
              </a:ext>
            </a:extLst>
          </p:cNvPr>
          <p:cNvSpPr txBox="1"/>
          <p:nvPr/>
        </p:nvSpPr>
        <p:spPr>
          <a:xfrm>
            <a:off x="1809750" y="-1"/>
            <a:ext cx="8482114" cy="675099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2"/>
            <a:endParaRPr lang="en-US" sz="9000" dirty="0">
              <a:solidFill>
                <a:schemeClr val="bg1"/>
              </a:solidFill>
              <a:latin typeface="Aptos Black" panose="020B0004020202020204" pitchFamily="34" charset="0"/>
            </a:endParaRPr>
          </a:p>
          <a:p>
            <a:pPr lvl="2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Microsoft JhengHei" panose="020B0604030504040204" pitchFamily="34" charset="-120"/>
                <a:cs typeface="Aharoni" panose="02010803020104030203" pitchFamily="2" charset="-79"/>
              </a:rPr>
              <a:t>DATASET</a:t>
            </a:r>
          </a:p>
          <a:p>
            <a:pPr lvl="2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Microsoft JhengHei" panose="020B0604030504040204" pitchFamily="34" charset="-120"/>
                <a:cs typeface="Aharoni" panose="02010803020104030203" pitchFamily="2" charset="-79"/>
              </a:rPr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307366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Aptos</vt:lpstr>
      <vt:lpstr>Aptos Black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Mayura Vartak</dc:creator>
  <cp:lastModifiedBy>Mayura Vartak</cp:lastModifiedBy>
  <cp:revision>3</cp:revision>
  <dcterms:created xsi:type="dcterms:W3CDTF">2025-03-06T19:32:59Z</dcterms:created>
  <dcterms:modified xsi:type="dcterms:W3CDTF">2025-03-06T19:52:33Z</dcterms:modified>
</cp:coreProperties>
</file>