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4" r:id="rId7"/>
    <p:sldId id="265" r:id="rId8"/>
    <p:sldId id="270" r:id="rId9"/>
    <p:sldId id="267" r:id="rId10"/>
    <p:sldId id="268" r:id="rId11"/>
    <p:sldId id="269" r:id="rId12"/>
  </p:sldIdLst>
  <p:sldSz cx="12190413" cy="7021513"/>
  <p:notesSz cx="6858000" cy="9144000"/>
  <p:defaultTextStyle>
    <a:defPPr>
      <a:defRPr lang="en-US"/>
    </a:defPPr>
    <a:lvl1pPr marL="0" algn="l" defTabSz="1097737" rtl="0" eaLnBrk="1" latinLnBrk="0" hangingPunct="1">
      <a:defRPr sz="2200" kern="1200">
        <a:solidFill>
          <a:schemeClr val="tx1"/>
        </a:solidFill>
        <a:latin typeface="+mn-lt"/>
        <a:ea typeface="+mn-ea"/>
        <a:cs typeface="+mn-cs"/>
      </a:defRPr>
    </a:lvl1pPr>
    <a:lvl2pPr marL="548869" algn="l" defTabSz="1097737" rtl="0" eaLnBrk="1" latinLnBrk="0" hangingPunct="1">
      <a:defRPr sz="2200" kern="1200">
        <a:solidFill>
          <a:schemeClr val="tx1"/>
        </a:solidFill>
        <a:latin typeface="+mn-lt"/>
        <a:ea typeface="+mn-ea"/>
        <a:cs typeface="+mn-cs"/>
      </a:defRPr>
    </a:lvl2pPr>
    <a:lvl3pPr marL="1097737" algn="l" defTabSz="1097737" rtl="0" eaLnBrk="1" latinLnBrk="0" hangingPunct="1">
      <a:defRPr sz="2200" kern="1200">
        <a:solidFill>
          <a:schemeClr val="tx1"/>
        </a:solidFill>
        <a:latin typeface="+mn-lt"/>
        <a:ea typeface="+mn-ea"/>
        <a:cs typeface="+mn-cs"/>
      </a:defRPr>
    </a:lvl3pPr>
    <a:lvl4pPr marL="1646606" algn="l" defTabSz="1097737" rtl="0" eaLnBrk="1" latinLnBrk="0" hangingPunct="1">
      <a:defRPr sz="2200" kern="1200">
        <a:solidFill>
          <a:schemeClr val="tx1"/>
        </a:solidFill>
        <a:latin typeface="+mn-lt"/>
        <a:ea typeface="+mn-ea"/>
        <a:cs typeface="+mn-cs"/>
      </a:defRPr>
    </a:lvl4pPr>
    <a:lvl5pPr marL="2195474" algn="l" defTabSz="1097737" rtl="0" eaLnBrk="1" latinLnBrk="0" hangingPunct="1">
      <a:defRPr sz="2200" kern="1200">
        <a:solidFill>
          <a:schemeClr val="tx1"/>
        </a:solidFill>
        <a:latin typeface="+mn-lt"/>
        <a:ea typeface="+mn-ea"/>
        <a:cs typeface="+mn-cs"/>
      </a:defRPr>
    </a:lvl5pPr>
    <a:lvl6pPr marL="2744343" algn="l" defTabSz="1097737" rtl="0" eaLnBrk="1" latinLnBrk="0" hangingPunct="1">
      <a:defRPr sz="2200" kern="1200">
        <a:solidFill>
          <a:schemeClr val="tx1"/>
        </a:solidFill>
        <a:latin typeface="+mn-lt"/>
        <a:ea typeface="+mn-ea"/>
        <a:cs typeface="+mn-cs"/>
      </a:defRPr>
    </a:lvl6pPr>
    <a:lvl7pPr marL="3293212" algn="l" defTabSz="1097737" rtl="0" eaLnBrk="1" latinLnBrk="0" hangingPunct="1">
      <a:defRPr sz="2200" kern="1200">
        <a:solidFill>
          <a:schemeClr val="tx1"/>
        </a:solidFill>
        <a:latin typeface="+mn-lt"/>
        <a:ea typeface="+mn-ea"/>
        <a:cs typeface="+mn-cs"/>
      </a:defRPr>
    </a:lvl7pPr>
    <a:lvl8pPr marL="3842080" algn="l" defTabSz="1097737" rtl="0" eaLnBrk="1" latinLnBrk="0" hangingPunct="1">
      <a:defRPr sz="2200" kern="1200">
        <a:solidFill>
          <a:schemeClr val="tx1"/>
        </a:solidFill>
        <a:latin typeface="+mn-lt"/>
        <a:ea typeface="+mn-ea"/>
        <a:cs typeface="+mn-cs"/>
      </a:defRPr>
    </a:lvl8pPr>
    <a:lvl9pPr marL="4390949" algn="l" defTabSz="1097737"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autoAdjust="0"/>
  </p:normalViewPr>
  <p:slideViewPr>
    <p:cSldViewPr>
      <p:cViewPr varScale="1">
        <p:scale>
          <a:sx n="72" d="100"/>
          <a:sy n="72" d="100"/>
        </p:scale>
        <p:origin x="-732" y="-96"/>
      </p:cViewPr>
      <p:guideLst>
        <p:guide orient="horz" pos="2212"/>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775353"/>
            <a:ext cx="1219986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9774" tIns="54887" rIns="109774" bIns="54887" anchor="ctr"/>
          <a:lstStyle>
            <a:extLst/>
          </a:lstStyle>
          <a:p>
            <a:pPr algn="ctr" eaLnBrk="1" latinLnBrk="0" hangingPunct="1"/>
            <a:endParaRPr kumimoji="0" lang="en-US"/>
          </a:p>
        </p:txBody>
      </p:sp>
      <p:sp>
        <p:nvSpPr>
          <p:cNvPr id="9" name="Title 8"/>
          <p:cNvSpPr>
            <a:spLocks noGrp="1"/>
          </p:cNvSpPr>
          <p:nvPr>
            <p:ph type="ctrTitle"/>
          </p:nvPr>
        </p:nvSpPr>
        <p:spPr>
          <a:xfrm>
            <a:off x="914281" y="1794389"/>
            <a:ext cx="10361851" cy="1873387"/>
          </a:xfrm>
        </p:spPr>
        <p:txBody>
          <a:bodyPr vert="horz" anchor="b">
            <a:normAutofit/>
            <a:scene3d>
              <a:camera prst="orthographicFront"/>
              <a:lightRig rig="soft" dir="t"/>
            </a:scene3d>
            <a:sp3d prstMaterial="softEdge">
              <a:bevelT w="25400" h="25400"/>
            </a:sp3d>
          </a:bodyPr>
          <a:lstStyle>
            <a:lvl1pPr algn="r">
              <a:defRPr sz="5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1" y="3697717"/>
            <a:ext cx="10361851" cy="1228308"/>
          </a:xfrm>
        </p:spPr>
        <p:txBody>
          <a:bodyPr lIns="54887" rIns="54887"/>
          <a:lstStyle>
            <a:lvl1pPr marL="0" marR="76842" indent="0" algn="r">
              <a:buNone/>
              <a:defRPr>
                <a:solidFill>
                  <a:schemeClr val="tx2"/>
                </a:solidFill>
              </a:defRPr>
            </a:lvl1pPr>
            <a:lvl2pPr marL="548869" indent="0" algn="ctr">
              <a:buNone/>
            </a:lvl2pPr>
            <a:lvl3pPr marL="1097737" indent="0" algn="ctr">
              <a:buNone/>
            </a:lvl3pPr>
            <a:lvl4pPr marL="1646606" indent="0" algn="ctr">
              <a:buNone/>
            </a:lvl4pPr>
            <a:lvl5pPr marL="2195474" indent="0" algn="ctr">
              <a:buNone/>
            </a:lvl5pPr>
            <a:lvl6pPr marL="2744343" indent="0" algn="ctr">
              <a:buNone/>
            </a:lvl6pPr>
            <a:lvl7pPr marL="3293212" indent="0" algn="ctr">
              <a:buNone/>
            </a:lvl7pPr>
            <a:lvl8pPr marL="3842080" indent="0" algn="ctr">
              <a:buNone/>
            </a:lvl8pPr>
            <a:lvl9pPr marL="4390949" indent="0" algn="ctr">
              <a:buNone/>
            </a:lvl9pPr>
            <a:extLst/>
          </a:lstStyle>
          <a:p>
            <a:r>
              <a:rPr kumimoji="0" lang="en-US" smtClean="0"/>
              <a:t>Click to edit Master subtitle style</a:t>
            </a:r>
            <a:endParaRPr kumimoji="0" lang="en-US"/>
          </a:p>
        </p:txBody>
      </p:sp>
      <p:grpSp>
        <p:nvGrpSpPr>
          <p:cNvPr id="2" name="Group 1"/>
          <p:cNvGrpSpPr/>
          <p:nvPr/>
        </p:nvGrpSpPr>
        <p:grpSpPr>
          <a:xfrm>
            <a:off x="-5019" y="5071094"/>
            <a:ext cx="12195432" cy="195767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95C1F4-B8FC-4B56-BFE3-2501319E74DD}" type="datetimeFigureOut">
              <a:rPr lang="en-IN" smtClean="0"/>
              <a:t>12-09-2021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A21A58-9A3A-4A13-B7FF-63DD29137DB8}" type="slidenum">
              <a:rPr lang="en-IN" smtClean="0"/>
              <a:t>‹#›</a:t>
            </a:fld>
            <a:endParaRPr lang="en-IN"/>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516649"/>
            <a:ext cx="10971372" cy="44906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5" y="281190"/>
            <a:ext cx="2369653" cy="5726107"/>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81189"/>
            <a:ext cx="8431702" cy="572610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84979"/>
            <a:ext cx="10361851" cy="1872403"/>
          </a:xfrm>
        </p:spPr>
        <p:txBody>
          <a:bodyPr vert="horz" anchor="b">
            <a:normAutofit/>
            <a:scene3d>
              <a:camera prst="orthographicFront"/>
              <a:lightRig rig="soft" dir="t"/>
            </a:scene3d>
            <a:sp3d prstMaterial="softEdge">
              <a:bevelT w="25400" h="25400"/>
            </a:sp3d>
          </a:bodyPr>
          <a:lstStyle>
            <a:lvl1pPr algn="r">
              <a:buNone/>
              <a:defRPr sz="5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3" y="3001612"/>
            <a:ext cx="6095207" cy="1489576"/>
          </a:xfrm>
        </p:spPr>
        <p:txBody>
          <a:bodyPr lIns="109774" rIns="109774"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t>‹#›</a:t>
            </a:fld>
            <a:endParaRPr lang="en-IN"/>
          </a:p>
        </p:txBody>
      </p:sp>
      <p:sp>
        <p:nvSpPr>
          <p:cNvPr id="7" name="Chevron 6"/>
          <p:cNvSpPr/>
          <p:nvPr/>
        </p:nvSpPr>
        <p:spPr>
          <a:xfrm>
            <a:off x="4848276"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8" name="Chevron 7"/>
          <p:cNvSpPr/>
          <p:nvPr/>
        </p:nvSpPr>
        <p:spPr>
          <a:xfrm>
            <a:off x="4599753"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9560"/>
            <a:ext cx="10971372" cy="1170252"/>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2" y="5539194"/>
            <a:ext cx="5386216"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4" y="5539194"/>
            <a:ext cx="5388332"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2" y="1478731"/>
            <a:ext cx="5386216" cy="4035745"/>
          </a:xfrm>
          <a:ln>
            <a:noFill/>
            <a:prstDash val="sysDash"/>
            <a:miter lim="800000"/>
          </a:ln>
        </p:spPr>
        <p:txBody>
          <a:bodyPr/>
          <a:lstStyle>
            <a:lvl1pPr>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2" y="1478731"/>
            <a:ext cx="5388332" cy="4035745"/>
          </a:xfrm>
          <a:ln>
            <a:noFill/>
            <a:prstDash val="sysDash"/>
            <a:miter lim="800000"/>
          </a:ln>
        </p:spPr>
        <p:txBody>
          <a:bodyPr/>
          <a:lstStyle>
            <a:lvl1pPr>
              <a:spcBef>
                <a:spcPts val="0"/>
              </a:spcBef>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A21A58-9A3A-4A13-B7FF-63DD29137DB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A21A58-9A3A-4A13-B7FF-63DD29137DB8}"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95C1F4-B8FC-4B56-BFE3-2501319E74DD}" type="datetimeFigureOut">
              <a:rPr lang="en-IN" smtClean="0"/>
              <a:t>12-09-2021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A21A58-9A3A-4A13-B7FF-63DD29137DB8}" type="slidenum">
              <a:rPr lang="en-IN" smtClean="0"/>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1" y="4993076"/>
            <a:ext cx="9974403" cy="468101"/>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3" y="5482782"/>
            <a:ext cx="5298766" cy="93620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80860"/>
            <a:ext cx="9971758" cy="4681009"/>
          </a:xfrm>
        </p:spPr>
        <p:txBody>
          <a:bodyPr/>
          <a:lstStyle>
            <a:lvl1pPr>
              <a:defRPr sz="3800"/>
            </a:lvl1pPr>
            <a:lvl2pPr>
              <a:defRPr sz="34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8" y="6560726"/>
            <a:ext cx="2559987" cy="374481"/>
          </a:xfrm>
        </p:spPr>
        <p:txBody>
          <a:bodyPr/>
          <a:lstStyle>
            <a:extLst/>
          </a:lstStyle>
          <a:p>
            <a:fld id="{8795C1F4-B8FC-4B56-BFE3-2501319E74DD}" type="datetimeFigureOut">
              <a:rPr lang="en-IN" smtClean="0"/>
              <a:t>12-09-2021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5" y="5573188"/>
            <a:ext cx="9549157" cy="663688"/>
          </a:xfrm>
          <a:noFill/>
        </p:spPr>
        <p:txBody>
          <a:bodyPr lIns="109774" tIns="0" rIns="109774" anchor="t"/>
          <a:lstStyle>
            <a:lvl1pPr marL="0" marR="21955"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4498"/>
            <a:ext cx="11580892" cy="449376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95C1F4-B8FC-4B56-BFE3-2501319E74DD}" type="datetimeFigureOut">
              <a:rPr lang="en-IN" smtClean="0"/>
              <a:t>12-09-2021</a:t>
            </a:fld>
            <a:endParaRPr lang="en-IN"/>
          </a:p>
        </p:txBody>
      </p:sp>
      <p:sp>
        <p:nvSpPr>
          <p:cNvPr id="6" name="Footer Placeholder 5"/>
          <p:cNvSpPr>
            <a:spLocks noGrp="1"/>
          </p:cNvSpPr>
          <p:nvPr>
            <p:ph type="ftr" sz="quarter" idx="11"/>
          </p:nvPr>
        </p:nvSpPr>
        <p:spPr>
          <a:xfrm>
            <a:off x="5839338" y="6560728"/>
            <a:ext cx="3133833" cy="37383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A21A58-9A3A-4A13-B7FF-63DD29137DB8}" type="slidenum">
              <a:rPr lang="en-IN" smtClean="0"/>
              <a:t>‹#›</a:t>
            </a:fld>
            <a:endParaRPr lang="en-IN"/>
          </a:p>
        </p:txBody>
      </p:sp>
      <p:sp>
        <p:nvSpPr>
          <p:cNvPr id="2" name="Title 1"/>
          <p:cNvSpPr>
            <a:spLocks noGrp="1"/>
          </p:cNvSpPr>
          <p:nvPr>
            <p:ph type="title"/>
          </p:nvPr>
        </p:nvSpPr>
        <p:spPr>
          <a:xfrm>
            <a:off x="304760" y="4981120"/>
            <a:ext cx="10765841" cy="576088"/>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6086680"/>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9" name="Freeform 8"/>
          <p:cNvSpPr>
            <a:spLocks/>
          </p:cNvSpPr>
          <p:nvPr/>
        </p:nvSpPr>
        <p:spPr bwMode="auto">
          <a:xfrm>
            <a:off x="647539" y="6080613"/>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0" name="Right Triangle 9"/>
          <p:cNvSpPr>
            <a:spLocks/>
          </p:cNvSpPr>
          <p:nvPr/>
        </p:nvSpPr>
        <p:spPr bwMode="auto">
          <a:xfrm>
            <a:off x="-8056" y="5929333"/>
            <a:ext cx="4535830" cy="1106639"/>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1" name="Straight Connector 10"/>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13" name="Chevron 12"/>
          <p:cNvSpPr/>
          <p:nvPr/>
        </p:nvSpPr>
        <p:spPr>
          <a:xfrm>
            <a:off x="11302123"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6086680"/>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2" name="Freeform 11"/>
          <p:cNvSpPr>
            <a:spLocks/>
          </p:cNvSpPr>
          <p:nvPr/>
        </p:nvSpPr>
        <p:spPr bwMode="auto">
          <a:xfrm>
            <a:off x="647539" y="6080613"/>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4" name="Right Triangle 13"/>
          <p:cNvSpPr>
            <a:spLocks/>
          </p:cNvSpPr>
          <p:nvPr/>
        </p:nvSpPr>
        <p:spPr bwMode="auto">
          <a:xfrm>
            <a:off x="-8056" y="5929333"/>
            <a:ext cx="4535830" cy="1106639"/>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5" name="Straight Connector 14"/>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81186"/>
            <a:ext cx="10971372" cy="1170252"/>
          </a:xfrm>
          <a:prstGeom prst="rect">
            <a:avLst/>
          </a:prstGeom>
        </p:spPr>
        <p:txBody>
          <a:bodyPr vert="horz" lIns="109774" tIns="54887" rIns="109774" bIns="5488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516648"/>
            <a:ext cx="10971372" cy="4633874"/>
          </a:xfrm>
          <a:prstGeom prst="rect">
            <a:avLst/>
          </a:prstGeom>
        </p:spPr>
        <p:txBody>
          <a:bodyPr vert="horz" lIns="109774" tIns="54887" rIns="109774" bIns="5488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8" y="6560726"/>
            <a:ext cx="2559987" cy="374481"/>
          </a:xfrm>
          <a:prstGeom prst="rect">
            <a:avLst/>
          </a:prstGeom>
        </p:spPr>
        <p:txBody>
          <a:bodyPr vert="horz" lIns="109774" tIns="54887" rIns="109774" bIns="54887" anchor="b"/>
          <a:lstStyle>
            <a:lvl1pPr algn="l" eaLnBrk="1" latinLnBrk="0" hangingPunct="1">
              <a:defRPr kumimoji="0" sz="1200">
                <a:solidFill>
                  <a:schemeClr val="tx1"/>
                </a:solidFill>
              </a:defRPr>
            </a:lvl1pPr>
            <a:extLst/>
          </a:lstStyle>
          <a:p>
            <a:fld id="{8795C1F4-B8FC-4B56-BFE3-2501319E74DD}" type="datetimeFigureOut">
              <a:rPr lang="en-IN" smtClean="0"/>
              <a:t>12-09-2021</a:t>
            </a:fld>
            <a:endParaRPr lang="en-IN"/>
          </a:p>
        </p:txBody>
      </p:sp>
      <p:sp>
        <p:nvSpPr>
          <p:cNvPr id="22" name="Footer Placeholder 21"/>
          <p:cNvSpPr>
            <a:spLocks noGrp="1"/>
          </p:cNvSpPr>
          <p:nvPr>
            <p:ph type="ftr" sz="quarter" idx="3"/>
          </p:nvPr>
        </p:nvSpPr>
        <p:spPr>
          <a:xfrm>
            <a:off x="5839338" y="6560728"/>
            <a:ext cx="3133833" cy="373831"/>
          </a:xfrm>
          <a:prstGeom prst="rect">
            <a:avLst/>
          </a:prstGeom>
        </p:spPr>
        <p:txBody>
          <a:bodyPr vert="horz" lIns="109774" tIns="54887" rIns="109774" bIns="54887"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5" y="6560728"/>
            <a:ext cx="487617" cy="373831"/>
          </a:xfrm>
          <a:prstGeom prst="rect">
            <a:avLst/>
          </a:prstGeom>
        </p:spPr>
        <p:txBody>
          <a:bodyPr vert="horz" lIns="109774" tIns="54887" rIns="109774" bIns="54887" anchor="b"/>
          <a:lstStyle>
            <a:lvl1pPr algn="r" eaLnBrk="1" latinLnBrk="0" hangingPunct="1">
              <a:defRPr kumimoji="0" sz="1200" b="0">
                <a:solidFill>
                  <a:schemeClr val="tx1"/>
                </a:solidFill>
              </a:defRPr>
            </a:lvl1pPr>
            <a:extLst/>
          </a:lstStyle>
          <a:p>
            <a:fld id="{E9A21A58-9A3A-4A13-B7FF-63DD29137D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9095" indent="-307366" algn="l" rtl="0" eaLnBrk="1" latinLnBrk="0" hangingPunct="1">
        <a:spcBef>
          <a:spcPts val="48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6461" indent="-274434" algn="l" rtl="0" eaLnBrk="1" latinLnBrk="0" hangingPunct="1">
        <a:spcBef>
          <a:spcPts val="389"/>
        </a:spcBef>
        <a:buClr>
          <a:schemeClr val="accent1"/>
        </a:buClr>
        <a:buFont typeface="Verdana"/>
        <a:buChar char="◦"/>
        <a:defRPr kumimoji="0" sz="2800" kern="1200">
          <a:solidFill>
            <a:schemeClr val="tx1"/>
          </a:solidFill>
          <a:latin typeface="+mn-lt"/>
          <a:ea typeface="+mn-ea"/>
          <a:cs typeface="+mn-cs"/>
        </a:defRPr>
      </a:lvl2pPr>
      <a:lvl3pPr marL="1031873" indent="-274434" algn="l" rtl="0" eaLnBrk="1" latinLnBrk="0" hangingPunct="1">
        <a:spcBef>
          <a:spcPts val="420"/>
        </a:spcBef>
        <a:buClr>
          <a:schemeClr val="accent2"/>
        </a:buClr>
        <a:buSzPct val="100000"/>
        <a:buFont typeface="Wingdings 2"/>
        <a:buChar char=""/>
        <a:defRPr kumimoji="0" sz="2500" kern="1200">
          <a:solidFill>
            <a:schemeClr val="tx1"/>
          </a:solidFill>
          <a:latin typeface="+mn-lt"/>
          <a:ea typeface="+mn-ea"/>
          <a:cs typeface="+mn-cs"/>
        </a:defRPr>
      </a:lvl3pPr>
      <a:lvl4pPr marL="1372172" indent="-274434" algn="l" rtl="0" eaLnBrk="1" latinLnBrk="0" hangingPunct="1">
        <a:spcBef>
          <a:spcPts val="420"/>
        </a:spcBef>
        <a:buClr>
          <a:schemeClr val="accent2"/>
        </a:buClr>
        <a:buFont typeface="Wingdings 2"/>
        <a:buChar char=""/>
        <a:defRPr kumimoji="0" sz="2300" kern="1200">
          <a:solidFill>
            <a:schemeClr val="tx1"/>
          </a:solidFill>
          <a:latin typeface="+mn-lt"/>
          <a:ea typeface="+mn-ea"/>
          <a:cs typeface="+mn-cs"/>
        </a:defRPr>
      </a:lvl4pPr>
      <a:lvl5pPr marL="1646606" indent="-274434" algn="l" rtl="0" eaLnBrk="1" latinLnBrk="0" hangingPunct="1">
        <a:spcBef>
          <a:spcPts val="420"/>
        </a:spcBef>
        <a:buClr>
          <a:schemeClr val="accent2"/>
        </a:buClr>
        <a:buFont typeface="Wingdings 2"/>
        <a:buChar char=""/>
        <a:defRPr kumimoji="0" sz="2200" kern="1200">
          <a:solidFill>
            <a:schemeClr val="tx1"/>
          </a:solidFill>
          <a:latin typeface="+mn-lt"/>
          <a:ea typeface="+mn-ea"/>
          <a:cs typeface="+mn-cs"/>
        </a:defRPr>
      </a:lvl5pPr>
      <a:lvl6pPr marL="1921040" indent="-274434" algn="l" rtl="0" eaLnBrk="1" latinLnBrk="0" hangingPunct="1">
        <a:spcBef>
          <a:spcPts val="420"/>
        </a:spcBef>
        <a:buClr>
          <a:schemeClr val="accent3"/>
        </a:buClr>
        <a:buFont typeface="Wingdings 2"/>
        <a:buChar char=""/>
        <a:defRPr kumimoji="0" sz="2200" kern="1200">
          <a:solidFill>
            <a:schemeClr val="tx1"/>
          </a:solidFill>
          <a:latin typeface="+mn-lt"/>
          <a:ea typeface="+mn-ea"/>
          <a:cs typeface="+mn-cs"/>
        </a:defRPr>
      </a:lvl6pPr>
      <a:lvl7pPr marL="2195474"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7pPr>
      <a:lvl8pPr marL="2469909"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8pPr>
      <a:lvl9pPr marL="2744343" indent="-274434" algn="l" rtl="0" eaLnBrk="1" latinLnBrk="0" hangingPunct="1">
        <a:spcBef>
          <a:spcPts val="420"/>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8869" algn="l" rtl="0" eaLnBrk="1" latinLnBrk="0" hangingPunct="1">
        <a:defRPr kumimoji="0" kern="1200">
          <a:solidFill>
            <a:schemeClr val="tx1"/>
          </a:solidFill>
          <a:latin typeface="+mn-lt"/>
          <a:ea typeface="+mn-ea"/>
          <a:cs typeface="+mn-cs"/>
        </a:defRPr>
      </a:lvl2pPr>
      <a:lvl3pPr marL="1097737" algn="l" rtl="0" eaLnBrk="1" latinLnBrk="0" hangingPunct="1">
        <a:defRPr kumimoji="0" kern="1200">
          <a:solidFill>
            <a:schemeClr val="tx1"/>
          </a:solidFill>
          <a:latin typeface="+mn-lt"/>
          <a:ea typeface="+mn-ea"/>
          <a:cs typeface="+mn-cs"/>
        </a:defRPr>
      </a:lvl3pPr>
      <a:lvl4pPr marL="1646606" algn="l" rtl="0" eaLnBrk="1" latinLnBrk="0" hangingPunct="1">
        <a:defRPr kumimoji="0" kern="1200">
          <a:solidFill>
            <a:schemeClr val="tx1"/>
          </a:solidFill>
          <a:latin typeface="+mn-lt"/>
          <a:ea typeface="+mn-ea"/>
          <a:cs typeface="+mn-cs"/>
        </a:defRPr>
      </a:lvl4pPr>
      <a:lvl5pPr marL="2195474" algn="l" rtl="0" eaLnBrk="1" latinLnBrk="0" hangingPunct="1">
        <a:defRPr kumimoji="0" kern="1200">
          <a:solidFill>
            <a:schemeClr val="tx1"/>
          </a:solidFill>
          <a:latin typeface="+mn-lt"/>
          <a:ea typeface="+mn-ea"/>
          <a:cs typeface="+mn-cs"/>
        </a:defRPr>
      </a:lvl5pPr>
      <a:lvl6pPr marL="2744343" algn="l" rtl="0" eaLnBrk="1" latinLnBrk="0" hangingPunct="1">
        <a:defRPr kumimoji="0" kern="1200">
          <a:solidFill>
            <a:schemeClr val="tx1"/>
          </a:solidFill>
          <a:latin typeface="+mn-lt"/>
          <a:ea typeface="+mn-ea"/>
          <a:cs typeface="+mn-cs"/>
        </a:defRPr>
      </a:lvl6pPr>
      <a:lvl7pPr marL="3293212" algn="l" rtl="0" eaLnBrk="1" latinLnBrk="0" hangingPunct="1">
        <a:defRPr kumimoji="0" kern="1200">
          <a:solidFill>
            <a:schemeClr val="tx1"/>
          </a:solidFill>
          <a:latin typeface="+mn-lt"/>
          <a:ea typeface="+mn-ea"/>
          <a:cs typeface="+mn-cs"/>
        </a:defRPr>
      </a:lvl7pPr>
      <a:lvl8pPr marL="3842080" algn="l" rtl="0" eaLnBrk="1" latinLnBrk="0" hangingPunct="1">
        <a:defRPr kumimoji="0" kern="1200">
          <a:solidFill>
            <a:schemeClr val="tx1"/>
          </a:solidFill>
          <a:latin typeface="+mn-lt"/>
          <a:ea typeface="+mn-ea"/>
          <a:cs typeface="+mn-cs"/>
        </a:defRPr>
      </a:lvl8pPr>
      <a:lvl9pPr marL="439094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5270" y="2762218"/>
            <a:ext cx="5567894" cy="695621"/>
          </a:xfrm>
          <a:prstGeom prst="rect">
            <a:avLst/>
          </a:prstGeom>
          <a:noFill/>
        </p:spPr>
        <p:txBody>
          <a:bodyPr wrap="square" lIns="109774" tIns="54887" rIns="109774" bIns="54887" rtlCol="0" anchor="ctr">
            <a:spAutoFit/>
          </a:bodyPr>
          <a:lstStyle/>
          <a:p>
            <a:pPr algn="ctr"/>
            <a:r>
              <a:rPr lang="en-IN" sz="3800" dirty="0">
                <a:solidFill>
                  <a:srgbClr val="FF0000"/>
                </a:solidFill>
                <a:latin typeface="Algerian" pitchFamily="82" charset="0"/>
              </a:rPr>
              <a:t>Energy Efficiency</a:t>
            </a:r>
            <a:endParaRPr lang="en-IN" sz="3800" dirty="0">
              <a:solidFill>
                <a:srgbClr val="FF0000"/>
              </a:solidFill>
              <a:latin typeface="Algerian" pitchFamily="82" charset="0"/>
            </a:endParaRPr>
          </a:p>
        </p:txBody>
      </p:sp>
    </p:spTree>
    <p:extLst>
      <p:ext uri="{BB962C8B-B14F-4D97-AF65-F5344CB8AC3E}">
        <p14:creationId xmlns:p14="http://schemas.microsoft.com/office/powerpoint/2010/main" val="1333591815"/>
      </p:ext>
    </p:extLst>
  </p:cSld>
  <p:clrMapOvr>
    <a:masterClrMapping/>
  </p:clrMapOvr>
  <p:transition spd="slow" advClick="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7" y="266864"/>
            <a:ext cx="11615778" cy="5676814"/>
          </a:xfrm>
        </p:spPr>
        <p:txBody>
          <a:bodyPr>
            <a:normAutofit/>
          </a:bodyPr>
          <a:lstStyle/>
          <a:p>
            <a:pPr marL="131728" indent="0" algn="just">
              <a:buNone/>
            </a:pPr>
            <a:r>
              <a:rPr lang="en-US" sz="2400" dirty="0">
                <a:latin typeface="Times New Roman" pitchFamily="18" charset="0"/>
                <a:cs typeface="Times New Roman" pitchFamily="18" charset="0"/>
              </a:rPr>
              <a:t>Q </a:t>
            </a:r>
            <a:r>
              <a:rPr lang="en-US" sz="2400" dirty="0">
                <a:latin typeface="Times New Roman" pitchFamily="18" charset="0"/>
                <a:cs typeface="Times New Roman" pitchFamily="18" charset="0"/>
              </a:rPr>
              <a:t>6) What techniques were you using for data pre-processing</a:t>
            </a:r>
            <a:r>
              <a:rPr lang="en-US" sz="2400" dirty="0">
                <a:latin typeface="Times New Roman" pitchFamily="18" charset="0"/>
                <a:cs typeface="Times New Roman" pitchFamily="18" charset="0"/>
              </a:rPr>
              <a:t>?</a:t>
            </a:r>
          </a:p>
          <a:p>
            <a:pPr marL="131728" indent="0" algn="just">
              <a:buNone/>
            </a:pPr>
            <a:r>
              <a:rPr lang="en-US" sz="2400" dirty="0">
                <a:latin typeface="Times New Roman" pitchFamily="18" charset="0"/>
                <a:cs typeface="Times New Roman" pitchFamily="18" charset="0"/>
              </a:rPr>
              <a:t>        We don’t use many technique because there is no need of that except the Normalization</a:t>
            </a:r>
            <a:endParaRPr lang="en-US" sz="2400" dirty="0">
              <a:latin typeface="Times New Roman" pitchFamily="18" charset="0"/>
              <a:cs typeface="Times New Roman" pitchFamily="18" charset="0"/>
            </a:endParaRP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7) How training was done or what models were used?</a:t>
            </a:r>
          </a:p>
          <a:p>
            <a:pPr marL="131728" indent="0" algn="just">
              <a:buNone/>
            </a:pP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1] Before </a:t>
            </a:r>
            <a:r>
              <a:rPr lang="en-US" sz="2400" dirty="0">
                <a:latin typeface="Times New Roman" pitchFamily="18" charset="0"/>
                <a:cs typeface="Times New Roman" pitchFamily="18" charset="0"/>
              </a:rPr>
              <a:t>diving the data in training and </a:t>
            </a:r>
            <a:r>
              <a:rPr lang="en-US" sz="2400" dirty="0">
                <a:latin typeface="Times New Roman" pitchFamily="18" charset="0"/>
                <a:cs typeface="Times New Roman" pitchFamily="18" charset="0"/>
              </a:rPr>
              <a:t>testing </a:t>
            </a:r>
            <a:r>
              <a:rPr lang="en-US" sz="2400" dirty="0">
                <a:latin typeface="Times New Roman" pitchFamily="18" charset="0"/>
                <a:cs typeface="Times New Roman" pitchFamily="18" charset="0"/>
              </a:rPr>
              <a:t>set we performed </a:t>
            </a:r>
            <a:r>
              <a:rPr lang="en-US" sz="2400" dirty="0">
                <a:latin typeface="Times New Roman" pitchFamily="18" charset="0"/>
                <a:cs typeface="Times New Roman" pitchFamily="18" charset="0"/>
              </a:rPr>
              <a:t>scaling                       operation on the training and testing set.</a:t>
            </a:r>
          </a:p>
          <a:p>
            <a:pPr marL="131728" indent="0" algn="just">
              <a:buNone/>
            </a:pPr>
            <a:r>
              <a:rPr lang="en-US" sz="2400" dirty="0">
                <a:latin typeface="Times New Roman" pitchFamily="18" charset="0"/>
                <a:cs typeface="Times New Roman" pitchFamily="18" charset="0"/>
              </a:rPr>
              <a:t>        2] Algorithms </a:t>
            </a:r>
            <a:r>
              <a:rPr lang="en-US" sz="2400" dirty="0">
                <a:latin typeface="Times New Roman" pitchFamily="18" charset="0"/>
                <a:cs typeface="Times New Roman" pitchFamily="18" charset="0"/>
              </a:rPr>
              <a:t>like </a:t>
            </a:r>
            <a:r>
              <a:rPr lang="en-US" sz="2400" dirty="0">
                <a:latin typeface="Times New Roman" pitchFamily="18" charset="0"/>
                <a:cs typeface="Times New Roman" pitchFamily="18" charset="0"/>
              </a:rPr>
              <a:t>Linear Regression &amp; RF were used to find out the accuracy.</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8) What are stage for deployment?</a:t>
            </a:r>
          </a:p>
          <a:p>
            <a:pPr marL="131728" indent="0" algn="just">
              <a:buNone/>
            </a:pPr>
            <a:r>
              <a:rPr lang="en-US" sz="2400" dirty="0">
                <a:latin typeface="Times New Roman" pitchFamily="18" charset="0"/>
                <a:cs typeface="Times New Roman" pitchFamily="18" charset="0"/>
              </a:rPr>
              <a:t>      1] The 1</a:t>
            </a:r>
            <a:r>
              <a:rPr lang="en-US" sz="2400" baseline="30000" dirty="0">
                <a:latin typeface="Times New Roman" pitchFamily="18" charset="0"/>
                <a:cs typeface="Times New Roman" pitchFamily="18" charset="0"/>
              </a:rPr>
              <a:t>st</a:t>
            </a:r>
            <a:r>
              <a:rPr lang="en-US" sz="2400" dirty="0">
                <a:latin typeface="Times New Roman" pitchFamily="18" charset="0"/>
                <a:cs typeface="Times New Roman" pitchFamily="18" charset="0"/>
              </a:rPr>
              <a:t> stage is to create your app.py file so that we can see our model.</a:t>
            </a:r>
          </a:p>
          <a:p>
            <a:pPr marL="131728" indent="0" algn="just">
              <a:buNone/>
            </a:pPr>
            <a:r>
              <a:rPr lang="en-US" sz="2400" dirty="0">
                <a:latin typeface="Times New Roman" pitchFamily="18" charset="0"/>
                <a:cs typeface="Times New Roman" pitchFamily="18" charset="0"/>
              </a:rPr>
              <a:t>      2] The 2</a:t>
            </a:r>
            <a:r>
              <a:rPr lang="en-US" sz="2400" baseline="30000" dirty="0">
                <a:latin typeface="Times New Roman" pitchFamily="18" charset="0"/>
                <a:cs typeface="Times New Roman" pitchFamily="18" charset="0"/>
              </a:rPr>
              <a:t>nd</a:t>
            </a:r>
            <a:r>
              <a:rPr lang="en-US" sz="2400" dirty="0">
                <a:latin typeface="Times New Roman" pitchFamily="18" charset="0"/>
                <a:cs typeface="Times New Roman" pitchFamily="18" charset="0"/>
              </a:rPr>
              <a:t> stage is to update your project on GitHub.</a:t>
            </a:r>
          </a:p>
          <a:p>
            <a:pPr marL="131728" indent="0" algn="just">
              <a:buNone/>
            </a:pPr>
            <a:r>
              <a:rPr lang="en-US" sz="2400" dirty="0">
                <a:latin typeface="Times New Roman" pitchFamily="18" charset="0"/>
                <a:cs typeface="Times New Roman" pitchFamily="18" charset="0"/>
              </a:rPr>
              <a:t>      3] The 3</a:t>
            </a:r>
            <a:r>
              <a:rPr lang="en-US" sz="2400" baseline="30000" dirty="0">
                <a:latin typeface="Times New Roman" pitchFamily="18" charset="0"/>
                <a:cs typeface="Times New Roman" pitchFamily="18" charset="0"/>
              </a:rPr>
              <a:t>rd</a:t>
            </a:r>
            <a:r>
              <a:rPr lang="en-US" sz="2400" dirty="0">
                <a:latin typeface="Times New Roman" pitchFamily="18" charset="0"/>
                <a:cs typeface="Times New Roman" pitchFamily="18" charset="0"/>
              </a:rPr>
              <a:t> stage in which you can deploy your model on any server such as   </a:t>
            </a:r>
            <a:r>
              <a:rPr lang="en-US" sz="2400" dirty="0" smtClean="0">
                <a:latin typeface="Times New Roman" pitchFamily="18" charset="0"/>
                <a:cs typeface="Times New Roman" pitchFamily="18" charset="0"/>
              </a:rPr>
              <a:t>GCP</a:t>
            </a:r>
            <a:r>
              <a:rPr lang="en-US" sz="2400" dirty="0">
                <a:latin typeface="Times New Roman" pitchFamily="18" charset="0"/>
                <a:cs typeface="Times New Roman" pitchFamily="18" charset="0"/>
              </a:rPr>
              <a:t>, AWS, Azure</a:t>
            </a:r>
          </a:p>
          <a:p>
            <a:pPr algn="just">
              <a:buFont typeface="Wingdings" pitchFamily="2" charset="2"/>
              <a:buChar char="q"/>
            </a:pPr>
            <a:endParaRPr lang="en-US" sz="2400" dirty="0">
              <a:latin typeface="Times New Roman" pitchFamily="18" charset="0"/>
              <a:cs typeface="Times New Roman" pitchFamily="18" charset="0"/>
            </a:endParaRPr>
          </a:p>
        </p:txBody>
      </p:sp>
      <p:sp>
        <p:nvSpPr>
          <p:cNvPr id="3" name="Right Arrow 2"/>
          <p:cNvSpPr/>
          <p:nvPr/>
        </p:nvSpPr>
        <p:spPr>
          <a:xfrm>
            <a:off x="576969" y="825428"/>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76969" y="2101431"/>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7" name="Right Arrow 6"/>
          <p:cNvSpPr/>
          <p:nvPr/>
        </p:nvSpPr>
        <p:spPr>
          <a:xfrm>
            <a:off x="576968" y="4248006"/>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Tree>
    <p:extLst>
      <p:ext uri="{BB962C8B-B14F-4D97-AF65-F5344CB8AC3E}">
        <p14:creationId xmlns:p14="http://schemas.microsoft.com/office/powerpoint/2010/main" val="227010137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956265">
            <a:off x="609521" y="1004113"/>
            <a:ext cx="10971372" cy="4633874"/>
          </a:xfrm>
        </p:spPr>
        <p:txBody>
          <a:bodyPr anchor="ctr">
            <a:normAutofit/>
          </a:bodyPr>
          <a:lstStyle/>
          <a:p>
            <a:pPr marL="131728" indent="0" algn="ctr">
              <a:buNone/>
            </a:pPr>
            <a:r>
              <a:rPr lang="en-IN" sz="6000" dirty="0">
                <a:latin typeface="Algerian" pitchFamily="82" charset="0"/>
              </a:rPr>
              <a:t>THANK YOU</a:t>
            </a:r>
            <a:endParaRPr lang="en-IN" sz="6000" dirty="0">
              <a:latin typeface="Algerian" pitchFamily="82" charset="0"/>
            </a:endParaRPr>
          </a:p>
        </p:txBody>
      </p:sp>
    </p:spTree>
    <p:extLst>
      <p:ext uri="{BB962C8B-B14F-4D97-AF65-F5344CB8AC3E}">
        <p14:creationId xmlns:p14="http://schemas.microsoft.com/office/powerpoint/2010/main" val="45588846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13" y="266863"/>
            <a:ext cx="10971372" cy="5750539"/>
          </a:xfrm>
        </p:spPr>
        <p:txBody>
          <a:bodyPr>
            <a:normAutofit/>
          </a:bodyPr>
          <a:lstStyle/>
          <a:p>
            <a:pPr marL="131728" indent="0">
              <a:buNone/>
            </a:pPr>
            <a:r>
              <a:rPr lang="en-IN" sz="2600" b="1" dirty="0">
                <a:latin typeface="Times New Roman" pitchFamily="18" charset="0"/>
                <a:cs typeface="Times New Roman" pitchFamily="18" charset="0"/>
              </a:rPr>
              <a:t>Objective :- </a:t>
            </a:r>
          </a:p>
          <a:p>
            <a:pPr marL="131728" indent="0" algn="just">
              <a:lnSpc>
                <a:spcPct val="150000"/>
              </a:lnSpc>
              <a:buNone/>
            </a:pPr>
            <a:r>
              <a:rPr lang="en-US" sz="2000" dirty="0">
                <a:latin typeface="Times New Roman" pitchFamily="18" charset="0"/>
                <a:cs typeface="Times New Roman" pitchFamily="18" charset="0"/>
              </a:rPr>
              <a:t>Buildings energy consumption is put away around 40% of total energy use. Predicting heating and cooling loads of a building in the initial phase of the design to find out optimal solutions amongst different designs is very important, as well as in the operating phase after the building has been finished for efficient energy. In this </a:t>
            </a:r>
            <a:r>
              <a:rPr lang="en-US" sz="2000" dirty="0" smtClean="0">
                <a:latin typeface="Times New Roman" pitchFamily="18" charset="0"/>
                <a:cs typeface="Times New Roman" pitchFamily="18" charset="0"/>
              </a:rPr>
              <a:t>project, different </a:t>
            </a:r>
            <a:r>
              <a:rPr lang="en-US" sz="2000" dirty="0">
                <a:latin typeface="Times New Roman" pitchFamily="18" charset="0"/>
                <a:cs typeface="Times New Roman" pitchFamily="18" charset="0"/>
              </a:rPr>
              <a:t>models were applied for predicting heating and cooling loads of a building based on a dataset for building energy performance.</a:t>
            </a:r>
            <a:endParaRPr lang="en-IN" sz="2000" b="1" dirty="0">
              <a:latin typeface="Times New Roman" pitchFamily="18" charset="0"/>
              <a:cs typeface="Times New Roman" pitchFamily="18" charset="0"/>
            </a:endParaRPr>
          </a:p>
          <a:p>
            <a:pPr>
              <a:buFont typeface="Wingdings" pitchFamily="2" charset="2"/>
              <a:buChar char="q"/>
            </a:pPr>
            <a:endParaRPr lang="en-IN"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114989337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3311" y="414312"/>
            <a:ext cx="10971372" cy="5529365"/>
          </a:xfrm>
        </p:spPr>
        <p:txBody>
          <a:bodyPr>
            <a:normAutofit/>
          </a:bodyPr>
          <a:lstStyle/>
          <a:p>
            <a:pPr marL="131728" indent="0">
              <a:buNone/>
            </a:pPr>
            <a:r>
              <a:rPr lang="en-US" sz="2600" b="1" dirty="0">
                <a:latin typeface="Times New Roman" pitchFamily="18" charset="0"/>
                <a:cs typeface="Times New Roman" pitchFamily="18" charset="0"/>
              </a:rPr>
              <a:t>Data Sharing </a:t>
            </a:r>
            <a:r>
              <a:rPr lang="en-US" sz="2600" b="1" dirty="0">
                <a:latin typeface="Times New Roman" pitchFamily="18" charset="0"/>
                <a:cs typeface="Times New Roman" pitchFamily="18" charset="0"/>
              </a:rPr>
              <a:t>Agreement :-</a:t>
            </a:r>
          </a:p>
          <a:p>
            <a:pPr marL="131728" indent="0">
              <a:buNone/>
            </a:pPr>
            <a:endParaRPr lang="en-US" sz="2600" b="1" dirty="0">
              <a:latin typeface="Times New Roman" pitchFamily="18" charset="0"/>
              <a:cs typeface="Times New Roman" pitchFamily="18" charset="0"/>
            </a:endParaRPr>
          </a:p>
          <a:p>
            <a:pPr>
              <a:lnSpc>
                <a:spcPct val="150000"/>
              </a:lnSpc>
              <a:buFont typeface="Wingdings" pitchFamily="2" charset="2"/>
              <a:buChar char="q"/>
            </a:pPr>
            <a:r>
              <a:rPr lang="en-US" sz="2400" dirty="0">
                <a:latin typeface="Times New Roman" pitchFamily="18" charset="0"/>
                <a:cs typeface="Times New Roman" pitchFamily="18" charset="0"/>
              </a:rPr>
              <a:t>Sample </a:t>
            </a:r>
            <a:r>
              <a:rPr lang="en-US" sz="2400" dirty="0">
                <a:latin typeface="Times New Roman" pitchFamily="18" charset="0"/>
                <a:cs typeface="Times New Roman" pitchFamily="18" charset="0"/>
              </a:rPr>
              <a:t>file name (ex </a:t>
            </a:r>
            <a:r>
              <a:rPr lang="en-US" sz="2400" dirty="0">
                <a:latin typeface="Times New Roman" pitchFamily="18" charset="0"/>
                <a:cs typeface="Times New Roman" pitchFamily="18" charset="0"/>
              </a:rPr>
              <a:t>ENB_2012)</a:t>
            </a:r>
          </a:p>
          <a:p>
            <a:pPr>
              <a:lnSpc>
                <a:spcPct val="150000"/>
              </a:lnSpc>
              <a:buFont typeface="Wingdings" pitchFamily="2" charset="2"/>
              <a:buChar char="q"/>
            </a:pPr>
            <a:r>
              <a:rPr lang="en-US" sz="2400" dirty="0">
                <a:latin typeface="Times New Roman" pitchFamily="18" charset="0"/>
                <a:cs typeface="Times New Roman" pitchFamily="18" charset="0"/>
              </a:rPr>
              <a:t>Length of Year (4digit)</a:t>
            </a:r>
            <a:endParaRPr lang="en-US" sz="2400" dirty="0">
              <a:latin typeface="Times New Roman" pitchFamily="18" charset="0"/>
              <a:cs typeface="Times New Roman" pitchFamily="18" charset="0"/>
            </a:endParaRPr>
          </a:p>
          <a:p>
            <a:pPr>
              <a:lnSpc>
                <a:spcPct val="150000"/>
              </a:lnSpc>
              <a:buFont typeface="Wingdings" pitchFamily="2" charset="2"/>
              <a:buChar char="q"/>
            </a:pPr>
            <a:r>
              <a:rPr lang="en-US" sz="2400" dirty="0">
                <a:latin typeface="Times New Roman" pitchFamily="18" charset="0"/>
                <a:cs typeface="Times New Roman" pitchFamily="18" charset="0"/>
              </a:rPr>
              <a:t>Number </a:t>
            </a:r>
            <a:r>
              <a:rPr lang="en-US" sz="2400" dirty="0">
                <a:latin typeface="Times New Roman" pitchFamily="18" charset="0"/>
                <a:cs typeface="Times New Roman" pitchFamily="18" charset="0"/>
              </a:rPr>
              <a:t>of Columns</a:t>
            </a:r>
          </a:p>
          <a:p>
            <a:pPr>
              <a:lnSpc>
                <a:spcPct val="150000"/>
              </a:lnSpc>
              <a:buFont typeface="Wingdings" pitchFamily="2" charset="2"/>
              <a:buChar char="q"/>
            </a:pPr>
            <a:r>
              <a:rPr lang="en-US" sz="2400" dirty="0">
                <a:latin typeface="Times New Roman" pitchFamily="18" charset="0"/>
                <a:cs typeface="Times New Roman" pitchFamily="18" charset="0"/>
              </a:rPr>
              <a:t>Column </a:t>
            </a:r>
            <a:r>
              <a:rPr lang="en-US" sz="2400" dirty="0">
                <a:latin typeface="Times New Roman" pitchFamily="18" charset="0"/>
                <a:cs typeface="Times New Roman" pitchFamily="18" charset="0"/>
              </a:rPr>
              <a:t>names </a:t>
            </a:r>
          </a:p>
          <a:p>
            <a:pPr>
              <a:lnSpc>
                <a:spcPct val="150000"/>
              </a:lnSpc>
              <a:buFont typeface="Wingdings" pitchFamily="2" charset="2"/>
              <a:buChar char="q"/>
            </a:pPr>
            <a:r>
              <a:rPr lang="en-US" sz="2400" dirty="0">
                <a:latin typeface="Times New Roman" pitchFamily="18" charset="0"/>
                <a:cs typeface="Times New Roman" pitchFamily="18" charset="0"/>
              </a:rPr>
              <a:t>Column </a:t>
            </a:r>
            <a:r>
              <a:rPr lang="en-US" sz="2400" dirty="0">
                <a:latin typeface="Times New Roman" pitchFamily="18" charset="0"/>
                <a:cs typeface="Times New Roman" pitchFamily="18" charset="0"/>
              </a:rPr>
              <a:t>data type</a:t>
            </a:r>
          </a:p>
          <a:p>
            <a:pPr marL="131728"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45041864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670" y="19370"/>
            <a:ext cx="10971372" cy="700628"/>
          </a:xfrm>
        </p:spPr>
        <p:txBody>
          <a:bodyPr>
            <a:normAutofit/>
          </a:bodyPr>
          <a:lstStyle/>
          <a:p>
            <a:pPr algn="ctr"/>
            <a:r>
              <a:rPr lang="en-IN" sz="2600" dirty="0">
                <a:effectLst/>
                <a:latin typeface="Times New Roman" pitchFamily="18" charset="0"/>
                <a:cs typeface="Times New Roman" pitchFamily="18" charset="0"/>
              </a:rPr>
              <a:t>ARCHITECTURE</a:t>
            </a:r>
            <a:endParaRPr lang="en-IN" sz="2600" dirty="0">
              <a:effectLst/>
              <a:latin typeface="Times New Roman" pitchFamily="18" charset="0"/>
              <a:cs typeface="Times New Roman" pitchFamily="18" charset="0"/>
            </a:endParaRPr>
          </a:p>
        </p:txBody>
      </p:sp>
      <p:sp>
        <p:nvSpPr>
          <p:cNvPr id="4" name="Rounded Rectangle 3"/>
          <p:cNvSpPr/>
          <p:nvPr/>
        </p:nvSpPr>
        <p:spPr>
          <a:xfrm>
            <a:off x="203174" y="719998"/>
            <a:ext cx="1699885"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Start</a:t>
            </a:r>
            <a:endParaRPr lang="en-IN" sz="1400">
              <a:latin typeface="Times New Roman"/>
              <a:ea typeface="Times New Roman"/>
            </a:endParaRPr>
          </a:p>
        </p:txBody>
      </p:sp>
      <p:sp>
        <p:nvSpPr>
          <p:cNvPr id="5" name="Rounded Rectangle 4"/>
          <p:cNvSpPr/>
          <p:nvPr/>
        </p:nvSpPr>
        <p:spPr>
          <a:xfrm>
            <a:off x="6210291" y="729451"/>
            <a:ext cx="2207819"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dirty="0">
                <a:solidFill>
                  <a:srgbClr val="FFFFFF"/>
                </a:solidFill>
                <a:ea typeface="Times New Roman"/>
                <a:cs typeface="Mangal"/>
              </a:rPr>
              <a:t>Enter Into DB</a:t>
            </a:r>
            <a:endParaRPr lang="en-IN" sz="1400" dirty="0">
              <a:latin typeface="Times New Roman"/>
              <a:ea typeface="Times New Roman"/>
            </a:endParaRPr>
          </a:p>
        </p:txBody>
      </p:sp>
      <p:sp>
        <p:nvSpPr>
          <p:cNvPr id="6" name="Rounded Rectangle 5"/>
          <p:cNvSpPr/>
          <p:nvPr/>
        </p:nvSpPr>
        <p:spPr>
          <a:xfrm>
            <a:off x="9446612" y="719998"/>
            <a:ext cx="2207819"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dirty="0">
                <a:solidFill>
                  <a:srgbClr val="FFFFFF"/>
                </a:solidFill>
                <a:ea typeface="Times New Roman"/>
                <a:cs typeface="Mangal"/>
              </a:rPr>
              <a:t>Get From DB</a:t>
            </a:r>
            <a:endParaRPr lang="en-IN" sz="1400" dirty="0">
              <a:latin typeface="Times New Roman"/>
              <a:ea typeface="Times New Roman"/>
            </a:endParaRPr>
          </a:p>
        </p:txBody>
      </p:sp>
      <p:sp>
        <p:nvSpPr>
          <p:cNvPr id="7" name="Rounded Rectangle 6"/>
          <p:cNvSpPr/>
          <p:nvPr/>
        </p:nvSpPr>
        <p:spPr>
          <a:xfrm>
            <a:off x="3002429" y="2216235"/>
            <a:ext cx="2207819"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Cloud Setup</a:t>
            </a:r>
            <a:endParaRPr lang="en-IN" sz="1400">
              <a:latin typeface="Times New Roman"/>
              <a:ea typeface="Times New Roman"/>
            </a:endParaRPr>
          </a:p>
        </p:txBody>
      </p:sp>
      <p:sp>
        <p:nvSpPr>
          <p:cNvPr id="8" name="Rounded Rectangle 7"/>
          <p:cNvSpPr/>
          <p:nvPr/>
        </p:nvSpPr>
        <p:spPr>
          <a:xfrm>
            <a:off x="2955078" y="719998"/>
            <a:ext cx="2207819"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dirty="0">
                <a:solidFill>
                  <a:srgbClr val="FFFFFF"/>
                </a:solidFill>
                <a:ea typeface="Times New Roman"/>
                <a:cs typeface="Mangal"/>
              </a:rPr>
              <a:t>Data</a:t>
            </a:r>
            <a:endParaRPr lang="en-IN" sz="1400" dirty="0">
              <a:latin typeface="Times New Roman"/>
              <a:ea typeface="Times New Roman"/>
            </a:endParaRPr>
          </a:p>
        </p:txBody>
      </p:sp>
      <p:sp>
        <p:nvSpPr>
          <p:cNvPr id="9" name="Rounded Rectangle 8"/>
          <p:cNvSpPr/>
          <p:nvPr/>
        </p:nvSpPr>
        <p:spPr>
          <a:xfrm>
            <a:off x="9369212" y="2177879"/>
            <a:ext cx="2207819" cy="739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dirty="0">
                <a:solidFill>
                  <a:srgbClr val="FFFFFF"/>
                </a:solidFill>
                <a:ea typeface="Times New Roman"/>
                <a:cs typeface="Mangal"/>
              </a:rPr>
              <a:t>Data Pre-Processing</a:t>
            </a:r>
            <a:endParaRPr lang="en-IN" sz="1400" dirty="0">
              <a:latin typeface="Times New Roman"/>
              <a:ea typeface="Times New Roman"/>
            </a:endParaRPr>
          </a:p>
        </p:txBody>
      </p:sp>
      <p:sp>
        <p:nvSpPr>
          <p:cNvPr id="10" name="Rounded Rectangle 9"/>
          <p:cNvSpPr/>
          <p:nvPr/>
        </p:nvSpPr>
        <p:spPr>
          <a:xfrm>
            <a:off x="6152820" y="2177877"/>
            <a:ext cx="2207819" cy="739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Model Building</a:t>
            </a:r>
            <a:endParaRPr lang="en-IN" sz="1400">
              <a:latin typeface="Times New Roman"/>
              <a:ea typeface="Times New Roman"/>
            </a:endParaRPr>
          </a:p>
        </p:txBody>
      </p:sp>
      <p:sp>
        <p:nvSpPr>
          <p:cNvPr id="11" name="Rounded Rectangle 10"/>
          <p:cNvSpPr/>
          <p:nvPr/>
        </p:nvSpPr>
        <p:spPr>
          <a:xfrm>
            <a:off x="158838" y="2235085"/>
            <a:ext cx="2207819" cy="739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Pushing App to Cloud</a:t>
            </a:r>
            <a:endParaRPr lang="en-IN" sz="1400">
              <a:latin typeface="Times New Roman"/>
              <a:ea typeface="Times New Roman"/>
            </a:endParaRPr>
          </a:p>
        </p:txBody>
      </p:sp>
      <p:sp>
        <p:nvSpPr>
          <p:cNvPr id="12" name="Rounded Rectangle 11"/>
          <p:cNvSpPr/>
          <p:nvPr/>
        </p:nvSpPr>
        <p:spPr>
          <a:xfrm>
            <a:off x="229980" y="3809767"/>
            <a:ext cx="2207819" cy="728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Application Start</a:t>
            </a:r>
            <a:endParaRPr lang="en-IN" sz="1400">
              <a:latin typeface="Times New Roman"/>
              <a:ea typeface="Times New Roman"/>
            </a:endParaRPr>
          </a:p>
        </p:txBody>
      </p:sp>
      <p:sp>
        <p:nvSpPr>
          <p:cNvPr id="13" name="Rounded Rectangle 12"/>
          <p:cNvSpPr/>
          <p:nvPr/>
        </p:nvSpPr>
        <p:spPr>
          <a:xfrm>
            <a:off x="9322993" y="3781989"/>
            <a:ext cx="2207819" cy="728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Data Validation</a:t>
            </a:r>
            <a:endParaRPr lang="en-IN" sz="1400">
              <a:latin typeface="Times New Roman"/>
              <a:ea typeface="Times New Roman"/>
            </a:endParaRPr>
          </a:p>
        </p:txBody>
      </p:sp>
      <p:sp>
        <p:nvSpPr>
          <p:cNvPr id="14" name="Rounded Rectangle 13"/>
          <p:cNvSpPr/>
          <p:nvPr/>
        </p:nvSpPr>
        <p:spPr>
          <a:xfrm>
            <a:off x="3043243" y="3824777"/>
            <a:ext cx="2207819" cy="750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Data from User</a:t>
            </a:r>
            <a:endParaRPr lang="en-IN" sz="1400">
              <a:latin typeface="Times New Roman"/>
              <a:ea typeface="Times New Roman"/>
            </a:endParaRPr>
          </a:p>
        </p:txBody>
      </p:sp>
      <p:sp>
        <p:nvSpPr>
          <p:cNvPr id="16" name="Rounded Rectangle 15"/>
          <p:cNvSpPr/>
          <p:nvPr/>
        </p:nvSpPr>
        <p:spPr>
          <a:xfrm>
            <a:off x="6210291" y="3828816"/>
            <a:ext cx="2207819"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Model Calling</a:t>
            </a:r>
            <a:endParaRPr lang="en-IN" sz="1400">
              <a:latin typeface="Times New Roman"/>
              <a:ea typeface="Times New Roman"/>
            </a:endParaRPr>
          </a:p>
        </p:txBody>
      </p:sp>
      <p:sp>
        <p:nvSpPr>
          <p:cNvPr id="17" name="Rounded Rectangle 16"/>
          <p:cNvSpPr/>
          <p:nvPr/>
        </p:nvSpPr>
        <p:spPr>
          <a:xfrm>
            <a:off x="9261834" y="5379237"/>
            <a:ext cx="2207819"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Prediction</a:t>
            </a:r>
            <a:endParaRPr lang="en-IN" sz="1400">
              <a:latin typeface="Times New Roman"/>
              <a:ea typeface="Times New Roman"/>
            </a:endParaRPr>
          </a:p>
        </p:txBody>
      </p:sp>
      <p:sp>
        <p:nvSpPr>
          <p:cNvPr id="18" name="Rounded Rectangle 17"/>
          <p:cNvSpPr/>
          <p:nvPr/>
        </p:nvSpPr>
        <p:spPr>
          <a:xfrm>
            <a:off x="6165887" y="5361719"/>
            <a:ext cx="2207819" cy="6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pPr algn="ctr"/>
            <a:r>
              <a:rPr lang="en-US">
                <a:solidFill>
                  <a:srgbClr val="FFFFFF"/>
                </a:solidFill>
                <a:ea typeface="Times New Roman"/>
                <a:cs typeface="Mangal"/>
              </a:rPr>
              <a:t>END</a:t>
            </a:r>
            <a:endParaRPr lang="en-IN" sz="1400">
              <a:latin typeface="Times New Roman"/>
              <a:ea typeface="Times New Roman"/>
            </a:endParaRPr>
          </a:p>
        </p:txBody>
      </p:sp>
      <p:sp>
        <p:nvSpPr>
          <p:cNvPr id="19" name="Right Arrow 18"/>
          <p:cNvSpPr/>
          <p:nvPr/>
        </p:nvSpPr>
        <p:spPr>
          <a:xfrm>
            <a:off x="1973529" y="970823"/>
            <a:ext cx="928540" cy="152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23" name="Right Arrow 22"/>
          <p:cNvSpPr/>
          <p:nvPr/>
        </p:nvSpPr>
        <p:spPr>
          <a:xfrm rot="10800000">
            <a:off x="2366656" y="2532849"/>
            <a:ext cx="635772" cy="144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33" name="Rectangle 30"/>
          <p:cNvSpPr>
            <a:spLocks noChangeArrowheads="1"/>
          </p:cNvSpPr>
          <p:nvPr/>
        </p:nvSpPr>
        <p:spPr bwMode="auto">
          <a:xfrm>
            <a:off x="203174" y="-825737"/>
            <a:ext cx="1000439" cy="243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24903" tIns="1097391" rIns="365797" bIns="975459" numCol="1" anchor="ctr" anchorCtr="0" compatLnSpc="1">
            <a:prstTxWarp prst="textNoShape">
              <a:avLst/>
            </a:prstTxWarp>
            <a:spAutoFit/>
          </a:bodyPr>
          <a:lstStyle/>
          <a:p>
            <a:pPr fontAlgn="base">
              <a:spcBef>
                <a:spcPct val="0"/>
              </a:spcBef>
              <a:spcAft>
                <a:spcPct val="0"/>
              </a:spcAft>
              <a:tabLst>
                <a:tab pos="838549" algn="l"/>
              </a:tabLst>
            </a:pPr>
            <a:endParaRPr lang="en-US">
              <a:latin typeface="Arial" pitchFamily="34" charset="0"/>
              <a:cs typeface="Arial" pitchFamily="34" charset="0"/>
            </a:endParaRPr>
          </a:p>
        </p:txBody>
      </p:sp>
      <p:sp>
        <p:nvSpPr>
          <p:cNvPr id="34" name="Rectangle 31"/>
          <p:cNvSpPr>
            <a:spLocks noChangeArrowheads="1"/>
          </p:cNvSpPr>
          <p:nvPr/>
        </p:nvSpPr>
        <p:spPr bwMode="auto">
          <a:xfrm>
            <a:off x="203175" y="-223811"/>
            <a:ext cx="683357" cy="169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r>
              <a:rPr lang="en-US" sz="1700">
                <a:solidFill>
                  <a:srgbClr val="FFFFFF"/>
                </a:solidFill>
                <a:latin typeface="Arial" pitchFamily="34" charset="0"/>
                <a:ea typeface="Times New Roman" pitchFamily="18" charset="0"/>
                <a:cs typeface="Arial" pitchFamily="34" charset="0"/>
              </a:rPr>
              <a:t>Start</a:t>
            </a:r>
            <a:endParaRPr lang="en-US" sz="1000">
              <a:latin typeface="Arial" pitchFamily="34" charset="0"/>
              <a:cs typeface="Arial" pitchFamily="34" charset="0"/>
            </a:endParaRPr>
          </a:p>
          <a:p>
            <a:pPr eaLnBrk="0" fontAlgn="base" hangingPunct="0">
              <a:spcBef>
                <a:spcPct val="0"/>
              </a:spcBef>
              <a:spcAft>
                <a:spcPct val="0"/>
              </a:spcAft>
            </a:pPr>
            <a:r>
              <a:rPr lang="en-US" sz="1400">
                <a:latin typeface="Arial" pitchFamily="34" charset="0"/>
                <a:ea typeface="Times New Roman" pitchFamily="18" charset="0"/>
                <a:cs typeface="Arial" pitchFamily="34" charset="0"/>
              </a:rPr>
              <a:t/>
            </a:r>
            <a:br>
              <a:rPr lang="en-US" sz="1400">
                <a:latin typeface="Arial" pitchFamily="34" charset="0"/>
                <a:ea typeface="Times New Roman" pitchFamily="18"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35" name="Rectangle 35"/>
          <p:cNvSpPr>
            <a:spLocks noChangeArrowheads="1"/>
          </p:cNvSpPr>
          <p:nvPr/>
        </p:nvSpPr>
        <p:spPr bwMode="auto">
          <a:xfrm>
            <a:off x="203173" y="-131479"/>
            <a:ext cx="1799047" cy="151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fontAlgn="base">
              <a:spcBef>
                <a:spcPct val="0"/>
              </a:spcBef>
              <a:spcAft>
                <a:spcPct val="0"/>
              </a:spcAft>
            </a:pPr>
            <a:r>
              <a:rPr lang="en-US" sz="1000">
                <a:latin typeface="Arial" pitchFamily="34" charset="0"/>
                <a:cs typeface="Arial" pitchFamily="34" charset="0"/>
              </a:rPr>
              <a:t/>
            </a:r>
            <a:br>
              <a:rPr lang="en-US" sz="1000">
                <a:latin typeface="Arial" pitchFamily="34"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r>
              <a:rPr lang="en-US" sz="1700">
                <a:solidFill>
                  <a:srgbClr val="FFFFFF"/>
                </a:solidFill>
                <a:latin typeface="Arial" pitchFamily="34" charset="0"/>
                <a:ea typeface="Times New Roman" pitchFamily="18" charset="0"/>
                <a:cs typeface="Arial" pitchFamily="34" charset="0"/>
              </a:rPr>
              <a:t>Data from Client</a:t>
            </a:r>
            <a:endParaRPr lang="en-US" sz="1000">
              <a:latin typeface="Arial" pitchFamily="34" charset="0"/>
              <a:cs typeface="Arial" pitchFamily="34" charset="0"/>
            </a:endParaRPr>
          </a:p>
          <a:p>
            <a:pPr eaLnBrk="0" fontAlgn="base" hangingPunct="0">
              <a:spcBef>
                <a:spcPct val="0"/>
              </a:spcBef>
              <a:spcAft>
                <a:spcPct val="0"/>
              </a:spcAft>
            </a:pPr>
            <a:r>
              <a:rPr lang="en-US" sz="1400">
                <a:latin typeface="Arial" pitchFamily="34" charset="0"/>
                <a:ea typeface="Times New Roman" pitchFamily="18" charset="0"/>
                <a:cs typeface="Arial" pitchFamily="34" charset="0"/>
              </a:rPr>
              <a:t/>
            </a:r>
            <a:br>
              <a:rPr lang="en-US" sz="1400">
                <a:latin typeface="Arial" pitchFamily="34" charset="0"/>
                <a:ea typeface="Times New Roman" pitchFamily="18"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36" name="Rectangle 36"/>
          <p:cNvSpPr>
            <a:spLocks noChangeArrowheads="1"/>
          </p:cNvSpPr>
          <p:nvPr/>
        </p:nvSpPr>
        <p:spPr bwMode="auto">
          <a:xfrm>
            <a:off x="203175" y="-77618"/>
            <a:ext cx="1850023" cy="140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indent="131500" fontAlgn="base">
              <a:spcBef>
                <a:spcPct val="0"/>
              </a:spcBef>
              <a:spcAft>
                <a:spcPct val="0"/>
              </a:spcAft>
            </a:pPr>
            <a:r>
              <a:rPr lang="en-US" sz="1700" dirty="0">
                <a:solidFill>
                  <a:srgbClr val="FFFFFF"/>
                </a:solidFill>
                <a:latin typeface="Arial" pitchFamily="34" charset="0"/>
                <a:ea typeface="Times New Roman" pitchFamily="18" charset="0"/>
                <a:cs typeface="Arial" pitchFamily="34" charset="0"/>
              </a:rPr>
              <a:t>Data Insert Into</a:t>
            </a:r>
            <a:endParaRPr lang="en-US" sz="1400" dirty="0">
              <a:latin typeface="Arial" pitchFamily="34" charset="0"/>
              <a:ea typeface="Times New Roman" pitchFamily="18" charset="0"/>
              <a:cs typeface="Arial" pitchFamily="34" charset="0"/>
            </a:endParaRPr>
          </a:p>
          <a:p>
            <a:pPr indent="131500" eaLnBrk="0" fontAlgn="base" hangingPunct="0">
              <a:spcBef>
                <a:spcPct val="0"/>
              </a:spcBef>
              <a:spcAft>
                <a:spcPct val="0"/>
              </a:spcAft>
            </a:pPr>
            <a:r>
              <a:rPr lang="en-US" sz="1700" dirty="0">
                <a:solidFill>
                  <a:srgbClr val="FFFFFF"/>
                </a:solidFill>
                <a:latin typeface="Arial" pitchFamily="34" charset="0"/>
                <a:ea typeface="Times New Roman" pitchFamily="18" charset="0"/>
                <a:cs typeface="Arial" pitchFamily="34" charset="0"/>
              </a:rPr>
              <a:t>Database</a:t>
            </a:r>
            <a:endParaRPr lang="en-US" sz="1400" dirty="0">
              <a:latin typeface="Arial" pitchFamily="34" charset="0"/>
              <a:ea typeface="Times New Roman" pitchFamily="18" charset="0"/>
              <a:cs typeface="Arial" pitchFamily="34" charset="0"/>
            </a:endParaRPr>
          </a:p>
          <a:p>
            <a:pPr indent="131500" eaLnBrk="0" fontAlgn="base" hangingPunct="0">
              <a:spcBef>
                <a:spcPct val="0"/>
              </a:spcBef>
              <a:spcAft>
                <a:spcPct val="0"/>
              </a:spcAft>
            </a:pPr>
            <a:r>
              <a:rPr lang="en-US" sz="1400" dirty="0">
                <a:latin typeface="Arial" pitchFamily="34" charset="0"/>
                <a:ea typeface="Times New Roman" pitchFamily="18" charset="0"/>
                <a:cs typeface="Arial" pitchFamily="34" charset="0"/>
              </a:rPr>
              <a:t/>
            </a:r>
            <a:br>
              <a:rPr lang="en-US" sz="1400" dirty="0">
                <a:latin typeface="Arial" pitchFamily="34" charset="0"/>
                <a:ea typeface="Times New Roman" pitchFamily="18" charset="0"/>
                <a:cs typeface="Arial" pitchFamily="34" charset="0"/>
              </a:rPr>
            </a:br>
            <a:endParaRPr lang="en-US" sz="1400" dirty="0">
              <a:latin typeface="Arial" pitchFamily="34" charset="0"/>
              <a:ea typeface="Times New Roman" pitchFamily="18" charset="0"/>
              <a:cs typeface="Arial" pitchFamily="34" charset="0"/>
            </a:endParaRPr>
          </a:p>
          <a:p>
            <a:pPr indent="131500" eaLnBrk="0" fontAlgn="base" hangingPunct="0">
              <a:spcBef>
                <a:spcPct val="0"/>
              </a:spcBef>
              <a:spcAft>
                <a:spcPct val="0"/>
              </a:spcAft>
            </a:pPr>
            <a:endParaRPr lang="en-US" dirty="0">
              <a:latin typeface="Arial" pitchFamily="34" charset="0"/>
              <a:cs typeface="Arial" pitchFamily="34" charset="0"/>
            </a:endParaRPr>
          </a:p>
        </p:txBody>
      </p:sp>
      <p:sp>
        <p:nvSpPr>
          <p:cNvPr id="48" name="Right Arrow 47"/>
          <p:cNvSpPr/>
          <p:nvPr/>
        </p:nvSpPr>
        <p:spPr>
          <a:xfrm>
            <a:off x="5264244" y="952164"/>
            <a:ext cx="928540" cy="152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49" name="Right Arrow 48"/>
          <p:cNvSpPr/>
          <p:nvPr/>
        </p:nvSpPr>
        <p:spPr>
          <a:xfrm>
            <a:off x="8497814" y="952165"/>
            <a:ext cx="928540" cy="152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0" name="Right Arrow 49"/>
          <p:cNvSpPr/>
          <p:nvPr/>
        </p:nvSpPr>
        <p:spPr>
          <a:xfrm rot="5400000">
            <a:off x="10154626" y="1657593"/>
            <a:ext cx="671303" cy="214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1" name="Right Arrow 50"/>
          <p:cNvSpPr/>
          <p:nvPr/>
        </p:nvSpPr>
        <p:spPr>
          <a:xfrm rot="10800000">
            <a:off x="8417362" y="2471417"/>
            <a:ext cx="928540" cy="152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2" name="Right Arrow 51"/>
          <p:cNvSpPr/>
          <p:nvPr/>
        </p:nvSpPr>
        <p:spPr>
          <a:xfrm rot="10800000">
            <a:off x="5162897" y="2471417"/>
            <a:ext cx="928540" cy="152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3" name="Right Arrow 52"/>
          <p:cNvSpPr/>
          <p:nvPr/>
        </p:nvSpPr>
        <p:spPr>
          <a:xfrm rot="5400000">
            <a:off x="809099" y="3284980"/>
            <a:ext cx="834823" cy="214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4" name="Right Arrow 53"/>
          <p:cNvSpPr/>
          <p:nvPr/>
        </p:nvSpPr>
        <p:spPr>
          <a:xfrm>
            <a:off x="5316325" y="4092879"/>
            <a:ext cx="891601" cy="107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6" name="Right Arrow 55"/>
          <p:cNvSpPr/>
          <p:nvPr/>
        </p:nvSpPr>
        <p:spPr>
          <a:xfrm>
            <a:off x="2437799" y="4124105"/>
            <a:ext cx="627400" cy="85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7" name="Right Arrow 56"/>
          <p:cNvSpPr/>
          <p:nvPr/>
        </p:nvSpPr>
        <p:spPr>
          <a:xfrm rot="5400000">
            <a:off x="10009490" y="4801993"/>
            <a:ext cx="834823" cy="214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8" name="Right Arrow 57"/>
          <p:cNvSpPr/>
          <p:nvPr/>
        </p:nvSpPr>
        <p:spPr>
          <a:xfrm>
            <a:off x="8500890" y="4047714"/>
            <a:ext cx="809384" cy="152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
        <p:nvSpPr>
          <p:cNvPr id="59" name="Right Arrow 58"/>
          <p:cNvSpPr/>
          <p:nvPr/>
        </p:nvSpPr>
        <p:spPr>
          <a:xfrm rot="10800000">
            <a:off x="8418109" y="5630418"/>
            <a:ext cx="790241" cy="152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74" tIns="54887" rIns="109774" bIns="54887"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418186672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4"/>
            <a:ext cx="11259366" cy="5897989"/>
          </a:xfrm>
        </p:spPr>
        <p:txBody>
          <a:bodyPr>
            <a:normAutofit/>
          </a:bodyPr>
          <a:lstStyle/>
          <a:p>
            <a:pPr marL="131728" indent="0" algn="just">
              <a:lnSpc>
                <a:spcPct val="150000"/>
              </a:lnSpc>
              <a:buNone/>
            </a:pPr>
            <a:r>
              <a:rPr lang="en-US" sz="2400" b="1" dirty="0">
                <a:latin typeface="Times New Roman" pitchFamily="18" charset="0"/>
                <a:cs typeface="Times New Roman" pitchFamily="18" charset="0"/>
              </a:rPr>
              <a:t>Data Insertion in Database</a:t>
            </a:r>
            <a:r>
              <a:rPr lang="en-US" sz="24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Table creation :</a:t>
            </a:r>
            <a:r>
              <a:rPr lang="en-US" sz="24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Table </a:t>
            </a:r>
            <a:r>
              <a:rPr lang="en-US" sz="2000" dirty="0">
                <a:latin typeface="Times New Roman" pitchFamily="18" charset="0"/>
                <a:cs typeface="Times New Roman" pitchFamily="18" charset="0"/>
              </a:rPr>
              <a:t>name </a:t>
            </a:r>
            <a:r>
              <a:rPr lang="en-US" sz="2000" dirty="0">
                <a:latin typeface="Times New Roman" pitchFamily="18" charset="0"/>
                <a:cs typeface="Times New Roman" pitchFamily="18" charset="0"/>
              </a:rPr>
              <a:t>“energy_data" </a:t>
            </a:r>
            <a:r>
              <a:rPr lang="en-US" sz="2000" dirty="0">
                <a:latin typeface="Times New Roman" pitchFamily="18" charset="0"/>
                <a:cs typeface="Times New Roman" pitchFamily="18" charset="0"/>
              </a:rPr>
              <a:t>is created in </a:t>
            </a:r>
            <a:r>
              <a:rPr lang="en-US" sz="2000" dirty="0">
                <a:latin typeface="Times New Roman" pitchFamily="18" charset="0"/>
                <a:cs typeface="Times New Roman" pitchFamily="18" charset="0"/>
              </a:rPr>
              <a:t>the key space having name “energy” for </a:t>
            </a:r>
            <a:r>
              <a:rPr lang="en-US" sz="2000" dirty="0">
                <a:latin typeface="Times New Roman" pitchFamily="18" charset="0"/>
                <a:cs typeface="Times New Roman" pitchFamily="18" charset="0"/>
              </a:rPr>
              <a:t>inserting the files. If the table is already present then new files are inserted in the same table</a:t>
            </a:r>
            <a:r>
              <a:rPr lang="en-US" sz="20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Insertion of files in the table : </a:t>
            </a:r>
            <a:r>
              <a:rPr lang="en-US" sz="2000" dirty="0" smtClean="0">
                <a:latin typeface="Times New Roman" pitchFamily="18" charset="0"/>
                <a:cs typeface="Times New Roman" pitchFamily="18" charset="0"/>
              </a:rPr>
              <a:t>All </a:t>
            </a:r>
            <a:r>
              <a:rPr lang="en-US" sz="2000" dirty="0">
                <a:latin typeface="Times New Roman" pitchFamily="18" charset="0"/>
                <a:cs typeface="Times New Roman" pitchFamily="18" charset="0"/>
              </a:rPr>
              <a:t>the files in the </a:t>
            </a:r>
            <a:r>
              <a:rPr lang="en-US" sz="2000" dirty="0">
                <a:latin typeface="Times New Roman" pitchFamily="18" charset="0"/>
                <a:cs typeface="Times New Roman" pitchFamily="18" charset="0"/>
              </a:rPr>
              <a:t>are </a:t>
            </a:r>
            <a:r>
              <a:rPr lang="en-US" sz="2000" dirty="0">
                <a:latin typeface="Times New Roman" pitchFamily="18" charset="0"/>
                <a:cs typeface="Times New Roman" pitchFamily="18" charset="0"/>
              </a:rPr>
              <a:t>inserted in the above-created table. </a:t>
            </a:r>
            <a:r>
              <a:rPr lang="en-US" sz="2000" dirty="0">
                <a:latin typeface="Times New Roman" pitchFamily="18" charset="0"/>
                <a:cs typeface="Times New Roman" pitchFamily="18" charset="0"/>
              </a:rPr>
              <a:t>If any file has invalid data type in any of the columns, the file is not loaded in the table </a:t>
            </a:r>
          </a:p>
          <a:p>
            <a:pPr marL="131728" indent="0" algn="just">
              <a:lnSpc>
                <a:spcPct val="150000"/>
              </a:lnSpc>
              <a:buNone/>
            </a:pPr>
            <a:endParaRPr lang="en-IN" sz="20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22" y="2889402"/>
            <a:ext cx="9653552" cy="3933721"/>
          </a:xfrm>
          <a:prstGeom prst="rect">
            <a:avLst/>
          </a:prstGeom>
        </p:spPr>
      </p:pic>
    </p:spTree>
    <p:extLst>
      <p:ext uri="{BB962C8B-B14F-4D97-AF65-F5344CB8AC3E}">
        <p14:creationId xmlns:p14="http://schemas.microsoft.com/office/powerpoint/2010/main" val="37125699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4"/>
            <a:ext cx="11259366" cy="5897989"/>
          </a:xfrm>
        </p:spPr>
        <p:txBody>
          <a:bodyPr>
            <a:normAutofit/>
          </a:bodyPr>
          <a:lstStyle/>
          <a:p>
            <a:pPr marL="131728" indent="0" algn="just">
              <a:lnSpc>
                <a:spcPct val="150000"/>
              </a:lnSpc>
              <a:buNone/>
            </a:pPr>
            <a:r>
              <a:rPr lang="en-US" sz="2400" b="1" dirty="0">
                <a:latin typeface="Times New Roman" pitchFamily="18" charset="0"/>
                <a:cs typeface="Times New Roman" pitchFamily="18" charset="0"/>
              </a:rPr>
              <a:t>Data Preprocessing :</a:t>
            </a:r>
          </a:p>
          <a:p>
            <a:pPr marL="131728" indent="0" algn="just">
              <a:lnSpc>
                <a:spcPct val="150000"/>
              </a:lnSpc>
              <a:buNone/>
            </a:pP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data preprocessing lot off step’s are included, but in that we use some of them. The reason behind that we don’t have any missing value or categorical column.</a:t>
            </a:r>
          </a:p>
          <a:p>
            <a:pPr algn="just">
              <a:lnSpc>
                <a:spcPct val="150000"/>
              </a:lnSpc>
              <a:buFont typeface="Wingdings" pitchFamily="2" charset="2"/>
              <a:buChar char="q"/>
            </a:pPr>
            <a:r>
              <a:rPr lang="en-US" sz="2600" b="1" dirty="0">
                <a:latin typeface="Times New Roman" pitchFamily="18" charset="0"/>
                <a:cs typeface="Times New Roman" pitchFamily="18" charset="0"/>
              </a:rPr>
              <a:t> </a:t>
            </a:r>
            <a:r>
              <a:rPr lang="en-US" sz="2000" b="1" dirty="0">
                <a:latin typeface="Times New Roman" pitchFamily="18" charset="0"/>
                <a:cs typeface="Times New Roman" pitchFamily="18" charset="0"/>
              </a:rPr>
              <a:t>Column Name </a:t>
            </a: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that case we just name the column name we their original name such </a:t>
            </a:r>
            <a:r>
              <a:rPr lang="en-US" sz="2000" dirty="0" smtClean="0">
                <a:latin typeface="Times New Roman" pitchFamily="18" charset="0"/>
                <a:cs typeface="Times New Roman" pitchFamily="18" charset="0"/>
              </a:rPr>
              <a:t>as</a:t>
            </a:r>
            <a:endParaRPr lang="en-US"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6677201"/>
              </p:ext>
            </p:extLst>
          </p:nvPr>
        </p:nvGraphicFramePr>
        <p:xfrm>
          <a:off x="982638" y="2934692"/>
          <a:ext cx="10271804" cy="2581358"/>
        </p:xfrm>
        <a:graphic>
          <a:graphicData uri="http://schemas.openxmlformats.org/drawingml/2006/table">
            <a:tbl>
              <a:tblPr firstRow="1" bandRow="1">
                <a:tableStyleId>{9D7B26C5-4107-4FEC-AEDC-1716B250A1EF}</a:tableStyleId>
              </a:tblPr>
              <a:tblGrid>
                <a:gridCol w="1055980"/>
                <a:gridCol w="4079922"/>
                <a:gridCol w="1007981"/>
                <a:gridCol w="4127921"/>
              </a:tblGrid>
              <a:tr h="576064">
                <a:tc>
                  <a:txBody>
                    <a:bodyPr/>
                    <a:lstStyle/>
                    <a:p>
                      <a:r>
                        <a:rPr lang="en-IN" sz="2400" b="0" dirty="0" smtClean="0">
                          <a:latin typeface="Times New Roman" pitchFamily="18" charset="0"/>
                          <a:cs typeface="Times New Roman" pitchFamily="18" charset="0"/>
                        </a:rPr>
                        <a:t>X1</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latin typeface="Times New Roman" pitchFamily="18" charset="0"/>
                          <a:cs typeface="Times New Roman" pitchFamily="18" charset="0"/>
                        </a:rPr>
                        <a:t>Relative</a:t>
                      </a:r>
                      <a:r>
                        <a:rPr lang="en-IN" sz="2400" b="0" baseline="0" dirty="0" smtClean="0">
                          <a:latin typeface="Times New Roman" pitchFamily="18" charset="0"/>
                          <a:cs typeface="Times New Roman" pitchFamily="18" charset="0"/>
                        </a:rPr>
                        <a:t> Compactness</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latin typeface="Times New Roman" pitchFamily="18" charset="0"/>
                          <a:cs typeface="Times New Roman" pitchFamily="18" charset="0"/>
                        </a:rPr>
                        <a:t>X6</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latin typeface="Times New Roman" pitchFamily="18" charset="0"/>
                          <a:cs typeface="Times New Roman" pitchFamily="18" charset="0"/>
                        </a:rPr>
                        <a:t>Orientation</a:t>
                      </a:r>
                      <a:endParaRPr lang="en-IN" sz="2400" b="0" dirty="0">
                        <a:solidFill>
                          <a:schemeClr val="tx1"/>
                        </a:solidFill>
                        <a:latin typeface="Times New Roman" pitchFamily="18" charset="0"/>
                        <a:cs typeface="Times New Roman" pitchFamily="18" charset="0"/>
                      </a:endParaRPr>
                    </a:p>
                  </a:txBody>
                  <a:tcPr marL="121904" marR="121904" marT="46810" marB="46810"/>
                </a:tc>
              </a:tr>
              <a:tr h="501329">
                <a:tc>
                  <a:txBody>
                    <a:bodyPr/>
                    <a:lstStyle/>
                    <a:p>
                      <a:r>
                        <a:rPr lang="en-IN" sz="2400" dirty="0" smtClean="0">
                          <a:latin typeface="Times New Roman" pitchFamily="18" charset="0"/>
                          <a:cs typeface="Times New Roman" pitchFamily="18" charset="0"/>
                        </a:rPr>
                        <a:t>X2</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Surface Area</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X7</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Glazing Area</a:t>
                      </a:r>
                      <a:endParaRPr lang="en-IN" sz="2400" dirty="0">
                        <a:latin typeface="Times New Roman" pitchFamily="18" charset="0"/>
                        <a:cs typeface="Times New Roman" pitchFamily="18" charset="0"/>
                      </a:endParaRPr>
                    </a:p>
                  </a:txBody>
                  <a:tcPr marL="121904" marR="121904" marT="46810" marB="46810"/>
                </a:tc>
              </a:tr>
              <a:tr h="501307">
                <a:tc>
                  <a:txBody>
                    <a:bodyPr/>
                    <a:lstStyle/>
                    <a:p>
                      <a:r>
                        <a:rPr lang="en-IN" sz="2400" dirty="0" smtClean="0">
                          <a:latin typeface="Times New Roman" pitchFamily="18" charset="0"/>
                          <a:cs typeface="Times New Roman" pitchFamily="18" charset="0"/>
                        </a:rPr>
                        <a:t>X3</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Wall</a:t>
                      </a:r>
                      <a:r>
                        <a:rPr lang="en-IN" sz="2400" baseline="0" dirty="0" smtClean="0">
                          <a:latin typeface="Times New Roman" pitchFamily="18" charset="0"/>
                          <a:cs typeface="Times New Roman" pitchFamily="18" charset="0"/>
                        </a:rPr>
                        <a:t> Area</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X8</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Glazing Area</a:t>
                      </a:r>
                      <a:r>
                        <a:rPr lang="en-IN" sz="2400" baseline="0" dirty="0" smtClean="0">
                          <a:latin typeface="Times New Roman" pitchFamily="18" charset="0"/>
                          <a:cs typeface="Times New Roman" pitchFamily="18" charset="0"/>
                        </a:rPr>
                        <a:t> Distribution</a:t>
                      </a:r>
                      <a:endParaRPr lang="en-IN" sz="2400" dirty="0">
                        <a:latin typeface="Times New Roman" pitchFamily="18" charset="0"/>
                        <a:cs typeface="Times New Roman" pitchFamily="18" charset="0"/>
                      </a:endParaRPr>
                    </a:p>
                  </a:txBody>
                  <a:tcPr marL="121904" marR="121904" marT="46810" marB="46810"/>
                </a:tc>
              </a:tr>
              <a:tr h="501329">
                <a:tc>
                  <a:txBody>
                    <a:bodyPr/>
                    <a:lstStyle/>
                    <a:p>
                      <a:r>
                        <a:rPr lang="en-IN" sz="2400" dirty="0" smtClean="0">
                          <a:latin typeface="Times New Roman" pitchFamily="18" charset="0"/>
                          <a:cs typeface="Times New Roman" pitchFamily="18" charset="0"/>
                        </a:rPr>
                        <a:t>X4</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Roof Area</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Y1</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Heating Load</a:t>
                      </a:r>
                      <a:endParaRPr lang="en-IN" sz="2400" dirty="0">
                        <a:latin typeface="Times New Roman" pitchFamily="18" charset="0"/>
                        <a:cs typeface="Times New Roman" pitchFamily="18" charset="0"/>
                      </a:endParaRPr>
                    </a:p>
                  </a:txBody>
                  <a:tcPr marL="121904" marR="121904" marT="46810" marB="46810"/>
                </a:tc>
              </a:tr>
              <a:tr h="501329">
                <a:tc>
                  <a:txBody>
                    <a:bodyPr/>
                    <a:lstStyle/>
                    <a:p>
                      <a:r>
                        <a:rPr lang="en-IN" sz="2400" dirty="0" smtClean="0">
                          <a:latin typeface="Times New Roman" pitchFamily="18" charset="0"/>
                          <a:cs typeface="Times New Roman" pitchFamily="18" charset="0"/>
                        </a:rPr>
                        <a:t>X5</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Overall Height</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Y2</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Cooling Load</a:t>
                      </a:r>
                      <a:endParaRPr lang="en-IN" sz="2400" dirty="0">
                        <a:latin typeface="Times New Roman" pitchFamily="18" charset="0"/>
                        <a:cs typeface="Times New Roman" pitchFamily="18" charset="0"/>
                      </a:endParaRPr>
                    </a:p>
                  </a:txBody>
                  <a:tcPr marL="121904" marR="121904" marT="46810" marB="46810"/>
                </a:tc>
              </a:tr>
            </a:tbl>
          </a:graphicData>
        </a:graphic>
      </p:graphicFrame>
    </p:spTree>
    <p:extLst>
      <p:ext uri="{BB962C8B-B14F-4D97-AF65-F5344CB8AC3E}">
        <p14:creationId xmlns:p14="http://schemas.microsoft.com/office/powerpoint/2010/main" val="423779410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3"/>
            <a:ext cx="11736553" cy="6045439"/>
          </a:xfrm>
        </p:spPr>
        <p:txBody>
          <a:bodyPr>
            <a:normAutofit fontScale="92500"/>
          </a:bodyPr>
          <a:lstStyle/>
          <a:p>
            <a:pPr marL="131728" indent="0" algn="just">
              <a:lnSpc>
                <a:spcPct val="150000"/>
              </a:lnSpc>
              <a:buNone/>
            </a:pPr>
            <a:r>
              <a:rPr lang="en-IN" sz="2600" b="1" dirty="0">
                <a:latin typeface="Times New Roman" pitchFamily="18" charset="0"/>
                <a:cs typeface="Times New Roman" pitchFamily="18" charset="0"/>
              </a:rPr>
              <a:t>Model Building :-</a:t>
            </a:r>
          </a:p>
          <a:p>
            <a:pPr algn="just">
              <a:lnSpc>
                <a:spcPct val="150000"/>
              </a:lnSpc>
              <a:buFont typeface="Wingdings" pitchFamily="2" charset="2"/>
              <a:buChar char="q"/>
            </a:pPr>
            <a:r>
              <a:rPr lang="en-IN" sz="2200" b="1" dirty="0">
                <a:latin typeface="Times New Roman" pitchFamily="18" charset="0"/>
                <a:cs typeface="Times New Roman" pitchFamily="18" charset="0"/>
              </a:rPr>
              <a:t>Normalization :</a:t>
            </a:r>
            <a:r>
              <a:rPr lang="en-IN" sz="2200" dirty="0">
                <a:latin typeface="Times New Roman" pitchFamily="18" charset="0"/>
                <a:cs typeface="Times New Roman" pitchFamily="18" charset="0"/>
              </a:rPr>
              <a:t> In these case we normalize all feature value except the target value. So that all the feature value come in one range. In that case we use MinMax Scalar in which value vary between 0 to 1.</a:t>
            </a:r>
          </a:p>
          <a:p>
            <a:pPr algn="just">
              <a:lnSpc>
                <a:spcPct val="150000"/>
              </a:lnSpc>
              <a:buFont typeface="Wingdings" pitchFamily="2" charset="2"/>
              <a:buChar char="q"/>
            </a:pPr>
            <a:r>
              <a:rPr lang="en-US" sz="2200" b="1" dirty="0">
                <a:latin typeface="Times New Roman" pitchFamily="18" charset="0"/>
                <a:cs typeface="Times New Roman" pitchFamily="18" charset="0"/>
              </a:rPr>
              <a:t>PCA : </a:t>
            </a:r>
            <a:r>
              <a:rPr lang="en-US" sz="2200" dirty="0">
                <a:latin typeface="Times New Roman" pitchFamily="18" charset="0"/>
                <a:cs typeface="Times New Roman" pitchFamily="18" charset="0"/>
              </a:rPr>
              <a:t>Principal </a:t>
            </a:r>
            <a:r>
              <a:rPr lang="en-US" sz="2200" dirty="0">
                <a:latin typeface="Times New Roman" pitchFamily="18" charset="0"/>
                <a:cs typeface="Times New Roman" pitchFamily="18" charset="0"/>
              </a:rPr>
              <a:t>component analysis (PCA) is a technique for reducing the dimensionality of such datasets, increasing interpretability but at the same time minimizing information loss. It does so by creating new uncorrelated variables that successively maximize variance.</a:t>
            </a: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a:latin typeface="Times New Roman" pitchFamily="18" charset="0"/>
                <a:cs typeface="Times New Roman" pitchFamily="18" charset="0"/>
              </a:rPr>
              <a:t>Splitting Data : </a:t>
            </a:r>
            <a:r>
              <a:rPr lang="en-US" sz="2200" dirty="0">
                <a:latin typeface="Times New Roman" pitchFamily="18" charset="0"/>
                <a:cs typeface="Times New Roman" pitchFamily="18" charset="0"/>
              </a:rPr>
              <a:t>In these case we split up the data into train and test set. In which test size will  be 33%  of full dataset.</a:t>
            </a:r>
          </a:p>
          <a:p>
            <a:pPr algn="just">
              <a:lnSpc>
                <a:spcPct val="150000"/>
              </a:lnSpc>
              <a:buFont typeface="Wingdings" pitchFamily="2" charset="2"/>
              <a:buChar char="q"/>
            </a:pPr>
            <a:r>
              <a:rPr lang="en-US" sz="2200" b="1" dirty="0">
                <a:latin typeface="Times New Roman" pitchFamily="18" charset="0"/>
                <a:cs typeface="Times New Roman" pitchFamily="18" charset="0"/>
              </a:rPr>
              <a:t>Build Model : </a:t>
            </a:r>
            <a:r>
              <a:rPr lang="en-US" sz="2200" dirty="0">
                <a:latin typeface="Times New Roman" pitchFamily="18" charset="0"/>
                <a:cs typeface="Times New Roman" pitchFamily="18" charset="0"/>
              </a:rPr>
              <a:t>In these case we use two model as per our problem statement.</a:t>
            </a:r>
          </a:p>
          <a:p>
            <a:pPr marL="131728" indent="0" algn="just">
              <a:lnSpc>
                <a:spcPct val="150000"/>
              </a:lnSpc>
              <a:buNone/>
            </a:pPr>
            <a:r>
              <a:rPr lang="en-US" sz="2200" dirty="0">
                <a:latin typeface="Times New Roman" pitchFamily="18" charset="0"/>
                <a:cs typeface="Times New Roman" pitchFamily="18" charset="0"/>
              </a:rPr>
              <a:t>1] Linear Regression</a:t>
            </a:r>
          </a:p>
          <a:p>
            <a:pPr marL="131728" indent="0" algn="just">
              <a:lnSpc>
                <a:spcPct val="150000"/>
              </a:lnSpc>
              <a:buNone/>
            </a:pPr>
            <a:r>
              <a:rPr lang="en-US" sz="2200" dirty="0">
                <a:latin typeface="Times New Roman" pitchFamily="18" charset="0"/>
                <a:cs typeface="Times New Roman" pitchFamily="18" charset="0"/>
              </a:rPr>
              <a:t>2] Random Forest</a:t>
            </a: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1998011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3"/>
            <a:ext cx="11736553" cy="6045439"/>
          </a:xfrm>
        </p:spPr>
        <p:txBody>
          <a:bodyPr>
            <a:normAutofit/>
          </a:bodyPr>
          <a:lstStyle/>
          <a:p>
            <a:pPr marL="131728" indent="0" algn="just">
              <a:lnSpc>
                <a:spcPct val="150000"/>
              </a:lnSpc>
              <a:buNone/>
            </a:pPr>
            <a:r>
              <a:rPr lang="en-IN" sz="2400" b="1" dirty="0" smtClean="0">
                <a:latin typeface="Times New Roman" pitchFamily="18" charset="0"/>
                <a:cs typeface="Times New Roman" pitchFamily="18" charset="0"/>
              </a:rPr>
              <a:t>Models  Accuracy :-</a:t>
            </a:r>
          </a:p>
          <a:p>
            <a:pPr marL="474628" indent="-342900" algn="just">
              <a:lnSpc>
                <a:spcPct val="150000"/>
              </a:lnSpc>
              <a:buFont typeface="Wingdings" pitchFamily="2" charset="2"/>
              <a:buChar char="q"/>
            </a:pPr>
            <a:r>
              <a:rPr lang="en-US" sz="2000" dirty="0" smtClean="0">
                <a:latin typeface="Times New Roman" pitchFamily="18" charset="0"/>
                <a:cs typeface="Times New Roman" pitchFamily="18" charset="0"/>
              </a:rPr>
              <a:t>Before Hyper Parameter Tuning</a:t>
            </a:r>
          </a:p>
          <a:p>
            <a:pPr marL="474628" indent="-342900" algn="just">
              <a:lnSpc>
                <a:spcPct val="150000"/>
              </a:lnSpc>
              <a:buFont typeface="Wingdings" pitchFamily="2" charset="2"/>
              <a:buChar char="q"/>
            </a:pPr>
            <a:endParaRPr lang="en-US" sz="2000" dirty="0">
              <a:latin typeface="Times New Roman" pitchFamily="18" charset="0"/>
              <a:cs typeface="Times New Roman" pitchFamily="18" charset="0"/>
            </a:endParaRPr>
          </a:p>
          <a:p>
            <a:pPr marL="474628" indent="-342900"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marL="131728" indent="0" algn="just">
              <a:lnSpc>
                <a:spcPct val="150000"/>
              </a:lnSpc>
              <a:buNone/>
            </a:pPr>
            <a:endParaRPr lang="en-US" sz="2000" dirty="0" smtClean="0">
              <a:latin typeface="Times New Roman" pitchFamily="18" charset="0"/>
              <a:cs typeface="Times New Roman" pitchFamily="18" charset="0"/>
            </a:endParaRPr>
          </a:p>
          <a:p>
            <a:pPr marL="131728" indent="0" algn="just">
              <a:lnSpc>
                <a:spcPct val="150000"/>
              </a:lnSpc>
              <a:buNone/>
            </a:pPr>
            <a:endParaRPr lang="en-US" sz="2000" dirty="0" smtClean="0">
              <a:latin typeface="Times New Roman" pitchFamily="18" charset="0"/>
              <a:cs typeface="Times New Roman" pitchFamily="18" charset="0"/>
            </a:endParaRPr>
          </a:p>
          <a:p>
            <a:pPr marL="474628" indent="-342900" algn="just">
              <a:lnSpc>
                <a:spcPct val="150000"/>
              </a:lnSpc>
              <a:buFont typeface="Wingdings" pitchFamily="2" charset="2"/>
              <a:buChar char="q"/>
            </a:pPr>
            <a:r>
              <a:rPr lang="en-US" sz="2000" dirty="0" smtClean="0">
                <a:latin typeface="Times New Roman" pitchFamily="18" charset="0"/>
                <a:cs typeface="Times New Roman" pitchFamily="18" charset="0"/>
              </a:rPr>
              <a:t>After Hyper </a:t>
            </a:r>
            <a:r>
              <a:rPr lang="en-US" sz="2000" dirty="0">
                <a:latin typeface="Times New Roman" pitchFamily="18" charset="0"/>
                <a:cs typeface="Times New Roman" pitchFamily="18" charset="0"/>
              </a:rPr>
              <a:t>Parameter </a:t>
            </a:r>
            <a:r>
              <a:rPr lang="en-US" sz="2000" dirty="0" smtClean="0">
                <a:latin typeface="Times New Roman" pitchFamily="18" charset="0"/>
                <a:cs typeface="Times New Roman" pitchFamily="18" charset="0"/>
              </a:rPr>
              <a:t>Tuning</a:t>
            </a:r>
            <a:endParaRPr lang="en-IN" sz="2000" dirty="0">
              <a:latin typeface="Times New Roman" pitchFamily="18" charset="0"/>
              <a:cs typeface="Times New Roman" pitchFamily="18" charset="0"/>
            </a:endParaRPr>
          </a:p>
          <a:p>
            <a:pPr marL="131729" indent="0" algn="just">
              <a:lnSpc>
                <a:spcPct val="150000"/>
              </a:lnSpc>
              <a:buNone/>
            </a:pPr>
            <a:endParaRPr lang="en-US" sz="2400" dirty="0">
              <a:latin typeface="Times New Roman" pitchFamily="18" charset="0"/>
              <a:cs typeface="Times New Roman" pitchFamily="18" charset="0"/>
            </a:endParaRPr>
          </a:p>
          <a:p>
            <a:pPr marL="131729" indent="0" algn="just">
              <a:buNone/>
            </a:pP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1638548"/>
            <a:ext cx="7200800" cy="170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22" y="4121149"/>
            <a:ext cx="6768752" cy="182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54239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7" y="266864"/>
            <a:ext cx="11615778" cy="5676814"/>
          </a:xfrm>
        </p:spPr>
        <p:txBody>
          <a:bodyPr>
            <a:normAutofit lnSpcReduction="10000"/>
          </a:bodyPr>
          <a:lstStyle/>
          <a:p>
            <a:pPr marL="131728" indent="0" algn="just">
              <a:lnSpc>
                <a:spcPct val="150000"/>
              </a:lnSpc>
              <a:buNone/>
            </a:pPr>
            <a:r>
              <a:rPr lang="en-IN" sz="2600" b="1" dirty="0">
                <a:latin typeface="Times New Roman" pitchFamily="18" charset="0"/>
                <a:cs typeface="Times New Roman" pitchFamily="18" charset="0"/>
              </a:rPr>
              <a:t>Q &amp; A</a:t>
            </a:r>
          </a:p>
          <a:p>
            <a:pPr marL="131728" indent="0" algn="just">
              <a:buNone/>
            </a:pPr>
            <a:r>
              <a:rPr lang="en-US" sz="2400" dirty="0">
                <a:latin typeface="Times New Roman" pitchFamily="18" charset="0"/>
                <a:cs typeface="Times New Roman" pitchFamily="18" charset="0"/>
              </a:rPr>
              <a:t>Q1) What’s the source of data?</a:t>
            </a:r>
          </a:p>
          <a:p>
            <a:pPr marL="131728" indent="0" algn="just">
              <a:buNone/>
            </a:pPr>
            <a:r>
              <a:rPr lang="en-US" sz="2400" dirty="0">
                <a:latin typeface="Times New Roman" pitchFamily="18" charset="0"/>
                <a:cs typeface="Times New Roman" pitchFamily="18" charset="0"/>
              </a:rPr>
              <a:t>       The </a:t>
            </a:r>
            <a:r>
              <a:rPr lang="en-US" sz="2400" dirty="0">
                <a:latin typeface="Times New Roman" pitchFamily="18" charset="0"/>
                <a:cs typeface="Times New Roman" pitchFamily="18" charset="0"/>
              </a:rPr>
              <a:t>data  for training is provided by the client </a:t>
            </a:r>
            <a:r>
              <a:rPr lang="en-US" sz="2400" dirty="0">
                <a:latin typeface="Times New Roman" pitchFamily="18" charset="0"/>
                <a:cs typeface="Times New Roman" pitchFamily="18" charset="0"/>
              </a:rPr>
              <a:t>.</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a:t>
            </a:r>
            <a:r>
              <a:rPr lang="en-US" sz="2400" dirty="0">
                <a:latin typeface="Times New Roman" pitchFamily="18" charset="0"/>
                <a:cs typeface="Times New Roman" pitchFamily="18" charset="0"/>
              </a:rPr>
              <a:t>2) What was the type of data?</a:t>
            </a:r>
          </a:p>
          <a:p>
            <a:pPr marL="131728" indent="0" algn="just">
              <a:buNone/>
            </a:pPr>
            <a:r>
              <a:rPr lang="en-US" sz="2400" dirty="0">
                <a:latin typeface="Times New Roman" pitchFamily="18" charset="0"/>
                <a:cs typeface="Times New Roman" pitchFamily="18" charset="0"/>
              </a:rPr>
              <a:t>       The data type is numerical in nature.</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3) What’s the complete flow you followed in this Project?</a:t>
            </a:r>
          </a:p>
          <a:p>
            <a:pPr marL="131728" indent="0" algn="just">
              <a:buNone/>
            </a:pPr>
            <a:r>
              <a:rPr lang="en-US" sz="2400" dirty="0">
                <a:latin typeface="Times New Roman" pitchFamily="18" charset="0"/>
                <a:cs typeface="Times New Roman" pitchFamily="18" charset="0"/>
              </a:rPr>
              <a:t>       Refer </a:t>
            </a:r>
            <a:r>
              <a:rPr lang="en-US" sz="2400" dirty="0">
                <a:latin typeface="Times New Roman" pitchFamily="18" charset="0"/>
                <a:cs typeface="Times New Roman" pitchFamily="18" charset="0"/>
              </a:rPr>
              <a:t>slide </a:t>
            </a:r>
            <a:r>
              <a:rPr lang="en-US" sz="2400" dirty="0">
                <a:latin typeface="Times New Roman" pitchFamily="18" charset="0"/>
                <a:cs typeface="Times New Roman" pitchFamily="18" charset="0"/>
              </a:rPr>
              <a:t>4th </a:t>
            </a:r>
            <a:r>
              <a:rPr lang="en-US" sz="2400" dirty="0">
                <a:latin typeface="Times New Roman" pitchFamily="18" charset="0"/>
                <a:cs typeface="Times New Roman" pitchFamily="18" charset="0"/>
              </a:rPr>
              <a:t>for better Understanding </a:t>
            </a:r>
            <a:endParaRPr lang="en-US" sz="2400" dirty="0">
              <a:latin typeface="Times New Roman" pitchFamily="18" charset="0"/>
              <a:cs typeface="Times New Roman" pitchFamily="18" charset="0"/>
            </a:endParaRP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a:t>
            </a:r>
            <a:r>
              <a:rPr lang="en-US" sz="2400" dirty="0">
                <a:latin typeface="Times New Roman" pitchFamily="18" charset="0"/>
                <a:cs typeface="Times New Roman" pitchFamily="18" charset="0"/>
              </a:rPr>
              <a:t>4) </a:t>
            </a:r>
            <a:r>
              <a:rPr lang="en-US" sz="2400" dirty="0">
                <a:latin typeface="Times New Roman" pitchFamily="18" charset="0"/>
                <a:cs typeface="Times New Roman" pitchFamily="18" charset="0"/>
              </a:rPr>
              <a:t>How logs are </a:t>
            </a:r>
            <a:r>
              <a:rPr lang="en-US" sz="2400" dirty="0">
                <a:latin typeface="Times New Roman" pitchFamily="18" charset="0"/>
                <a:cs typeface="Times New Roman" pitchFamily="18" charset="0"/>
              </a:rPr>
              <a:t>managed?</a:t>
            </a:r>
          </a:p>
          <a:p>
            <a:pPr marL="131728" indent="0" algn="just">
              <a:buNone/>
            </a:pPr>
            <a:r>
              <a:rPr lang="en-US" sz="2900" dirty="0">
                <a:latin typeface="Times New Roman" pitchFamily="18" charset="0"/>
                <a:cs typeface="Times New Roman" pitchFamily="18" charset="0"/>
              </a:rPr>
              <a:t> </a:t>
            </a:r>
            <a:r>
              <a:rPr lang="en-US" sz="2900" dirty="0">
                <a:latin typeface="Times New Roman" pitchFamily="18" charset="0"/>
                <a:cs typeface="Times New Roman" pitchFamily="18" charset="0"/>
              </a:rPr>
              <a:t>     </a:t>
            </a:r>
            <a:r>
              <a:rPr lang="en-US" sz="2400" dirty="0">
                <a:latin typeface="Times New Roman" pitchFamily="18" charset="0"/>
                <a:cs typeface="Times New Roman" pitchFamily="18" charset="0"/>
              </a:rPr>
              <a:t>We </a:t>
            </a:r>
            <a:r>
              <a:rPr lang="en-US" sz="2400" dirty="0">
                <a:latin typeface="Times New Roman" pitchFamily="18" charset="0"/>
                <a:cs typeface="Times New Roman" pitchFamily="18" charset="0"/>
              </a:rPr>
              <a:t>are using different logs as per the steps that we follow </a:t>
            </a:r>
            <a:r>
              <a:rPr lang="en-US" sz="2400" dirty="0">
                <a:latin typeface="Times New Roman" pitchFamily="18" charset="0"/>
                <a:cs typeface="Times New Roman" pitchFamily="18" charset="0"/>
              </a:rPr>
              <a:t>in, </a:t>
            </a:r>
            <a:r>
              <a:rPr lang="en-US" sz="2400" dirty="0">
                <a:latin typeface="Times New Roman" pitchFamily="18" charset="0"/>
                <a:cs typeface="Times New Roman" pitchFamily="18" charset="0"/>
              </a:rPr>
              <a:t>Data </a:t>
            </a:r>
            <a:r>
              <a:rPr lang="en-US" sz="2400" dirty="0">
                <a:latin typeface="Times New Roman" pitchFamily="18" charset="0"/>
                <a:cs typeface="Times New Roman" pitchFamily="18" charset="0"/>
              </a:rPr>
              <a:t>Insertion,               Model </a:t>
            </a:r>
            <a:r>
              <a:rPr lang="en-US" sz="2400" dirty="0">
                <a:latin typeface="Times New Roman" pitchFamily="18" charset="0"/>
                <a:cs typeface="Times New Roman" pitchFamily="18" charset="0"/>
              </a:rPr>
              <a:t>Training log , prediction log </a:t>
            </a:r>
            <a:r>
              <a:rPr lang="en-US" sz="2400" dirty="0">
                <a:latin typeface="Times New Roman" pitchFamily="18" charset="0"/>
                <a:cs typeface="Times New Roman" pitchFamily="18" charset="0"/>
              </a:rPr>
              <a:t>etc</a:t>
            </a:r>
            <a:r>
              <a:rPr lang="en-US" sz="2400" dirty="0">
                <a:latin typeface="Times New Roman" pitchFamily="18" charset="0"/>
                <a:cs typeface="Times New Roman" pitchFamily="18" charset="0"/>
              </a:rPr>
              <a:t>.</a:t>
            </a:r>
          </a:p>
          <a:p>
            <a:pPr marL="131728" indent="0" algn="just">
              <a:lnSpc>
                <a:spcPct val="150000"/>
              </a:lnSpc>
              <a:buNone/>
            </a:pPr>
            <a:endParaRPr lang="en-IN" sz="2600" b="1" dirty="0">
              <a:latin typeface="Times New Roman" pitchFamily="18" charset="0"/>
              <a:cs typeface="Times New Roman" pitchFamily="18" charset="0"/>
            </a:endParaRP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
        <p:nvSpPr>
          <p:cNvPr id="3" name="Right Arrow 2"/>
          <p:cNvSpPr/>
          <p:nvPr/>
        </p:nvSpPr>
        <p:spPr>
          <a:xfrm>
            <a:off x="563972" y="1446460"/>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63973" y="26276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5" name="Right Arrow 4"/>
          <p:cNvSpPr/>
          <p:nvPr/>
        </p:nvSpPr>
        <p:spPr>
          <a:xfrm>
            <a:off x="563971" y="50229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6" name="Right Arrow 5"/>
          <p:cNvSpPr/>
          <p:nvPr/>
        </p:nvSpPr>
        <p:spPr>
          <a:xfrm>
            <a:off x="563973" y="3775162"/>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Tree>
    <p:extLst>
      <p:ext uri="{BB962C8B-B14F-4D97-AF65-F5344CB8AC3E}">
        <p14:creationId xmlns:p14="http://schemas.microsoft.com/office/powerpoint/2010/main" val="80026079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698</TotalTime>
  <Words>627</Words>
  <Application>Microsoft Office PowerPoint</Application>
  <PresentationFormat>Custom</PresentationFormat>
  <Paragraphs>99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PowerPoint Presentation</vt:lpstr>
      <vt:lpstr>PowerPoint Presentation</vt:lpstr>
      <vt:lpstr>PowerPoint Presentation</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25</cp:revision>
  <dcterms:created xsi:type="dcterms:W3CDTF">2021-08-26T07:15:48Z</dcterms:created>
  <dcterms:modified xsi:type="dcterms:W3CDTF">2021-09-12T01:23:09Z</dcterms:modified>
</cp:coreProperties>
</file>