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3e40ac3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03e40ac3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Narbeh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03e40ac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03e40ac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Narbeh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fdd222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fdd222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Mayur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fdd222b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fdd222b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dd222b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fdd222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fdd222b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fdd222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71add698_1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71add698_1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105a298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105a298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07b667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07b667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2914a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2914a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71add698_1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71add698_1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07b6678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07b6678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07b6678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07b6678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105a298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105a298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07b6678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07b6678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105a298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105a298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Mayur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17f891d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17f891d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Mayur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17f891d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17f891d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Mayur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References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1)</a:t>
            </a:r>
            <a:r>
              <a:rPr lang="en" sz="700"/>
              <a:t>On the Performance of Wide-Area Thin-Client Computing ALBERT M. LAI and JASON NIEH Columbia University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2)Understanding The Performance of Thin-Client Gaming Yu-Chun Chang, Po-Han Tseng, Kuan-Ta Chen†, and Chin-Laung Lei,Department of Electrical Engineering, National Taiwan University,Institute of Information Science, Academia Sinica</a:t>
            </a:r>
            <a:endParaRPr sz="7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105a298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105a298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07b6678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07b6678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17f891d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17f891d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2120a2b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2120a2b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11bc8f2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11bc8f2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11bc8f2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11bc8f2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11bc8f2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11bc8f2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07b6678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07b6678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07b6678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07b6678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1cbb3e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1cbb3e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Mayur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07b6678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07b6678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Mayur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12914a3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12914a3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07b6678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07b6678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1cbb3e4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1cbb3e4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71add69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71add69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Narbeh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1cbb3e4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1cbb3e4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14ef4b3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14ef4b3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07b6678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07b6678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1cbb3e4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1cbb3e4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purva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14ef4b33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14ef4b3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purva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a71add698_1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a71add698_1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2120a2b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2120a2b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Narbeh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71add698_1_1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71add698_1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Narbeh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dd222b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dd222b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71add698_1_2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a71add698_1_2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fdd222b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fdd222b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Narbeh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ctrTitle"/>
          </p:nvPr>
        </p:nvSpPr>
        <p:spPr>
          <a:xfrm>
            <a:off x="1426350" y="825825"/>
            <a:ext cx="62913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Games in the Cloud</a:t>
            </a:r>
            <a:endParaRPr sz="46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2338125" y="3832240"/>
            <a:ext cx="82221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Juan Davalos                              Mayur Rahangdale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Purva Choudhary                        Narbeh Movsesian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125" y="2114650"/>
            <a:ext cx="5440875" cy="27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09250" y="1266575"/>
            <a:ext cx="63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WiFi connectivity as a bottleneck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IEEE 802.11ax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Algorithm 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Optimization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Video Codecs</a:t>
            </a:r>
            <a:endParaRPr sz="1100"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Technical Problems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825"/>
            <a:ext cx="9144000" cy="4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title"/>
          </p:nvPr>
        </p:nvSpPr>
        <p:spPr>
          <a:xfrm>
            <a:off x="448550" y="479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Stadia- Cloud Gaming service by Google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r>
              <a:rPr lang="en"/>
              <a:t>Architecture - The World Map</a:t>
            </a:r>
            <a:r>
              <a:rPr lang="en"/>
              <a:t>: A Brief View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88" y="1017800"/>
            <a:ext cx="668082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Land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 of the key points in this area: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Game Engines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Repositories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CI / CD and some modern prac</a:t>
            </a:r>
            <a:r>
              <a:rPr lang="en" sz="1700"/>
              <a:t>tices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</a:t>
            </a:r>
            <a:r>
              <a:rPr lang="en" sz="1700"/>
              <a:t>eleasing </a:t>
            </a:r>
            <a:r>
              <a:rPr lang="en" sz="1700"/>
              <a:t>the games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Land - Creating and </a:t>
            </a:r>
            <a:r>
              <a:rPr lang="en"/>
              <a:t>Saving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Developers typically need game engines to develop high quality games as they provide a number of benefits: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interact with the GPU independent of the GPU manufacturer.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develop for various platforms, allowing for cross-compatibility.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 and assets need to be stored in a repository but may have the issue of being to large for standard Git version control. Software like Git LFS solves this issue.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for the various dev teams might include Game Platform Service Code (more on that later) and Infrastructure code (preferably)</a:t>
            </a:r>
            <a:br>
              <a:rPr lang="en"/>
            </a:br>
            <a:r>
              <a:rPr lang="en"/>
              <a:t>requiring multiple repositories and pipelines for each.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Development Land - Game Engines / Game Frameworks</a:t>
            </a:r>
            <a:endParaRPr sz="2400"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number of Game Engines to work with along with 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Amazon Lumberyard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Very new to industry but has the perk of being completely royalty free.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Amazon Lumberyard is a rework and extension of the CryEngine.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Game Engine w/ Visual Studio 20XX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Popular engine offering both 2D and 3D development.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Unreal Game Engine w/ Visual Studio 20XX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upcoming Rider by Jetbrains can replace Visual Studio.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Crytek CryEngine w/ Visual Studio 20XX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can it run Crysis…?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of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Gaming on the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1: Cloud Gaming in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2: Google Stadia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Architecture of a Cloud Game-streaming Service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Key Issues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Land - Building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CI/CD pipeline we go through a number of steps: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Testing in a number of ways: Functionality, Combinatorial, Ad Hoc, </a:t>
            </a:r>
            <a:r>
              <a:rPr lang="en"/>
              <a:t>Compatibility, Clean Room, Tree, Regression, Performance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Packaging versions with different configurations for: QA, Game Stores, Demo purposes.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Send builds to storage (S3, etc.)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Send builds to beta testing software.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Code pushed to the repository should always go through a Continuous Integration / Continuous Delivery pipeline.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may also have issues with size of the game as games can range anywhere between a couple of megabytes (MB) to tens of gigabytes (GB).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Size of game can cause issues with builds in the pipeline and running the pipeline at every commit is inefficient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modern approach to builds to break up the build in to containers.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These smaller builds can then be collected by the server running the streaming service</a:t>
            </a:r>
            <a:br>
              <a:rPr lang="en"/>
            </a:br>
            <a:r>
              <a:rPr lang="en"/>
              <a:t>as pieces put together on the servicer end, reducing fetching/download times.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When updates occur the user only needs to update certain smaller binaries.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Land - Releasing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</a:t>
            </a:r>
            <a:r>
              <a:rPr lang="en"/>
              <a:t>after</a:t>
            </a:r>
            <a:r>
              <a:rPr lang="en"/>
              <a:t> testing builds must be pushed somewhere and the server instance needs to access these in some way to stream.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previously pushing to storage services such as AWS S3 (sufficient for smaller games) or breaking the binaries into multiple containers to be </a:t>
            </a:r>
            <a:r>
              <a:rPr lang="en"/>
              <a:t>fetched when the user requests a game.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Republic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 of the key points in this area: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2100"/>
              <a:t>Accessing the games as a user.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Authentication for the user’s data.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Republic - Accessing a Game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</a:t>
            </a:r>
            <a:r>
              <a:rPr lang="en"/>
              <a:t>method of accessing is via streaming the game similar to</a:t>
            </a:r>
            <a:br>
              <a:rPr lang="en"/>
            </a:br>
            <a:r>
              <a:rPr lang="en"/>
              <a:t>Netflix or Hulu Services.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method requires low latency between the client and the </a:t>
            </a:r>
            <a:r>
              <a:rPr lang="en"/>
              <a:t>backend</a:t>
            </a:r>
            <a:r>
              <a:rPr lang="en"/>
              <a:t> services.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will also need a larger bandwidth depending on the game played.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First Person Shooters(FPS), Real-time Strategy (RTS), and other multiplayer games will require the user less delay.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Turn based games may require lower bandwidths and can have slightly higher latency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accesses owned games via a web client or native application.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access their games the user must provide credentials.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the user has selected their </a:t>
            </a:r>
            <a:r>
              <a:rPr lang="en"/>
              <a:t>game events will trigger to launch the</a:t>
            </a:r>
            <a:br>
              <a:rPr lang="en"/>
            </a:br>
            <a:r>
              <a:rPr lang="en"/>
              <a:t>game on an instance via the front end services.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Republic - Authentication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need to be authenticated in order to save their data on the cloud, view data from the </a:t>
            </a:r>
            <a:r>
              <a:rPr lang="en"/>
              <a:t>cloud (account info, games owned,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Sign-On from the client to access user information.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 client offers games from different game developers?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SSO can solve that issue as it allows for a single authentication into multiple applications and can be used alongside developer’s APIs to authenticate the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about “in-house” games?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SSO can still be used as games developed under the same company will just verify the user exists in the databases.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Republic - Authentication (Cont.)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add more security using Multi-Factor Authentication (MFA) or Two-Factor Authentication (TFA) when accessing sensitive such as credit card information when buying games or in-game content.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online payment systems’ APIs such as PayPal’s APIs can reduce the complications of maintaining user payment information or at least offer another option.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 Client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725"/>
              <a:t>Thin </a:t>
            </a:r>
            <a:r>
              <a:rPr b="1" i="1" lang="en" sz="4725"/>
              <a:t>Clients</a:t>
            </a:r>
            <a:r>
              <a:rPr lang="en" sz="4725"/>
              <a:t> are c</a:t>
            </a:r>
            <a:r>
              <a:rPr lang="en" sz="4725"/>
              <a:t>omputing devices available at user’s disposal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25"/>
              <a:t>A thin client usually has</a:t>
            </a:r>
            <a:endParaRPr b="1" sz="4725"/>
          </a:p>
          <a:p>
            <a:pPr indent="-3036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Low-performance hardware</a:t>
            </a:r>
            <a:endParaRPr sz="4725"/>
          </a:p>
          <a:p>
            <a:pPr indent="-3036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Browser-based Operating System</a:t>
            </a:r>
            <a:endParaRPr sz="4725"/>
          </a:p>
          <a:p>
            <a:pPr indent="-3036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Diverse I/O system support</a:t>
            </a:r>
            <a:endParaRPr sz="4725"/>
          </a:p>
          <a:p>
            <a:pPr indent="-3036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High network bandwidth support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25"/>
              <a:t>Benefits</a:t>
            </a:r>
            <a:endParaRPr b="1" sz="4725"/>
          </a:p>
          <a:p>
            <a:pPr indent="-3036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Cross </a:t>
            </a:r>
            <a:r>
              <a:rPr lang="en" sz="4725"/>
              <a:t>platform</a:t>
            </a:r>
            <a:r>
              <a:rPr lang="en" sz="4725"/>
              <a:t> support over different computing devices(Desktops, Smartphones, Smart TVs etc.)</a:t>
            </a:r>
            <a:endParaRPr sz="4725"/>
          </a:p>
          <a:p>
            <a:pPr indent="-3036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Cost and Energy </a:t>
            </a:r>
            <a:r>
              <a:rPr lang="en" sz="4725"/>
              <a:t>Efficiency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25"/>
              <a:t>Design Challenges</a:t>
            </a:r>
            <a:endParaRPr b="1" sz="4725"/>
          </a:p>
          <a:p>
            <a:pPr indent="-30362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Robustness against network impairments such as network delay, packet loss, and small bandwidth</a:t>
            </a:r>
            <a:endParaRPr sz="4725"/>
          </a:p>
          <a:p>
            <a:pPr indent="-30362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Optimizing for network latency as opposed to bandwidth issues in designing thin-clients</a:t>
            </a:r>
            <a:endParaRPr sz="4725"/>
          </a:p>
          <a:p>
            <a:pPr indent="-30362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25"/>
              <a:t>Display frame rate and frame distortion at the client side  both being critical to gaming performance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Empire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 of the key points in this area: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Game Platform Services so users can access online functionality.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game servers and the game state.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Empire - Game Platform Services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game platform services?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provided by various cloud providers to handle in-game and out-of-game functionality.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this layer load balancing occurs to ensure the user does not run into latency issues or is left in a large </a:t>
            </a:r>
            <a:r>
              <a:rPr lang="en"/>
              <a:t>waiting</a:t>
            </a:r>
            <a:r>
              <a:rPr lang="en"/>
              <a:t> queue.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Without auto-scaling from the platform the servers can run into unfavorable issues such as flooding the server with too many requests, potentially breaking the infrastructure.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those services?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number of in game services including but not limited to: chat, matchmaking, leaderboard, </a:t>
            </a:r>
            <a:r>
              <a:rPr lang="en"/>
              <a:t>authentication, penalization, player profile, and analytics (more on analytics later).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Empire - Game Platform Services (Cont.)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platform service code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Developers / Infrastructure team needs to create scripts based on the services used such as scaling.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service is run in a serverless function, connecting the user to the appropriate platform service and/ or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requests one of the services </a:t>
            </a:r>
            <a:r>
              <a:rPr lang="en"/>
              <a:t>provided by cloud providers</a:t>
            </a:r>
            <a:r>
              <a:rPr lang="en"/>
              <a:t> and set up by the developers.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service</a:t>
            </a:r>
            <a:r>
              <a:rPr lang="en"/>
              <a:t> will then connect the user with the requested information, whether it be in game </a:t>
            </a:r>
            <a:r>
              <a:rPr lang="en"/>
              <a:t>information</a:t>
            </a:r>
            <a:r>
              <a:rPr lang="en"/>
              <a:t> or link to a server instance in the case of matchmaking.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06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Cloud Gaming Work?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679300" y="814200"/>
            <a:ext cx="315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Gaming on the go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Drastically better performance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No need for investing in high grade equipment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Fraction of original costs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37225"/>
            <a:ext cx="53244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Empire - Game Platform Services (Cont.)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create the platform services if we’re already making the games?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modern games are catered for the multiplayer experience gameplay and require scaling when more and more users attempt to access a server/ match instance.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examples of multiplayer games with many players per match: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Warframe (up to 3 players per match)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Super Smash Bros. Ultimate (up to 4 players per match)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League of Legends (up to 10 players per match)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Overwatch (up to 12 players per match)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Apex Legends (up to 60 players per match)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Sea of Thieves (up to 99 players per server)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Minecraft (up to 2</a:t>
            </a:r>
            <a:r>
              <a:rPr baseline="30000" lang="en"/>
              <a:t>31</a:t>
            </a:r>
            <a:r>
              <a:rPr lang="en"/>
              <a:t> players per server in theory)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Java and Bedrock Editions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Empire - Game Platform Services (Cont.)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create the platform services if we’re already making the games?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games mentioned tend to have thousands of players to millions of players live at any point in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these require multiple instances of the server and </a:t>
            </a:r>
            <a:r>
              <a:rPr lang="en"/>
              <a:t>housing</a:t>
            </a:r>
            <a:r>
              <a:rPr lang="en"/>
              <a:t> all instances of the game at once can create high latency and cause </a:t>
            </a:r>
            <a:r>
              <a:rPr lang="en"/>
              <a:t>dissatisfaction</a:t>
            </a:r>
            <a:r>
              <a:rPr lang="en"/>
              <a:t> on the user end.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</a:t>
            </a:r>
            <a:r>
              <a:rPr lang="en"/>
              <a:t> providers </a:t>
            </a:r>
            <a:r>
              <a:rPr lang="en"/>
              <a:t>offering</a:t>
            </a:r>
            <a:r>
              <a:rPr lang="en"/>
              <a:t> game platform services auto-scale horizontally </a:t>
            </a:r>
            <a:r>
              <a:rPr lang="en"/>
              <a:t>to avoid the worry that too many server instances exist on a single computer.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to mention this can be extremely costly due to hardware when scaling “in-house.”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also don’t want to have to build all of the hardware to host all of the streaming. It’s an expense that will be high, much greater than paying for a GPU service to stream.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Empire - Game Platform Services (Cont.)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games serve multiple regions across the globe. How do platform services help?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regions depends on the cloud provider.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case of AWS GameLift, Google Cloud Gaming, and Heroic Labs Nakama allow for multiple regions across the world.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regions can be customized to cater to specific regions with a set number of players playing per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Databases are also made region specific per instance (more on that later).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Empire - The Servers and the Game State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platform services server instances can be created with </a:t>
            </a:r>
            <a:r>
              <a:rPr lang="en"/>
              <a:t>the</a:t>
            </a:r>
            <a:r>
              <a:rPr lang="en"/>
              <a:t> services </a:t>
            </a:r>
            <a:r>
              <a:rPr lang="en"/>
              <a:t>providing</a:t>
            </a:r>
            <a:r>
              <a:rPr lang="en"/>
              <a:t> a way to keep the game state stored and updated in a database.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created server will communicate with a database to keep the state as up to date as possible.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 in the front end?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sense,</a:t>
            </a:r>
            <a:r>
              <a:rPr lang="en"/>
              <a:t> yes. The </a:t>
            </a:r>
            <a:r>
              <a:rPr lang="en"/>
              <a:t>thin client </a:t>
            </a:r>
            <a:r>
              <a:rPr lang="en"/>
              <a:t>needs to interact directly with the servers based on user commands.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does not directly interact with the servers but through the</a:t>
            </a:r>
            <a:br>
              <a:rPr lang="en"/>
            </a:br>
            <a:r>
              <a:rPr lang="en"/>
              <a:t>p</a:t>
            </a:r>
            <a:r>
              <a:rPr lang="en"/>
              <a:t>roxy thin client. Hiding the server instances further leads to high</a:t>
            </a:r>
            <a:br>
              <a:rPr lang="en"/>
            </a:br>
            <a:r>
              <a:rPr lang="en"/>
              <a:t>latency.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State Diplomacy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game state?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games can be considered large state machines and game state a token at a certain point in the state machine.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users interact with one another or with the environment the state changes and must be updated for all users in the server instance.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Transferring</a:t>
            </a:r>
            <a:r>
              <a:rPr lang="en"/>
              <a:t> the game state between users causes plenty of issues.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 when transferring the game state between users is further increased especially with cloud gaming due to the middleman thin </a:t>
            </a:r>
            <a:r>
              <a:rPr lang="en"/>
              <a:t>client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other client interaction before it is </a:t>
            </a:r>
            <a:r>
              <a:rPr lang="en"/>
              <a:t>received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Waiting for all clients to </a:t>
            </a:r>
            <a:r>
              <a:rPr lang="en"/>
              <a:t>receive</a:t>
            </a:r>
            <a:r>
              <a:rPr lang="en"/>
              <a:t> the new state.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Terribly slow and can cause latency.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Alliance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 of the key points in this area: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Databases and the game state.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Using databases for other purposes in games.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Game Analytics (Game Telemetry)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A focus on how analytics changes the state of the game and services used.</a:t>
            </a: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Alliance - Databases and the Game State 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order to make sure we can distribute the game </a:t>
            </a:r>
            <a:r>
              <a:rPr lang="en"/>
              <a:t>state</a:t>
            </a:r>
            <a:r>
              <a:rPr lang="en"/>
              <a:t> to all users we need to somehow save it to a database.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why a database?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the most part it works like a cache system where we can quickly store and distribute.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database also helps when the game session crashes. Once the game session is returned we can distribute the last known state to all the clients.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Another </a:t>
            </a:r>
            <a:r>
              <a:rPr lang="en"/>
              <a:t>benefit is that many cloud providers simplify the creation of a backup for in case something goes wrong.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Cache system? Just use that.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There are plenty of updates and it might work but we also might want to</a:t>
            </a:r>
            <a:br>
              <a:rPr lang="en"/>
            </a:br>
            <a:r>
              <a:rPr lang="en"/>
              <a:t>store information about the game for analytics purposes.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 ship goes down, so does the captain. If an issue occurs in </a:t>
            </a:r>
            <a:br>
              <a:rPr lang="en"/>
            </a:br>
            <a:r>
              <a:rPr lang="en"/>
              <a:t>caching system the game state and other data will be lost.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Alliance - Databases for Other Purposes 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mentioned before we might want to want to analyze the current state of the game from a bigger picture.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In-game changes and internal infrastructure changes may happen as a game increases in size. 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information such as games owned, time played, or any other purchases </a:t>
            </a:r>
            <a:r>
              <a:rPr lang="en"/>
              <a:t>should</a:t>
            </a:r>
            <a:r>
              <a:rPr lang="en"/>
              <a:t> be kept for both user purposes and analytics purposes.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Backups, backups, backups.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Backups to data should always be considered.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Distribute these geographically and on a regular bases.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Archiving when?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might be good to archive game data on a daily </a:t>
            </a:r>
            <a:r>
              <a:rPr lang="en"/>
              <a:t>basis</a:t>
            </a:r>
            <a:r>
              <a:rPr lang="en"/>
              <a:t> if the game</a:t>
            </a:r>
            <a:br>
              <a:rPr lang="en"/>
            </a:br>
            <a:r>
              <a:rPr lang="en"/>
              <a:t>g</a:t>
            </a:r>
            <a:r>
              <a:rPr lang="en"/>
              <a:t>arners a large audience due to the sheer amount of data produced.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data might be better to hold off.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Alliance - Analytics and Changes 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/>
              <a:t>terms of analytics there are many areas to observe.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Monitoring and analysis of servers, devices, user behavior.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user behavior can be broken up into more sections such as purchasing behavior interaction with other users, interaction with services in the application.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these areas will change the state of the game and even the infrastructure.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do we save and look at?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Really just a bunch of raw data to be parsed down from the database.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good example is looking at how players behave in certain</a:t>
            </a:r>
            <a:br>
              <a:rPr lang="en"/>
            </a:br>
            <a:r>
              <a:rPr lang="en"/>
              <a:t>areas of maps in games.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Alliance - Analytics and Changes (Cont.) 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analyzing any data we can create variables based on the player such as ID, session lengths, characters used, areas explored,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data is a “snapshot” in time of the game state.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parsing the data we can display it via a UI for any number of internal employees (data scientist, management, even game designers).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number of data analytics services from data visualization platforms such as Tableau.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can </a:t>
            </a:r>
            <a:r>
              <a:rPr lang="en"/>
              <a:t>lead</a:t>
            </a:r>
            <a:r>
              <a:rPr lang="en"/>
              <a:t> to removal of services such as in-game group chat.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of this was in 2020 when Riot Games, creators of League of Legends and Valorant, removed the “clan” service where users could create groups to discuss.</a:t>
            </a:r>
            <a:br>
              <a:rPr lang="en"/>
            </a:br>
            <a:r>
              <a:rPr lang="en"/>
              <a:t>A number of reasons such as misuse of the service, private selling </a:t>
            </a:r>
            <a:br>
              <a:rPr lang="en"/>
            </a:br>
            <a:r>
              <a:rPr lang="en"/>
              <a:t>of “tags,” and expense prompted analysts to push for the </a:t>
            </a:r>
            <a:br>
              <a:rPr lang="en"/>
            </a:br>
            <a:r>
              <a:rPr lang="en"/>
              <a:t>removal.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100" y="1349225"/>
            <a:ext cx="6487800" cy="26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What is Cloud Gaming?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Date back to 1970s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Rapid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availability of the Internet in the 1990s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Online networking features in 2000s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26" y="188875"/>
            <a:ext cx="3962872" cy="223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Alliance - Analytics and Changes (Cont.) </a:t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analytics in </a:t>
            </a:r>
            <a:r>
              <a:rPr i="1" lang="en"/>
              <a:t>Game Analytics: Maximizing the Value of Player Data</a:t>
            </a:r>
            <a:r>
              <a:rPr lang="en"/>
              <a:t> published by Springer London.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an older book it paves the way to modern game analytics and is a good read to understand the importance of game analytics.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Alliance - Analytics and Changes (Cont.) 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in any other application you will want a number of tools to simplify the data analytics.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 messaging systems like a Pub/Sub system to be able to collect data during any game session.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processing tools to view the data passed by the messaging system.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data will be parsed and sent to any number of analytics engines.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Analytics engines allows us to have processed data in a simple to view way.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the data can then be viewed through a data visualization tool.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Architecture: The Complete World Map</a:t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37" y="1017800"/>
            <a:ext cx="4911984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Key Issues You’re Probably Wondering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about multiple users when they access the website / application that streams?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Typically you would want a load balancer between the client and the services so the user has a little latency as possible in any part of the application.</a:t>
            </a:r>
            <a:br>
              <a:rPr lang="en"/>
            </a:br>
            <a:endParaRPr sz="14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manages the infrastructure anyways?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That can be upto the architect. We </a:t>
            </a:r>
            <a:r>
              <a:rPr lang="en"/>
              <a:t>recommend the Infrastructure as Code (IaC) approach as it promotes a healthy infrastructure without needing to manually set scripts and configurations.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about setting up those servers for rendering?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is the tough part and requires the creation of a service to stream.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 the time of this research Google Stadia and Nvidia GeForce Now are</a:t>
            </a:r>
            <a:br>
              <a:rPr lang="en"/>
            </a:br>
            <a:r>
              <a:rPr lang="en"/>
              <a:t>two of the dominating providers that can be used for cloud gaming.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Amazon Luna is an upcoming service but is currently in early access.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Another option is to rent GPUs that communicate with both the platform</a:t>
            </a:r>
            <a:br>
              <a:rPr lang="en"/>
            </a:br>
            <a:r>
              <a:rPr lang="en"/>
              <a:t>services and the client.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Key Issues You’re Probably Wondering (Cont.)</a:t>
            </a:r>
            <a:endParaRPr/>
          </a:p>
        </p:txBody>
      </p:sp>
      <p:sp>
        <p:nvSpPr>
          <p:cNvPr id="346" name="Google Shape;346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about setting up analytics?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seminar we didn’t not go into depth on how to set up an analytics section on the </a:t>
            </a:r>
            <a:r>
              <a:rPr lang="en"/>
              <a:t>backend. For the majority of the section there are areas that are similar to any other application’s analytics.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the Pub/Sub model can be substituted if desired.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what’s the CDN for in the reference architecture?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Naturally if we have a web page we probably want to cache static assets somewhere where all users can access quickly.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the system has too many people from around the world?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we want to create regions around different parts of the</a:t>
            </a:r>
            <a:br>
              <a:rPr lang="en"/>
            </a:br>
            <a:r>
              <a:rPr lang="en"/>
              <a:t>world. That’s why when you play games you hear NA servers that</a:t>
            </a:r>
            <a:br>
              <a:rPr lang="en"/>
            </a:br>
            <a:r>
              <a:rPr lang="en"/>
              <a:t>you access when you’re in North America.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69200" y="1485375"/>
            <a:ext cx="2805600" cy="8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Games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Development of games for research and academic purposes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Games played via punch cards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Arcade video gaming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Gaming on home consoles and controllers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Computer Games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Mobile Gaming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on the Cloud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72549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Lower cost of technology, servers and the Internet</a:t>
            </a:r>
            <a:endParaRPr sz="1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mbria"/>
              <a:buChar char="●"/>
            </a:pPr>
            <a:r>
              <a:rPr lang="en" sz="17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Web browser as a client</a:t>
            </a:r>
            <a:endParaRPr sz="1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mbria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Web-based graphics technologies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mbria"/>
              <a:buChar char="○"/>
            </a:pPr>
            <a:r>
              <a:rPr lang="en" sz="17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Flash and Java</a:t>
            </a:r>
            <a:endParaRPr sz="1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Ajax and WebGL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28325"/>
            <a:ext cx="4572000" cy="257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Gaming Systems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00" y="1286925"/>
            <a:ext cx="8135875" cy="3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995225" y="549275"/>
            <a:ext cx="4994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GAMING is based on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238" y="1571000"/>
            <a:ext cx="5193625" cy="2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1995213" y="3746000"/>
            <a:ext cx="4994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Thin-client Computing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 : Cloud Gaming in Education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498" y="1601550"/>
            <a:ext cx="5399500" cy="329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96825"/>
            <a:ext cx="3366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Limitations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teachers’ knowledge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Quality educational games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high cost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