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409fd4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409fd4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7409fd4a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7409fd4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64364d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64364d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409fd4a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409fd4a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afa5a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afa5a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afa5a0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afa5a0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afa5a0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afa5a0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 Checkers on Cloud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40"/>
            <a:ext cx="81231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Purva Choudhary			Juan Davalos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Narbeh Movesesian 		Mayur Rahangdale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State of the Project and Some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direction we’re taking from here?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is a simple game of checkers played through a webpage.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many old Flash games where uses could play on their webpage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the Project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stack was </a:t>
            </a:r>
            <a:r>
              <a:rPr lang="en"/>
              <a:t>slightly changed from the last iteration.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GameLift was starting to add up over time. Even being on the free tier caused the pricing to go up.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removal of a template engine since there were only a handful of pages to code after having wireframed.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 was included for auth along with some JS modules.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the Project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only two different parts of the application are in a deployment state.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Putting the game and the authentication has added an error we were unaware of.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socket.io emits in the server are not being properly listened by the client.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from here?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up the socket.io calls and properly merge database/ authen</a:t>
            </a:r>
            <a:r>
              <a:rPr lang="en"/>
              <a:t>tication services and the game itself.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Calls to the frontend should be properly fixed to fetch from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