
<file path=[Content_Types].xml><?xml version="1.0" encoding="utf-8"?>
<Types xmlns="http://schemas.openxmlformats.org/package/2006/content-types">
  <Default Extension="aac" ContentType="audio/aac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4747-4FCE-45C8-B090-F8541078C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FB6A3-4015-4441-AD7A-FABDE91DD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3E63-6614-4135-B0B5-C46EDD9E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4384-8BFA-46EA-A6CE-3B9C1A78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4BED-F269-404B-B62F-A53FF703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3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34BB-85EB-4907-AEA1-917360CD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CE2AD-1862-4543-B0AB-2B65D2A3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9354-01FA-49E0-A6F6-A7071E60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6B77-30E1-4EAB-B5A8-373CEFE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5ECD-B7CA-4743-A66B-DE634018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70095-E24C-4CCE-977A-E00A9032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79FD-6481-4350-B50F-C502374A7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B30C-703A-4B67-BDBB-73BFCA47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897F-575B-4B2E-B70E-D326782C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708D-C679-4DD5-9CCF-DF784FB2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9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A458-DD6B-45A6-B321-02D3D80E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499B-949D-4928-B240-10F1F354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D1EA-84D4-42FD-BA45-FCA67FA3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7ADF-1455-4752-A1A4-C13465B2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4AAF-E0E1-46B0-B250-63B232AC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931C-B992-42AF-9976-8951E95A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FCB4-CFBD-4C2D-AD33-D87FD9C8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6963-E5D9-4B6D-B86D-828E2A63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38C7-765A-4AFA-B2D5-F9DB344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50A4-0543-4055-9AC5-DBAB093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762B-E7F5-497F-9540-A0A17A75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48F2-0A1A-402C-B5F5-A55BD8D0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7B4B3-FED5-4681-8E76-245AC2B33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93EF2-5FEA-4BD9-B172-A1C28A7E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73A0D-7967-4699-B263-3D571F20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95E9-9499-4836-AFBE-F7FAC50C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1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7F-5768-4DE6-8A77-6E57E5D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2C4F-0182-467A-BD18-8643E99C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C045-C781-435C-81C5-49FE3E06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F6A6E-7505-4730-9999-338D7810B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CD714-93B2-4915-8604-B513E5AB2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32981-683E-4344-BEB3-5BAA5AD3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45815-E7D1-45D5-9D33-494B6E9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8163-836C-40A0-AA25-A8399F3E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487E-AFFE-4A87-9CAC-BEA76A10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C8362-4C8B-4821-BC9E-F574A29A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2E474-05F1-467D-A85B-B64710EA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9C408-EEA7-4F0F-B916-C8CDCB49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0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C9499-9533-403F-896C-C8AD4C8A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46CD2-EDCA-493B-A54A-84BE77AD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A22F6-1436-4A4E-B5AE-BB357975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6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B03D-E124-4E4F-84FE-66175928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E106-2C7E-4DDB-BF9D-D724F7E1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784-E83C-4953-B6E7-473923BE7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DE3F-32E8-412A-A6F5-F4CFC594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FBEB-50F7-439F-AFF9-C4AB0DC4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6AB29-0C19-4F05-9BAA-0AE93A57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03AA-9EC8-4D5B-B87A-8C7CF6E5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DF940-5B11-4107-97BE-AA4A39EB4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23DEF-E89A-4A5F-9B52-A8E03CA4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7FD87-8AD8-42DD-844E-09F52B30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497C-A016-4048-8C69-B70394A4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62F4-06B9-4379-97BA-3162DD69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8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E6C1C-A279-4872-BA86-414414DE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07AE-95F0-4C26-9819-245956C2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471D-E44D-4E6B-BC59-3E86CAE0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71A8-BD23-4903-822D-3E1BB777FA74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A5C9-6557-4EF7-B5A1-86060E44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433E-E844-4C83-B731-2208997DA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B226-4181-4428-8487-50D279F82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12" Type="http://schemas.openxmlformats.org/officeDocument/2006/relationships/image" Target="../media/image4.png"/><Relationship Id="rId17" Type="http://schemas.openxmlformats.org/officeDocument/2006/relationships/image" Target="../media/image3.png"/><Relationship Id="rId2" Type="http://schemas.openxmlformats.org/officeDocument/2006/relationships/audio" Target="../media/media1.aac"/><Relationship Id="rId16" Type="http://schemas.openxmlformats.org/officeDocument/2006/relationships/image" Target="../media/image16.png"/><Relationship Id="rId1" Type="http://schemas.microsoft.com/office/2007/relationships/media" Target="../media/media1.aac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1.jpg"/><Relationship Id="rId9" Type="http://schemas.openxmlformats.org/officeDocument/2006/relationships/image" Target="../media/image1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DACFD-F23A-4CA3-AA79-5379C0BF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817B0-446A-4072-A4F4-231520BD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57263"/>
            <a:ext cx="692946" cy="3171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F3D2A4-0F59-460B-83A5-4380A3327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46" y="2804486"/>
            <a:ext cx="1631155" cy="173950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B700A6-91C0-4D9F-9078-D957072BCA99}"/>
              </a:ext>
            </a:extLst>
          </p:cNvPr>
          <p:cNvSpPr/>
          <p:nvPr/>
        </p:nvSpPr>
        <p:spPr>
          <a:xfrm>
            <a:off x="2988455" y="3479006"/>
            <a:ext cx="203600" cy="122158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410EA4-CF0A-4A5B-915D-F25CB6FEE29C}"/>
              </a:ext>
            </a:extLst>
          </p:cNvPr>
          <p:cNvSpPr/>
          <p:nvPr/>
        </p:nvSpPr>
        <p:spPr>
          <a:xfrm>
            <a:off x="10248907" y="4225530"/>
            <a:ext cx="203600" cy="138231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1A77DC-54FF-478A-9BB5-7F3C01FDE1D9}"/>
              </a:ext>
            </a:extLst>
          </p:cNvPr>
          <p:cNvSpPr/>
          <p:nvPr/>
        </p:nvSpPr>
        <p:spPr>
          <a:xfrm>
            <a:off x="8968372" y="3451788"/>
            <a:ext cx="203600" cy="122158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758935-10E2-424B-9B01-524BC4DCCC12}"/>
              </a:ext>
            </a:extLst>
          </p:cNvPr>
          <p:cNvSpPr/>
          <p:nvPr/>
        </p:nvSpPr>
        <p:spPr>
          <a:xfrm>
            <a:off x="7607155" y="278088"/>
            <a:ext cx="3771144" cy="6791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When there is a </a:t>
            </a:r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light our 1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st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device will activate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EC1BB3-A925-4244-B0C6-920FED181FC0}"/>
              </a:ext>
            </a:extLst>
          </p:cNvPr>
          <p:cNvSpPr/>
          <p:nvPr/>
        </p:nvSpPr>
        <p:spPr>
          <a:xfrm>
            <a:off x="222290" y="2608263"/>
            <a:ext cx="1706568" cy="727604"/>
          </a:xfrm>
          <a:prstGeom prst="roundRect">
            <a:avLst>
              <a:gd name="adj" fmla="val 2248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ESP 32 – cam</a:t>
            </a:r>
          </a:p>
          <a:p>
            <a:pPr algn="ctr"/>
            <a:r>
              <a:rPr lang="en-US" dirty="0">
                <a:latin typeface="Comic Sans MS" panose="030F0702030302020204" pitchFamily="66" charset="0"/>
              </a:rPr>
              <a:t>circuit</a:t>
            </a:r>
            <a:endParaRPr lang="en-IN" dirty="0">
              <a:latin typeface="Comic Sans MS" panose="030F0702030302020204" pitchFamily="66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C5708C-970B-4205-8861-0CC11EFFAE23}"/>
              </a:ext>
            </a:extLst>
          </p:cNvPr>
          <p:cNvCxnSpPr/>
          <p:nvPr/>
        </p:nvCxnSpPr>
        <p:spPr>
          <a:xfrm>
            <a:off x="1777196" y="3355651"/>
            <a:ext cx="311525" cy="1025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80BD75-A07C-4012-99A7-7E1137B51B43}"/>
              </a:ext>
            </a:extLst>
          </p:cNvPr>
          <p:cNvSpPr/>
          <p:nvPr/>
        </p:nvSpPr>
        <p:spPr>
          <a:xfrm>
            <a:off x="2658197" y="199179"/>
            <a:ext cx="3670225" cy="666801"/>
          </a:xfrm>
          <a:prstGeom prst="roundRect">
            <a:avLst>
              <a:gd name="adj" fmla="val 2500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It captures the photo of car and sends directly to telegram app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5CE7E6-11A7-42A6-A9D3-DB1DB14F64D3}"/>
              </a:ext>
            </a:extLst>
          </p:cNvPr>
          <p:cNvCxnSpPr>
            <a:cxnSpLocks/>
          </p:cNvCxnSpPr>
          <p:nvPr/>
        </p:nvCxnSpPr>
        <p:spPr>
          <a:xfrm flipH="1">
            <a:off x="1794808" y="541705"/>
            <a:ext cx="863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022FEA9-94BB-4F1F-BB7B-189E84EB1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41" y="1374562"/>
            <a:ext cx="1362426" cy="1114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7BF6EA-4DB3-473C-A5ED-C465682908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" b="28387"/>
          <a:stretch/>
        </p:blipFill>
        <p:spPr>
          <a:xfrm>
            <a:off x="7691139" y="2437552"/>
            <a:ext cx="1164431" cy="183619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4A6FE0E-4044-420E-A866-B276FF31C472}"/>
              </a:ext>
            </a:extLst>
          </p:cNvPr>
          <p:cNvSpPr/>
          <p:nvPr/>
        </p:nvSpPr>
        <p:spPr>
          <a:xfrm>
            <a:off x="9615488" y="1441964"/>
            <a:ext cx="1762811" cy="479705"/>
          </a:xfrm>
          <a:prstGeom prst="roundRect">
            <a:avLst>
              <a:gd name="adj" fmla="val 3230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Solar Powered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92879-FC19-4AC2-8AC3-84319EB963D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658226" y="1681817"/>
            <a:ext cx="957262" cy="332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A89F5FB-7628-41EB-B5F8-1AA3287B8F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0" y="111523"/>
            <a:ext cx="1105056" cy="2196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8DD191D-C7FE-4D25-A4C7-AA763004B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3" y="1191163"/>
            <a:ext cx="793032" cy="5933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B0BDD-73C6-465F-A9BA-A165B9A076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8" y="541705"/>
            <a:ext cx="801128" cy="59332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BB6BF9-87C0-4002-8CFA-4B99991032D0}"/>
              </a:ext>
            </a:extLst>
          </p:cNvPr>
          <p:cNvSpPr/>
          <p:nvPr/>
        </p:nvSpPr>
        <p:spPr>
          <a:xfrm>
            <a:off x="4423776" y="1635723"/>
            <a:ext cx="1657939" cy="414450"/>
          </a:xfrm>
          <a:prstGeom prst="roundRect">
            <a:avLst>
              <a:gd name="adj" fmla="val 3054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PIR sensor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83AFFE-78A3-43CC-ADDF-0CA29A3D2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10" b="4607"/>
          <a:stretch/>
        </p:blipFill>
        <p:spPr>
          <a:xfrm>
            <a:off x="3190408" y="3809497"/>
            <a:ext cx="70974" cy="2614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DDC1B0-50A0-4192-A11D-110A97E2ACD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1476"/>
          <a:stretch/>
        </p:blipFill>
        <p:spPr>
          <a:xfrm>
            <a:off x="3098941" y="3896314"/>
            <a:ext cx="2394700" cy="110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C3D55C-EE14-49CE-8CB6-4CCECFFC54AE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225895" y="2014538"/>
            <a:ext cx="1237702" cy="179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B7CBDF87-A7B5-4117-A529-4B47DF5AA6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3081" flipH="1">
            <a:off x="1842040" y="4294442"/>
            <a:ext cx="283434" cy="315042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C3E5869-FAF5-4D83-8D3E-F7750108C658}"/>
              </a:ext>
            </a:extLst>
          </p:cNvPr>
          <p:cNvSpPr/>
          <p:nvPr/>
        </p:nvSpPr>
        <p:spPr>
          <a:xfrm>
            <a:off x="1827058" y="4273750"/>
            <a:ext cx="203600" cy="128587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8" name="Google Shape;1355;p44">
            <a:extLst>
              <a:ext uri="{FF2B5EF4-FFF2-40B4-BE49-F238E27FC236}">
                <a16:creationId xmlns:a16="http://schemas.microsoft.com/office/drawing/2014/main" id="{F18210A3-6C28-758D-7494-4AD0753E73AF}"/>
              </a:ext>
            </a:extLst>
          </p:cNvPr>
          <p:cNvGrpSpPr/>
          <p:nvPr/>
        </p:nvGrpSpPr>
        <p:grpSpPr>
          <a:xfrm>
            <a:off x="4225515" y="5618262"/>
            <a:ext cx="203600" cy="89039"/>
            <a:chOff x="952700" y="1101100"/>
            <a:chExt cx="265900" cy="186050"/>
          </a:xfrm>
        </p:grpSpPr>
        <p:sp>
          <p:nvSpPr>
            <p:cNvPr id="29" name="Google Shape;1356;p44">
              <a:extLst>
                <a:ext uri="{FF2B5EF4-FFF2-40B4-BE49-F238E27FC236}">
                  <a16:creationId xmlns:a16="http://schemas.microsoft.com/office/drawing/2014/main" id="{7C6845E5-ACF8-C906-9401-C319D66917C3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57;p44">
              <a:extLst>
                <a:ext uri="{FF2B5EF4-FFF2-40B4-BE49-F238E27FC236}">
                  <a16:creationId xmlns:a16="http://schemas.microsoft.com/office/drawing/2014/main" id="{A0851FB9-C03B-0466-66E7-7EBD22CD3A9F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8;p44">
              <a:extLst>
                <a:ext uri="{FF2B5EF4-FFF2-40B4-BE49-F238E27FC236}">
                  <a16:creationId xmlns:a16="http://schemas.microsoft.com/office/drawing/2014/main" id="{9B884B68-936A-1BF8-95EA-4BE0C2751C87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355;p44">
            <a:extLst>
              <a:ext uri="{FF2B5EF4-FFF2-40B4-BE49-F238E27FC236}">
                <a16:creationId xmlns:a16="http://schemas.microsoft.com/office/drawing/2014/main" id="{EF8BDE6B-3AEE-BD95-975D-D39E18D64B75}"/>
              </a:ext>
            </a:extLst>
          </p:cNvPr>
          <p:cNvGrpSpPr/>
          <p:nvPr/>
        </p:nvGrpSpPr>
        <p:grpSpPr>
          <a:xfrm>
            <a:off x="5111091" y="5628743"/>
            <a:ext cx="203600" cy="89039"/>
            <a:chOff x="952700" y="1101100"/>
            <a:chExt cx="265900" cy="186050"/>
          </a:xfrm>
        </p:grpSpPr>
        <p:sp>
          <p:nvSpPr>
            <p:cNvPr id="38" name="Google Shape;1356;p44">
              <a:extLst>
                <a:ext uri="{FF2B5EF4-FFF2-40B4-BE49-F238E27FC236}">
                  <a16:creationId xmlns:a16="http://schemas.microsoft.com/office/drawing/2014/main" id="{5C150396-DBA3-6670-CDCC-2979130347E9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7;p44">
              <a:extLst>
                <a:ext uri="{FF2B5EF4-FFF2-40B4-BE49-F238E27FC236}">
                  <a16:creationId xmlns:a16="http://schemas.microsoft.com/office/drawing/2014/main" id="{1BDDFAA6-E58A-3191-54FF-F08FB9914355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8;p44">
              <a:extLst>
                <a:ext uri="{FF2B5EF4-FFF2-40B4-BE49-F238E27FC236}">
                  <a16:creationId xmlns:a16="http://schemas.microsoft.com/office/drawing/2014/main" id="{5558DA8A-1A6B-ACD4-F566-0508E641DA11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355;p44">
            <a:extLst>
              <a:ext uri="{FF2B5EF4-FFF2-40B4-BE49-F238E27FC236}">
                <a16:creationId xmlns:a16="http://schemas.microsoft.com/office/drawing/2014/main" id="{2B1BD107-E9E8-9E78-A711-8330B814F477}"/>
              </a:ext>
            </a:extLst>
          </p:cNvPr>
          <p:cNvGrpSpPr/>
          <p:nvPr/>
        </p:nvGrpSpPr>
        <p:grpSpPr>
          <a:xfrm>
            <a:off x="2451279" y="5627442"/>
            <a:ext cx="203600" cy="89039"/>
            <a:chOff x="952700" y="1101100"/>
            <a:chExt cx="265900" cy="186050"/>
          </a:xfrm>
        </p:grpSpPr>
        <p:sp>
          <p:nvSpPr>
            <p:cNvPr id="42" name="Google Shape;1356;p44">
              <a:extLst>
                <a:ext uri="{FF2B5EF4-FFF2-40B4-BE49-F238E27FC236}">
                  <a16:creationId xmlns:a16="http://schemas.microsoft.com/office/drawing/2014/main" id="{23592AE9-8B33-F8D1-04B7-E7E04C45816D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7;p44">
              <a:extLst>
                <a:ext uri="{FF2B5EF4-FFF2-40B4-BE49-F238E27FC236}">
                  <a16:creationId xmlns:a16="http://schemas.microsoft.com/office/drawing/2014/main" id="{80D53923-B10A-3AFE-8CF7-CCF52A3D0D78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8;p44">
              <a:extLst>
                <a:ext uri="{FF2B5EF4-FFF2-40B4-BE49-F238E27FC236}">
                  <a16:creationId xmlns:a16="http://schemas.microsoft.com/office/drawing/2014/main" id="{6ADAAE49-98EE-00E7-B856-C3D4443E94E0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355;p44">
            <a:extLst>
              <a:ext uri="{FF2B5EF4-FFF2-40B4-BE49-F238E27FC236}">
                <a16:creationId xmlns:a16="http://schemas.microsoft.com/office/drawing/2014/main" id="{44900B5D-3076-8B35-19C2-98B171C2B208}"/>
              </a:ext>
            </a:extLst>
          </p:cNvPr>
          <p:cNvGrpSpPr/>
          <p:nvPr/>
        </p:nvGrpSpPr>
        <p:grpSpPr>
          <a:xfrm>
            <a:off x="5994200" y="5618262"/>
            <a:ext cx="203600" cy="89039"/>
            <a:chOff x="952700" y="1101100"/>
            <a:chExt cx="265900" cy="186050"/>
          </a:xfrm>
        </p:grpSpPr>
        <p:sp>
          <p:nvSpPr>
            <p:cNvPr id="47" name="Google Shape;1356;p44">
              <a:extLst>
                <a:ext uri="{FF2B5EF4-FFF2-40B4-BE49-F238E27FC236}">
                  <a16:creationId xmlns:a16="http://schemas.microsoft.com/office/drawing/2014/main" id="{32AF6757-683B-CA42-DDBF-CB75D167AB0D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57;p44">
              <a:extLst>
                <a:ext uri="{FF2B5EF4-FFF2-40B4-BE49-F238E27FC236}">
                  <a16:creationId xmlns:a16="http://schemas.microsoft.com/office/drawing/2014/main" id="{369E30F4-F2F8-785D-8ACB-57E46240F3EA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58;p44">
              <a:extLst>
                <a:ext uri="{FF2B5EF4-FFF2-40B4-BE49-F238E27FC236}">
                  <a16:creationId xmlns:a16="http://schemas.microsoft.com/office/drawing/2014/main" id="{DFCA2AA8-34A5-87B0-F7C4-B8DE13145BE8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55;p44">
            <a:extLst>
              <a:ext uri="{FF2B5EF4-FFF2-40B4-BE49-F238E27FC236}">
                <a16:creationId xmlns:a16="http://schemas.microsoft.com/office/drawing/2014/main" id="{8D290127-18F2-259B-2D1B-BCC942445CDF}"/>
              </a:ext>
            </a:extLst>
          </p:cNvPr>
          <p:cNvGrpSpPr/>
          <p:nvPr/>
        </p:nvGrpSpPr>
        <p:grpSpPr>
          <a:xfrm>
            <a:off x="9549353" y="5627443"/>
            <a:ext cx="203600" cy="89039"/>
            <a:chOff x="952700" y="1101100"/>
            <a:chExt cx="265900" cy="186050"/>
          </a:xfrm>
        </p:grpSpPr>
        <p:sp>
          <p:nvSpPr>
            <p:cNvPr id="51" name="Google Shape;1356;p44">
              <a:extLst>
                <a:ext uri="{FF2B5EF4-FFF2-40B4-BE49-F238E27FC236}">
                  <a16:creationId xmlns:a16="http://schemas.microsoft.com/office/drawing/2014/main" id="{414193F7-1BA1-5451-62C7-8DB87C219D39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57;p44">
              <a:extLst>
                <a:ext uri="{FF2B5EF4-FFF2-40B4-BE49-F238E27FC236}">
                  <a16:creationId xmlns:a16="http://schemas.microsoft.com/office/drawing/2014/main" id="{F3894F46-A9C0-6CD1-C42A-3FCDF4E5D1E4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8;p44">
              <a:extLst>
                <a:ext uri="{FF2B5EF4-FFF2-40B4-BE49-F238E27FC236}">
                  <a16:creationId xmlns:a16="http://schemas.microsoft.com/office/drawing/2014/main" id="{2EA92C7B-F8F9-CE1F-7A49-5B7E3F8756C8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355;p44">
            <a:extLst>
              <a:ext uri="{FF2B5EF4-FFF2-40B4-BE49-F238E27FC236}">
                <a16:creationId xmlns:a16="http://schemas.microsoft.com/office/drawing/2014/main" id="{4331A64A-6ACE-CB85-D28B-50D338DA76AD}"/>
              </a:ext>
            </a:extLst>
          </p:cNvPr>
          <p:cNvGrpSpPr/>
          <p:nvPr/>
        </p:nvGrpSpPr>
        <p:grpSpPr>
          <a:xfrm>
            <a:off x="6877309" y="5627445"/>
            <a:ext cx="203600" cy="89039"/>
            <a:chOff x="952700" y="1101100"/>
            <a:chExt cx="265900" cy="186050"/>
          </a:xfrm>
        </p:grpSpPr>
        <p:sp>
          <p:nvSpPr>
            <p:cNvPr id="55" name="Google Shape;1356;p44">
              <a:extLst>
                <a:ext uri="{FF2B5EF4-FFF2-40B4-BE49-F238E27FC236}">
                  <a16:creationId xmlns:a16="http://schemas.microsoft.com/office/drawing/2014/main" id="{171C04FA-83AE-B04D-336B-38C66F30F453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7;p44">
              <a:extLst>
                <a:ext uri="{FF2B5EF4-FFF2-40B4-BE49-F238E27FC236}">
                  <a16:creationId xmlns:a16="http://schemas.microsoft.com/office/drawing/2014/main" id="{D9176045-853D-125D-4ABA-95C5CB47B663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58;p44">
              <a:extLst>
                <a:ext uri="{FF2B5EF4-FFF2-40B4-BE49-F238E27FC236}">
                  <a16:creationId xmlns:a16="http://schemas.microsoft.com/office/drawing/2014/main" id="{D3F08D57-C7B4-9B89-5F11-98B472BC44F9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355;p44">
            <a:extLst>
              <a:ext uri="{FF2B5EF4-FFF2-40B4-BE49-F238E27FC236}">
                <a16:creationId xmlns:a16="http://schemas.microsoft.com/office/drawing/2014/main" id="{88775905-0C58-FA54-F849-88EB995CE1F7}"/>
              </a:ext>
            </a:extLst>
          </p:cNvPr>
          <p:cNvGrpSpPr/>
          <p:nvPr/>
        </p:nvGrpSpPr>
        <p:grpSpPr>
          <a:xfrm>
            <a:off x="8658226" y="5627444"/>
            <a:ext cx="203600" cy="89039"/>
            <a:chOff x="952700" y="1101100"/>
            <a:chExt cx="265900" cy="186050"/>
          </a:xfrm>
        </p:grpSpPr>
        <p:sp>
          <p:nvSpPr>
            <p:cNvPr id="61" name="Google Shape;1356;p44">
              <a:extLst>
                <a:ext uri="{FF2B5EF4-FFF2-40B4-BE49-F238E27FC236}">
                  <a16:creationId xmlns:a16="http://schemas.microsoft.com/office/drawing/2014/main" id="{4AEB7E3A-AB33-04C1-8A6D-3D460750C713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57;p44">
              <a:extLst>
                <a:ext uri="{FF2B5EF4-FFF2-40B4-BE49-F238E27FC236}">
                  <a16:creationId xmlns:a16="http://schemas.microsoft.com/office/drawing/2014/main" id="{058CE2A8-90A8-2384-15AA-6FD6B26C226D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58;p44">
              <a:extLst>
                <a:ext uri="{FF2B5EF4-FFF2-40B4-BE49-F238E27FC236}">
                  <a16:creationId xmlns:a16="http://schemas.microsoft.com/office/drawing/2014/main" id="{0CBB7926-632F-D8C9-FF7A-205B5C60054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355;p44">
            <a:extLst>
              <a:ext uri="{FF2B5EF4-FFF2-40B4-BE49-F238E27FC236}">
                <a16:creationId xmlns:a16="http://schemas.microsoft.com/office/drawing/2014/main" id="{AE34E938-BBAE-8465-8160-A4A6D87D3E7F}"/>
              </a:ext>
            </a:extLst>
          </p:cNvPr>
          <p:cNvGrpSpPr/>
          <p:nvPr/>
        </p:nvGrpSpPr>
        <p:grpSpPr>
          <a:xfrm>
            <a:off x="7768436" y="5610826"/>
            <a:ext cx="203600" cy="89039"/>
            <a:chOff x="952700" y="1101100"/>
            <a:chExt cx="265900" cy="186050"/>
          </a:xfrm>
        </p:grpSpPr>
        <p:sp>
          <p:nvSpPr>
            <p:cNvPr id="65" name="Google Shape;1356;p44">
              <a:extLst>
                <a:ext uri="{FF2B5EF4-FFF2-40B4-BE49-F238E27FC236}">
                  <a16:creationId xmlns:a16="http://schemas.microsoft.com/office/drawing/2014/main" id="{A4E8934C-237D-21A8-9907-E08C92426070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57;p44">
              <a:extLst>
                <a:ext uri="{FF2B5EF4-FFF2-40B4-BE49-F238E27FC236}">
                  <a16:creationId xmlns:a16="http://schemas.microsoft.com/office/drawing/2014/main" id="{41EB2B7B-B44E-8501-F430-A1CA0C1757F6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58;p44">
              <a:extLst>
                <a:ext uri="{FF2B5EF4-FFF2-40B4-BE49-F238E27FC236}">
                  <a16:creationId xmlns:a16="http://schemas.microsoft.com/office/drawing/2014/main" id="{87E4DDFD-EF26-8C36-96DC-4D2C2FF820C6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355;p44">
            <a:extLst>
              <a:ext uri="{FF2B5EF4-FFF2-40B4-BE49-F238E27FC236}">
                <a16:creationId xmlns:a16="http://schemas.microsoft.com/office/drawing/2014/main" id="{833AEE32-729D-BF76-F418-A9B0D6943AE1}"/>
              </a:ext>
            </a:extLst>
          </p:cNvPr>
          <p:cNvGrpSpPr/>
          <p:nvPr/>
        </p:nvGrpSpPr>
        <p:grpSpPr>
          <a:xfrm>
            <a:off x="3349148" y="5627442"/>
            <a:ext cx="203600" cy="89039"/>
            <a:chOff x="952700" y="1101100"/>
            <a:chExt cx="265900" cy="186050"/>
          </a:xfrm>
        </p:grpSpPr>
        <p:sp>
          <p:nvSpPr>
            <p:cNvPr id="69" name="Google Shape;1356;p44">
              <a:extLst>
                <a:ext uri="{FF2B5EF4-FFF2-40B4-BE49-F238E27FC236}">
                  <a16:creationId xmlns:a16="http://schemas.microsoft.com/office/drawing/2014/main" id="{CE53B74B-89EE-4455-24C0-CFF2D0A399CB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57;p44">
              <a:extLst>
                <a:ext uri="{FF2B5EF4-FFF2-40B4-BE49-F238E27FC236}">
                  <a16:creationId xmlns:a16="http://schemas.microsoft.com/office/drawing/2014/main" id="{6E72AD4C-919F-C53D-1F99-12E5911E1DEF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58;p44">
              <a:extLst>
                <a:ext uri="{FF2B5EF4-FFF2-40B4-BE49-F238E27FC236}">
                  <a16:creationId xmlns:a16="http://schemas.microsoft.com/office/drawing/2014/main" id="{C1973906-44E5-5BA0-0FE6-8EE2F197119F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355;p44">
            <a:extLst>
              <a:ext uri="{FF2B5EF4-FFF2-40B4-BE49-F238E27FC236}">
                <a16:creationId xmlns:a16="http://schemas.microsoft.com/office/drawing/2014/main" id="{DD357C73-C162-5A53-73E0-2FFE8F569F2A}"/>
              </a:ext>
            </a:extLst>
          </p:cNvPr>
          <p:cNvGrpSpPr/>
          <p:nvPr/>
        </p:nvGrpSpPr>
        <p:grpSpPr>
          <a:xfrm>
            <a:off x="7272104" y="4628848"/>
            <a:ext cx="203600" cy="89039"/>
            <a:chOff x="952700" y="1101100"/>
            <a:chExt cx="265900" cy="186050"/>
          </a:xfrm>
        </p:grpSpPr>
        <p:sp>
          <p:nvSpPr>
            <p:cNvPr id="73" name="Google Shape;1356;p44">
              <a:extLst>
                <a:ext uri="{FF2B5EF4-FFF2-40B4-BE49-F238E27FC236}">
                  <a16:creationId xmlns:a16="http://schemas.microsoft.com/office/drawing/2014/main" id="{78E5A071-1424-14CD-3181-6C758A49FA27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57;p44">
              <a:extLst>
                <a:ext uri="{FF2B5EF4-FFF2-40B4-BE49-F238E27FC236}">
                  <a16:creationId xmlns:a16="http://schemas.microsoft.com/office/drawing/2014/main" id="{014E54AE-8A30-B9B4-821F-F5090FE84FED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58;p44">
              <a:extLst>
                <a:ext uri="{FF2B5EF4-FFF2-40B4-BE49-F238E27FC236}">
                  <a16:creationId xmlns:a16="http://schemas.microsoft.com/office/drawing/2014/main" id="{EF32414C-0AEB-0F92-D803-F396FE5E2485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355;p44">
            <a:extLst>
              <a:ext uri="{FF2B5EF4-FFF2-40B4-BE49-F238E27FC236}">
                <a16:creationId xmlns:a16="http://schemas.microsoft.com/office/drawing/2014/main" id="{3DB953EC-9355-8126-1B8C-9621048B1D95}"/>
              </a:ext>
            </a:extLst>
          </p:cNvPr>
          <p:cNvGrpSpPr/>
          <p:nvPr/>
        </p:nvGrpSpPr>
        <p:grpSpPr>
          <a:xfrm>
            <a:off x="3454354" y="4628849"/>
            <a:ext cx="203600" cy="89039"/>
            <a:chOff x="952700" y="1101100"/>
            <a:chExt cx="265900" cy="186050"/>
          </a:xfrm>
        </p:grpSpPr>
        <p:sp>
          <p:nvSpPr>
            <p:cNvPr id="77" name="Google Shape;1356;p44">
              <a:extLst>
                <a:ext uri="{FF2B5EF4-FFF2-40B4-BE49-F238E27FC236}">
                  <a16:creationId xmlns:a16="http://schemas.microsoft.com/office/drawing/2014/main" id="{E4226ECE-A271-D789-3B57-1777922E5601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57;p44">
              <a:extLst>
                <a:ext uri="{FF2B5EF4-FFF2-40B4-BE49-F238E27FC236}">
                  <a16:creationId xmlns:a16="http://schemas.microsoft.com/office/drawing/2014/main" id="{147A3608-CDCE-4F07-C05F-23C2EC270712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58;p44">
              <a:extLst>
                <a:ext uri="{FF2B5EF4-FFF2-40B4-BE49-F238E27FC236}">
                  <a16:creationId xmlns:a16="http://schemas.microsoft.com/office/drawing/2014/main" id="{4444ED10-523B-9FEC-B3F7-096EE922BB20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355;p44">
            <a:extLst>
              <a:ext uri="{FF2B5EF4-FFF2-40B4-BE49-F238E27FC236}">
                <a16:creationId xmlns:a16="http://schemas.microsoft.com/office/drawing/2014/main" id="{515D9ACE-9CEF-6062-7B43-72E83540AEB7}"/>
              </a:ext>
            </a:extLst>
          </p:cNvPr>
          <p:cNvGrpSpPr/>
          <p:nvPr/>
        </p:nvGrpSpPr>
        <p:grpSpPr>
          <a:xfrm>
            <a:off x="4115633" y="4615568"/>
            <a:ext cx="203600" cy="89039"/>
            <a:chOff x="952700" y="1101100"/>
            <a:chExt cx="265900" cy="186050"/>
          </a:xfrm>
        </p:grpSpPr>
        <p:sp>
          <p:nvSpPr>
            <p:cNvPr id="81" name="Google Shape;1356;p44">
              <a:extLst>
                <a:ext uri="{FF2B5EF4-FFF2-40B4-BE49-F238E27FC236}">
                  <a16:creationId xmlns:a16="http://schemas.microsoft.com/office/drawing/2014/main" id="{65016E47-8B17-6DB2-94AB-61470046F8C2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57;p44">
              <a:extLst>
                <a:ext uri="{FF2B5EF4-FFF2-40B4-BE49-F238E27FC236}">
                  <a16:creationId xmlns:a16="http://schemas.microsoft.com/office/drawing/2014/main" id="{A9F04B1B-6A63-CF18-BC25-24C27B92EDD7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58;p44">
              <a:extLst>
                <a:ext uri="{FF2B5EF4-FFF2-40B4-BE49-F238E27FC236}">
                  <a16:creationId xmlns:a16="http://schemas.microsoft.com/office/drawing/2014/main" id="{F587311B-6AE2-B466-1147-BA62ABB1306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1355;p44">
            <a:extLst>
              <a:ext uri="{FF2B5EF4-FFF2-40B4-BE49-F238E27FC236}">
                <a16:creationId xmlns:a16="http://schemas.microsoft.com/office/drawing/2014/main" id="{A63CEC94-C3EE-4506-39AE-0152F3E57A93}"/>
              </a:ext>
            </a:extLst>
          </p:cNvPr>
          <p:cNvGrpSpPr/>
          <p:nvPr/>
        </p:nvGrpSpPr>
        <p:grpSpPr>
          <a:xfrm>
            <a:off x="4752820" y="4609945"/>
            <a:ext cx="203600" cy="89039"/>
            <a:chOff x="952700" y="1101100"/>
            <a:chExt cx="265900" cy="186050"/>
          </a:xfrm>
        </p:grpSpPr>
        <p:sp>
          <p:nvSpPr>
            <p:cNvPr id="85" name="Google Shape;1356;p44">
              <a:extLst>
                <a:ext uri="{FF2B5EF4-FFF2-40B4-BE49-F238E27FC236}">
                  <a16:creationId xmlns:a16="http://schemas.microsoft.com/office/drawing/2014/main" id="{0836783C-FFAF-8193-7755-6BF3D34FCDF5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57;p44">
              <a:extLst>
                <a:ext uri="{FF2B5EF4-FFF2-40B4-BE49-F238E27FC236}">
                  <a16:creationId xmlns:a16="http://schemas.microsoft.com/office/drawing/2014/main" id="{8289534B-03CF-6BEA-58E7-08A11015A638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8;p44">
              <a:extLst>
                <a:ext uri="{FF2B5EF4-FFF2-40B4-BE49-F238E27FC236}">
                  <a16:creationId xmlns:a16="http://schemas.microsoft.com/office/drawing/2014/main" id="{CCACBBFF-DF42-EE1A-3263-D40CA8EE0A09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355;p44">
            <a:extLst>
              <a:ext uri="{FF2B5EF4-FFF2-40B4-BE49-F238E27FC236}">
                <a16:creationId xmlns:a16="http://schemas.microsoft.com/office/drawing/2014/main" id="{16FB5DD6-C94F-38FE-2771-4D88160A0F58}"/>
              </a:ext>
            </a:extLst>
          </p:cNvPr>
          <p:cNvGrpSpPr/>
          <p:nvPr/>
        </p:nvGrpSpPr>
        <p:grpSpPr>
          <a:xfrm>
            <a:off x="6003144" y="4615568"/>
            <a:ext cx="203600" cy="89039"/>
            <a:chOff x="952700" y="1101100"/>
            <a:chExt cx="265900" cy="186050"/>
          </a:xfrm>
        </p:grpSpPr>
        <p:sp>
          <p:nvSpPr>
            <p:cNvPr id="89" name="Google Shape;1356;p44">
              <a:extLst>
                <a:ext uri="{FF2B5EF4-FFF2-40B4-BE49-F238E27FC236}">
                  <a16:creationId xmlns:a16="http://schemas.microsoft.com/office/drawing/2014/main" id="{A737920D-F795-0426-0906-38B7F9CD0E19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57;p44">
              <a:extLst>
                <a:ext uri="{FF2B5EF4-FFF2-40B4-BE49-F238E27FC236}">
                  <a16:creationId xmlns:a16="http://schemas.microsoft.com/office/drawing/2014/main" id="{AC165F23-0C23-1996-7B2C-E96C8FC2DAD5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58;p44">
              <a:extLst>
                <a:ext uri="{FF2B5EF4-FFF2-40B4-BE49-F238E27FC236}">
                  <a16:creationId xmlns:a16="http://schemas.microsoft.com/office/drawing/2014/main" id="{D1F05474-F9B2-5EA1-5B6D-390BB583BC7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1355;p44">
            <a:extLst>
              <a:ext uri="{FF2B5EF4-FFF2-40B4-BE49-F238E27FC236}">
                <a16:creationId xmlns:a16="http://schemas.microsoft.com/office/drawing/2014/main" id="{D4D39E76-496C-D804-FD89-E64C0B9D97A0}"/>
              </a:ext>
            </a:extLst>
          </p:cNvPr>
          <p:cNvGrpSpPr/>
          <p:nvPr/>
        </p:nvGrpSpPr>
        <p:grpSpPr>
          <a:xfrm>
            <a:off x="7905994" y="4628847"/>
            <a:ext cx="203600" cy="89039"/>
            <a:chOff x="952700" y="1101100"/>
            <a:chExt cx="265900" cy="186050"/>
          </a:xfrm>
        </p:grpSpPr>
        <p:sp>
          <p:nvSpPr>
            <p:cNvPr id="93" name="Google Shape;1356;p44">
              <a:extLst>
                <a:ext uri="{FF2B5EF4-FFF2-40B4-BE49-F238E27FC236}">
                  <a16:creationId xmlns:a16="http://schemas.microsoft.com/office/drawing/2014/main" id="{65B7EC50-D1C4-96ED-EA59-D640E18E9E08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57;p44">
              <a:extLst>
                <a:ext uri="{FF2B5EF4-FFF2-40B4-BE49-F238E27FC236}">
                  <a16:creationId xmlns:a16="http://schemas.microsoft.com/office/drawing/2014/main" id="{C20C9D59-8EF9-1159-A0D6-A6AE0CC039A0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58;p44">
              <a:extLst>
                <a:ext uri="{FF2B5EF4-FFF2-40B4-BE49-F238E27FC236}">
                  <a16:creationId xmlns:a16="http://schemas.microsoft.com/office/drawing/2014/main" id="{ED271627-3C00-D43F-66AF-D020DF4F9161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355;p44">
            <a:extLst>
              <a:ext uri="{FF2B5EF4-FFF2-40B4-BE49-F238E27FC236}">
                <a16:creationId xmlns:a16="http://schemas.microsoft.com/office/drawing/2014/main" id="{5CCCA760-858E-83DB-15CC-E661C28EDDE3}"/>
              </a:ext>
            </a:extLst>
          </p:cNvPr>
          <p:cNvGrpSpPr/>
          <p:nvPr/>
        </p:nvGrpSpPr>
        <p:grpSpPr>
          <a:xfrm>
            <a:off x="8526047" y="4629781"/>
            <a:ext cx="203600" cy="89039"/>
            <a:chOff x="952700" y="1101100"/>
            <a:chExt cx="265900" cy="186050"/>
          </a:xfrm>
        </p:grpSpPr>
        <p:sp>
          <p:nvSpPr>
            <p:cNvPr id="97" name="Google Shape;1356;p44">
              <a:extLst>
                <a:ext uri="{FF2B5EF4-FFF2-40B4-BE49-F238E27FC236}">
                  <a16:creationId xmlns:a16="http://schemas.microsoft.com/office/drawing/2014/main" id="{2F402F8D-491D-BE32-5FA6-98DDF8D4D3E8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57;p44">
              <a:extLst>
                <a:ext uri="{FF2B5EF4-FFF2-40B4-BE49-F238E27FC236}">
                  <a16:creationId xmlns:a16="http://schemas.microsoft.com/office/drawing/2014/main" id="{314D64AC-14D8-31B3-7A31-880D281FCAE3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58;p44">
              <a:extLst>
                <a:ext uri="{FF2B5EF4-FFF2-40B4-BE49-F238E27FC236}">
                  <a16:creationId xmlns:a16="http://schemas.microsoft.com/office/drawing/2014/main" id="{3EB16E68-686B-A330-7109-C9439756D037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355;p44">
            <a:extLst>
              <a:ext uri="{FF2B5EF4-FFF2-40B4-BE49-F238E27FC236}">
                <a16:creationId xmlns:a16="http://schemas.microsoft.com/office/drawing/2014/main" id="{9D754875-85A3-2F89-3736-82E3B9409C13}"/>
              </a:ext>
            </a:extLst>
          </p:cNvPr>
          <p:cNvGrpSpPr/>
          <p:nvPr/>
        </p:nvGrpSpPr>
        <p:grpSpPr>
          <a:xfrm>
            <a:off x="6625459" y="4626692"/>
            <a:ext cx="203600" cy="89039"/>
            <a:chOff x="952700" y="1101100"/>
            <a:chExt cx="265900" cy="186050"/>
          </a:xfrm>
        </p:grpSpPr>
        <p:sp>
          <p:nvSpPr>
            <p:cNvPr id="101" name="Google Shape;1356;p44">
              <a:extLst>
                <a:ext uri="{FF2B5EF4-FFF2-40B4-BE49-F238E27FC236}">
                  <a16:creationId xmlns:a16="http://schemas.microsoft.com/office/drawing/2014/main" id="{66C5CB7D-162B-3E9C-710B-16834E1382D8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7;p44">
              <a:extLst>
                <a:ext uri="{FF2B5EF4-FFF2-40B4-BE49-F238E27FC236}">
                  <a16:creationId xmlns:a16="http://schemas.microsoft.com/office/drawing/2014/main" id="{C47E5B63-E06F-CFAC-34A2-EFA7176DBD3A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8;p44">
              <a:extLst>
                <a:ext uri="{FF2B5EF4-FFF2-40B4-BE49-F238E27FC236}">
                  <a16:creationId xmlns:a16="http://schemas.microsoft.com/office/drawing/2014/main" id="{280646AB-33DA-6A15-4E71-C9FC522645C4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355;p44">
            <a:extLst>
              <a:ext uri="{FF2B5EF4-FFF2-40B4-BE49-F238E27FC236}">
                <a16:creationId xmlns:a16="http://schemas.microsoft.com/office/drawing/2014/main" id="{754BDAD2-34AC-2BD0-C86C-CA9D206FBC10}"/>
              </a:ext>
            </a:extLst>
          </p:cNvPr>
          <p:cNvGrpSpPr/>
          <p:nvPr/>
        </p:nvGrpSpPr>
        <p:grpSpPr>
          <a:xfrm>
            <a:off x="5369254" y="4628846"/>
            <a:ext cx="203600" cy="89039"/>
            <a:chOff x="952700" y="1101100"/>
            <a:chExt cx="265900" cy="186050"/>
          </a:xfrm>
        </p:grpSpPr>
        <p:sp>
          <p:nvSpPr>
            <p:cNvPr id="105" name="Google Shape;1356;p44">
              <a:extLst>
                <a:ext uri="{FF2B5EF4-FFF2-40B4-BE49-F238E27FC236}">
                  <a16:creationId xmlns:a16="http://schemas.microsoft.com/office/drawing/2014/main" id="{1E12228F-0864-B404-5C49-011B28ABBB5A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7;p44">
              <a:extLst>
                <a:ext uri="{FF2B5EF4-FFF2-40B4-BE49-F238E27FC236}">
                  <a16:creationId xmlns:a16="http://schemas.microsoft.com/office/drawing/2014/main" id="{63AA8396-767C-DEA9-D5DD-586F2DA47350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8;p44">
              <a:extLst>
                <a:ext uri="{FF2B5EF4-FFF2-40B4-BE49-F238E27FC236}">
                  <a16:creationId xmlns:a16="http://schemas.microsoft.com/office/drawing/2014/main" id="{C6D4BA0E-5BAB-9F37-EFDF-126BC8AF259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9B57851-83D6-5EAA-6A76-E0C7AFACC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92" y="3218494"/>
            <a:ext cx="1631155" cy="1739503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67F4A4F-3637-AF07-4987-5BA9EF5D1164}"/>
              </a:ext>
            </a:extLst>
          </p:cNvPr>
          <p:cNvSpPr/>
          <p:nvPr/>
        </p:nvSpPr>
        <p:spPr>
          <a:xfrm>
            <a:off x="5738882" y="4088246"/>
            <a:ext cx="711985" cy="271465"/>
          </a:xfrm>
          <a:prstGeom prst="roundRect">
            <a:avLst>
              <a:gd name="adj" fmla="val 472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Comic Sans MS" panose="030F0702030302020204" pitchFamily="66" charset="0"/>
              </a:rPr>
              <a:t>MH 12 MD 01</a:t>
            </a:r>
            <a:endParaRPr lang="en-IN" sz="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6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6" grpId="0" animBg="1"/>
      <p:bldP spid="21" grpId="0" animBg="1"/>
      <p:bldP spid="26" grpId="0" animBg="1"/>
      <p:bldP spid="33" grpId="0" animBg="1"/>
      <p:bldP spid="1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DACFD-F23A-4CA3-AA79-5379C0BFF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817B0-446A-4072-A4F4-231520BD1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57263"/>
            <a:ext cx="692946" cy="317182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B700A6-91C0-4D9F-9078-D957072BCA99}"/>
              </a:ext>
            </a:extLst>
          </p:cNvPr>
          <p:cNvSpPr/>
          <p:nvPr/>
        </p:nvSpPr>
        <p:spPr>
          <a:xfrm>
            <a:off x="2988455" y="3479006"/>
            <a:ext cx="203600" cy="122158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410EA4-CF0A-4A5B-915D-F25CB6FEE29C}"/>
              </a:ext>
            </a:extLst>
          </p:cNvPr>
          <p:cNvSpPr/>
          <p:nvPr/>
        </p:nvSpPr>
        <p:spPr>
          <a:xfrm>
            <a:off x="10248907" y="4225530"/>
            <a:ext cx="203600" cy="138231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1A77DC-54FF-478A-9BB5-7F3C01FDE1D9}"/>
              </a:ext>
            </a:extLst>
          </p:cNvPr>
          <p:cNvSpPr/>
          <p:nvPr/>
        </p:nvSpPr>
        <p:spPr>
          <a:xfrm>
            <a:off x="8968372" y="3451788"/>
            <a:ext cx="203600" cy="122158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65705CE-90F5-42E4-A5EA-A6EA89A47430}"/>
              </a:ext>
            </a:extLst>
          </p:cNvPr>
          <p:cNvSpPr/>
          <p:nvPr/>
        </p:nvSpPr>
        <p:spPr>
          <a:xfrm>
            <a:off x="7561877" y="152842"/>
            <a:ext cx="4483205" cy="737997"/>
          </a:xfrm>
          <a:prstGeom prst="roundRect">
            <a:avLst>
              <a:gd name="adj" fmla="val 2410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When there is a </a:t>
            </a:r>
            <a:r>
              <a:rPr lang="en-US" b="1" dirty="0">
                <a:solidFill>
                  <a:srgbClr val="008000"/>
                </a:solidFill>
                <a:latin typeface="Comic Sans MS" panose="030F0702030302020204" pitchFamily="66" charset="0"/>
              </a:rPr>
              <a:t>GREEN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Or </a:t>
            </a:r>
            <a:r>
              <a:rPr lang="en-US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YELLOW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light our 2</a:t>
            </a:r>
            <a:r>
              <a:rPr lang="en-US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nd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device will activate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EC1BB3-A925-4244-B0C6-920FED181FC0}"/>
              </a:ext>
            </a:extLst>
          </p:cNvPr>
          <p:cNvSpPr/>
          <p:nvPr/>
        </p:nvSpPr>
        <p:spPr>
          <a:xfrm>
            <a:off x="224932" y="1076805"/>
            <a:ext cx="1526995" cy="571135"/>
          </a:xfrm>
          <a:prstGeom prst="roundRect">
            <a:avLst>
              <a:gd name="adj" fmla="val 4739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PIR sensor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CF7E95-E91B-455B-A434-50826B93E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15" y="2632470"/>
            <a:ext cx="1771585" cy="1024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683614-1EED-46AD-A2AD-1992BD8C28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15" y="3115730"/>
            <a:ext cx="1534194" cy="13645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3C2547-29D9-44A7-AC9E-5F1A179B0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50831" y="2305636"/>
            <a:ext cx="1554966" cy="29847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2D2B80-43B3-45A4-B8C8-4AED2C130B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8076" y="2225341"/>
            <a:ext cx="1787811" cy="298471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B07736-F46A-4061-BD9B-957A04FDD93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018954" y="1647940"/>
            <a:ext cx="811495" cy="3091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9DB2804-4EBD-43EA-8AE7-6FEC39481B02}"/>
              </a:ext>
            </a:extLst>
          </p:cNvPr>
          <p:cNvSpPr/>
          <p:nvPr/>
        </p:nvSpPr>
        <p:spPr>
          <a:xfrm>
            <a:off x="4867554" y="4071937"/>
            <a:ext cx="453716" cy="201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Comic Sans MS" panose="030F0702030302020204" pitchFamily="66" charset="0"/>
                <a:cs typeface="Lucida Sans Unicode" panose="020B0602030504020204" pitchFamily="34" charset="0"/>
              </a:rPr>
              <a:t>MH 12 MD 02</a:t>
            </a:r>
            <a:endParaRPr lang="en-IN" sz="500" b="1" dirty="0">
              <a:latin typeface="Comic Sans MS" panose="030F0702030302020204" pitchFamily="66" charset="0"/>
              <a:cs typeface="Lucida Sans Unicode" panose="020B0602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1EB1C3-E36F-40E1-8A55-7385C28F0B6F}"/>
              </a:ext>
            </a:extLst>
          </p:cNvPr>
          <p:cNvSpPr/>
          <p:nvPr/>
        </p:nvSpPr>
        <p:spPr>
          <a:xfrm>
            <a:off x="1808058" y="4673369"/>
            <a:ext cx="222600" cy="2348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57B6B29-5EE0-4B5B-8C25-BE42E6DB34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3081" flipH="1">
            <a:off x="1843331" y="4296213"/>
            <a:ext cx="283434" cy="31504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0A1BE7-174B-4AEF-8E9E-5EA486DCC35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10" b="4607"/>
          <a:stretch/>
        </p:blipFill>
        <p:spPr>
          <a:xfrm>
            <a:off x="3200400" y="3667264"/>
            <a:ext cx="70974" cy="261461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49A61E7-A2D2-48FD-9573-68EE665D0CA5}"/>
              </a:ext>
            </a:extLst>
          </p:cNvPr>
          <p:cNvSpPr/>
          <p:nvPr/>
        </p:nvSpPr>
        <p:spPr>
          <a:xfrm>
            <a:off x="1808058" y="4281760"/>
            <a:ext cx="203600" cy="128587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901817-7189-433E-A37C-B93EC36102D0}"/>
              </a:ext>
            </a:extLst>
          </p:cNvPr>
          <p:cNvSpPr/>
          <p:nvPr/>
        </p:nvSpPr>
        <p:spPr>
          <a:xfrm>
            <a:off x="1796099" y="4707766"/>
            <a:ext cx="234559" cy="21783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9DDC54-B942-4818-91AE-03B9F0EAEF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55" y="1323381"/>
            <a:ext cx="1362426" cy="11141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46021F-EE86-4936-83D5-81688B54BAD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" b="28387"/>
          <a:stretch/>
        </p:blipFill>
        <p:spPr>
          <a:xfrm>
            <a:off x="7691139" y="2437552"/>
            <a:ext cx="1164431" cy="183619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C669E5-F6DB-4C50-9B6D-F84BB2C3EF89}"/>
              </a:ext>
            </a:extLst>
          </p:cNvPr>
          <p:cNvSpPr/>
          <p:nvPr/>
        </p:nvSpPr>
        <p:spPr>
          <a:xfrm>
            <a:off x="3906600" y="152842"/>
            <a:ext cx="3428438" cy="1250886"/>
          </a:xfrm>
          <a:prstGeom prst="roundRect">
            <a:avLst>
              <a:gd name="adj" fmla="val 1905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Second device will warns the pedestrian by blowing siren if any pedestrian tries to cross road in green or yellow signal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AA25F17-2875-0209-079A-1049F34BC66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10" b="4607"/>
          <a:stretch/>
        </p:blipFill>
        <p:spPr>
          <a:xfrm>
            <a:off x="2007130" y="4673369"/>
            <a:ext cx="70974" cy="261461"/>
          </a:xfrm>
          <a:prstGeom prst="rect">
            <a:avLst/>
          </a:prstGeom>
        </p:spPr>
      </p:pic>
      <p:grpSp>
        <p:nvGrpSpPr>
          <p:cNvPr id="73" name="Google Shape;1355;p44">
            <a:extLst>
              <a:ext uri="{FF2B5EF4-FFF2-40B4-BE49-F238E27FC236}">
                <a16:creationId xmlns:a16="http://schemas.microsoft.com/office/drawing/2014/main" id="{921287C9-8024-897F-7EF0-76CC084C1CDD}"/>
              </a:ext>
            </a:extLst>
          </p:cNvPr>
          <p:cNvGrpSpPr/>
          <p:nvPr/>
        </p:nvGrpSpPr>
        <p:grpSpPr>
          <a:xfrm>
            <a:off x="2427585" y="5607845"/>
            <a:ext cx="203600" cy="89039"/>
            <a:chOff x="952700" y="1101100"/>
            <a:chExt cx="265900" cy="186050"/>
          </a:xfrm>
        </p:grpSpPr>
        <p:sp>
          <p:nvSpPr>
            <p:cNvPr id="74" name="Google Shape;1356;p44">
              <a:extLst>
                <a:ext uri="{FF2B5EF4-FFF2-40B4-BE49-F238E27FC236}">
                  <a16:creationId xmlns:a16="http://schemas.microsoft.com/office/drawing/2014/main" id="{52DFA5F3-F265-230C-4BAF-2547E174F008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57;p44">
              <a:extLst>
                <a:ext uri="{FF2B5EF4-FFF2-40B4-BE49-F238E27FC236}">
                  <a16:creationId xmlns:a16="http://schemas.microsoft.com/office/drawing/2014/main" id="{9DB9CA24-9793-C6FD-F966-4EAE5B70008A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58;p44">
              <a:extLst>
                <a:ext uri="{FF2B5EF4-FFF2-40B4-BE49-F238E27FC236}">
                  <a16:creationId xmlns:a16="http://schemas.microsoft.com/office/drawing/2014/main" id="{694FEE26-8900-8AE4-8552-503D23A147A6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355;p44">
            <a:extLst>
              <a:ext uri="{FF2B5EF4-FFF2-40B4-BE49-F238E27FC236}">
                <a16:creationId xmlns:a16="http://schemas.microsoft.com/office/drawing/2014/main" id="{B315D41E-B1C9-BB2A-FC23-143AF434CF99}"/>
              </a:ext>
            </a:extLst>
          </p:cNvPr>
          <p:cNvGrpSpPr/>
          <p:nvPr/>
        </p:nvGrpSpPr>
        <p:grpSpPr>
          <a:xfrm>
            <a:off x="3310913" y="5607845"/>
            <a:ext cx="203600" cy="89039"/>
            <a:chOff x="952700" y="1101100"/>
            <a:chExt cx="265900" cy="186050"/>
          </a:xfrm>
        </p:grpSpPr>
        <p:sp>
          <p:nvSpPr>
            <p:cNvPr id="78" name="Google Shape;1356;p44">
              <a:extLst>
                <a:ext uri="{FF2B5EF4-FFF2-40B4-BE49-F238E27FC236}">
                  <a16:creationId xmlns:a16="http://schemas.microsoft.com/office/drawing/2014/main" id="{64CAF87C-F90A-8EA6-1627-11D93788D268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57;p44">
              <a:extLst>
                <a:ext uri="{FF2B5EF4-FFF2-40B4-BE49-F238E27FC236}">
                  <a16:creationId xmlns:a16="http://schemas.microsoft.com/office/drawing/2014/main" id="{054177D8-C17E-D10F-73FF-8DAAF7AB5293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58;p44">
              <a:extLst>
                <a:ext uri="{FF2B5EF4-FFF2-40B4-BE49-F238E27FC236}">
                  <a16:creationId xmlns:a16="http://schemas.microsoft.com/office/drawing/2014/main" id="{AC5975E7-D14E-7D21-B11A-3D4F3F2C66A9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355;p44">
            <a:extLst>
              <a:ext uri="{FF2B5EF4-FFF2-40B4-BE49-F238E27FC236}">
                <a16:creationId xmlns:a16="http://schemas.microsoft.com/office/drawing/2014/main" id="{60A1D341-9BD4-2E8A-7135-6D7379635DD6}"/>
              </a:ext>
            </a:extLst>
          </p:cNvPr>
          <p:cNvGrpSpPr/>
          <p:nvPr/>
        </p:nvGrpSpPr>
        <p:grpSpPr>
          <a:xfrm>
            <a:off x="5108843" y="5626940"/>
            <a:ext cx="203600" cy="89039"/>
            <a:chOff x="952700" y="1101100"/>
            <a:chExt cx="265900" cy="186050"/>
          </a:xfrm>
        </p:grpSpPr>
        <p:sp>
          <p:nvSpPr>
            <p:cNvPr id="82" name="Google Shape;1356;p44">
              <a:extLst>
                <a:ext uri="{FF2B5EF4-FFF2-40B4-BE49-F238E27FC236}">
                  <a16:creationId xmlns:a16="http://schemas.microsoft.com/office/drawing/2014/main" id="{6A10418C-BAB0-F107-D2E6-3C02116055B9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57;p44">
              <a:extLst>
                <a:ext uri="{FF2B5EF4-FFF2-40B4-BE49-F238E27FC236}">
                  <a16:creationId xmlns:a16="http://schemas.microsoft.com/office/drawing/2014/main" id="{C3DB1FE3-B893-A1D1-1266-0794DEE5414C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58;p44">
              <a:extLst>
                <a:ext uri="{FF2B5EF4-FFF2-40B4-BE49-F238E27FC236}">
                  <a16:creationId xmlns:a16="http://schemas.microsoft.com/office/drawing/2014/main" id="{C87E812E-D231-9089-3C59-BBB5192FD7FA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355;p44">
            <a:extLst>
              <a:ext uri="{FF2B5EF4-FFF2-40B4-BE49-F238E27FC236}">
                <a16:creationId xmlns:a16="http://schemas.microsoft.com/office/drawing/2014/main" id="{259571A5-3EE8-FA12-F702-7CA4A2C1A894}"/>
              </a:ext>
            </a:extLst>
          </p:cNvPr>
          <p:cNvGrpSpPr/>
          <p:nvPr/>
        </p:nvGrpSpPr>
        <p:grpSpPr>
          <a:xfrm>
            <a:off x="4225515" y="5618262"/>
            <a:ext cx="203600" cy="89039"/>
            <a:chOff x="952700" y="1101100"/>
            <a:chExt cx="265900" cy="186050"/>
          </a:xfrm>
        </p:grpSpPr>
        <p:sp>
          <p:nvSpPr>
            <p:cNvPr id="86" name="Google Shape;1356;p44">
              <a:extLst>
                <a:ext uri="{FF2B5EF4-FFF2-40B4-BE49-F238E27FC236}">
                  <a16:creationId xmlns:a16="http://schemas.microsoft.com/office/drawing/2014/main" id="{937FC8FF-A7EC-60B2-13EA-5731BC1E88B3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7;p44">
              <a:extLst>
                <a:ext uri="{FF2B5EF4-FFF2-40B4-BE49-F238E27FC236}">
                  <a16:creationId xmlns:a16="http://schemas.microsoft.com/office/drawing/2014/main" id="{6E43AF2E-5DC9-0DAB-FD47-B5E94480975D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58;p44">
              <a:extLst>
                <a:ext uri="{FF2B5EF4-FFF2-40B4-BE49-F238E27FC236}">
                  <a16:creationId xmlns:a16="http://schemas.microsoft.com/office/drawing/2014/main" id="{A27BBE73-8B70-920E-0582-990910F2C263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1355;p44">
            <a:extLst>
              <a:ext uri="{FF2B5EF4-FFF2-40B4-BE49-F238E27FC236}">
                <a16:creationId xmlns:a16="http://schemas.microsoft.com/office/drawing/2014/main" id="{EFFBBC49-5710-2995-5F42-7B685E99069F}"/>
              </a:ext>
            </a:extLst>
          </p:cNvPr>
          <p:cNvGrpSpPr/>
          <p:nvPr/>
        </p:nvGrpSpPr>
        <p:grpSpPr>
          <a:xfrm>
            <a:off x="5969163" y="5614694"/>
            <a:ext cx="203600" cy="89039"/>
            <a:chOff x="952700" y="1101100"/>
            <a:chExt cx="265900" cy="186050"/>
          </a:xfrm>
        </p:grpSpPr>
        <p:sp>
          <p:nvSpPr>
            <p:cNvPr id="90" name="Google Shape;1356;p44">
              <a:extLst>
                <a:ext uri="{FF2B5EF4-FFF2-40B4-BE49-F238E27FC236}">
                  <a16:creationId xmlns:a16="http://schemas.microsoft.com/office/drawing/2014/main" id="{C1C78213-E8EC-3B43-864E-CC0FC1559E52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57;p44">
              <a:extLst>
                <a:ext uri="{FF2B5EF4-FFF2-40B4-BE49-F238E27FC236}">
                  <a16:creationId xmlns:a16="http://schemas.microsoft.com/office/drawing/2014/main" id="{3F6D6258-8493-A76B-1327-9926CD0FC866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58;p44">
              <a:extLst>
                <a:ext uri="{FF2B5EF4-FFF2-40B4-BE49-F238E27FC236}">
                  <a16:creationId xmlns:a16="http://schemas.microsoft.com/office/drawing/2014/main" id="{ABEFC6FF-38CF-8743-8CA1-2932303ACAC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355;p44">
            <a:extLst>
              <a:ext uri="{FF2B5EF4-FFF2-40B4-BE49-F238E27FC236}">
                <a16:creationId xmlns:a16="http://schemas.microsoft.com/office/drawing/2014/main" id="{B3638E02-E14E-1163-3A1F-DDA6FFE05081}"/>
              </a:ext>
            </a:extLst>
          </p:cNvPr>
          <p:cNvGrpSpPr/>
          <p:nvPr/>
        </p:nvGrpSpPr>
        <p:grpSpPr>
          <a:xfrm>
            <a:off x="7782518" y="5621908"/>
            <a:ext cx="203600" cy="89039"/>
            <a:chOff x="952700" y="1101100"/>
            <a:chExt cx="265900" cy="186050"/>
          </a:xfrm>
        </p:grpSpPr>
        <p:sp>
          <p:nvSpPr>
            <p:cNvPr id="94" name="Google Shape;1356;p44">
              <a:extLst>
                <a:ext uri="{FF2B5EF4-FFF2-40B4-BE49-F238E27FC236}">
                  <a16:creationId xmlns:a16="http://schemas.microsoft.com/office/drawing/2014/main" id="{62727F52-2DD9-A66F-B113-FE22FF002227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57;p44">
              <a:extLst>
                <a:ext uri="{FF2B5EF4-FFF2-40B4-BE49-F238E27FC236}">
                  <a16:creationId xmlns:a16="http://schemas.microsoft.com/office/drawing/2014/main" id="{2AE60E73-C2EE-2B59-DBB3-A6D9FD08D624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58;p44">
              <a:extLst>
                <a:ext uri="{FF2B5EF4-FFF2-40B4-BE49-F238E27FC236}">
                  <a16:creationId xmlns:a16="http://schemas.microsoft.com/office/drawing/2014/main" id="{CB5008EC-AB41-830B-5595-EC2DC7FF58F0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355;p44">
            <a:extLst>
              <a:ext uri="{FF2B5EF4-FFF2-40B4-BE49-F238E27FC236}">
                <a16:creationId xmlns:a16="http://schemas.microsoft.com/office/drawing/2014/main" id="{09099F69-4C7E-AA07-F7BB-6DF8C36E2E98}"/>
              </a:ext>
            </a:extLst>
          </p:cNvPr>
          <p:cNvGrpSpPr/>
          <p:nvPr/>
        </p:nvGrpSpPr>
        <p:grpSpPr>
          <a:xfrm>
            <a:off x="6879559" y="5633365"/>
            <a:ext cx="203600" cy="89039"/>
            <a:chOff x="952700" y="1101100"/>
            <a:chExt cx="265900" cy="186050"/>
          </a:xfrm>
        </p:grpSpPr>
        <p:sp>
          <p:nvSpPr>
            <p:cNvPr id="98" name="Google Shape;1356;p44">
              <a:extLst>
                <a:ext uri="{FF2B5EF4-FFF2-40B4-BE49-F238E27FC236}">
                  <a16:creationId xmlns:a16="http://schemas.microsoft.com/office/drawing/2014/main" id="{B88C9F53-547A-5D36-E364-749B0D876E49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57;p44">
              <a:extLst>
                <a:ext uri="{FF2B5EF4-FFF2-40B4-BE49-F238E27FC236}">
                  <a16:creationId xmlns:a16="http://schemas.microsoft.com/office/drawing/2014/main" id="{39B0637F-C967-EC6E-260F-7891936EB98B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58;p44">
              <a:extLst>
                <a:ext uri="{FF2B5EF4-FFF2-40B4-BE49-F238E27FC236}">
                  <a16:creationId xmlns:a16="http://schemas.microsoft.com/office/drawing/2014/main" id="{22767990-7D6F-4665-393A-24E799E1A4E0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355;p44">
            <a:extLst>
              <a:ext uri="{FF2B5EF4-FFF2-40B4-BE49-F238E27FC236}">
                <a16:creationId xmlns:a16="http://schemas.microsoft.com/office/drawing/2014/main" id="{951EF698-D690-7BE2-45A4-CF93DC30FE33}"/>
              </a:ext>
            </a:extLst>
          </p:cNvPr>
          <p:cNvGrpSpPr/>
          <p:nvPr/>
        </p:nvGrpSpPr>
        <p:grpSpPr>
          <a:xfrm>
            <a:off x="8650275" y="5620665"/>
            <a:ext cx="203600" cy="89039"/>
            <a:chOff x="952700" y="1101100"/>
            <a:chExt cx="265900" cy="186050"/>
          </a:xfrm>
        </p:grpSpPr>
        <p:sp>
          <p:nvSpPr>
            <p:cNvPr id="102" name="Google Shape;1356;p44">
              <a:extLst>
                <a:ext uri="{FF2B5EF4-FFF2-40B4-BE49-F238E27FC236}">
                  <a16:creationId xmlns:a16="http://schemas.microsoft.com/office/drawing/2014/main" id="{2F9AC9A0-F1DC-C786-591F-AD5344EFACD4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7;p44">
              <a:extLst>
                <a:ext uri="{FF2B5EF4-FFF2-40B4-BE49-F238E27FC236}">
                  <a16:creationId xmlns:a16="http://schemas.microsoft.com/office/drawing/2014/main" id="{6C120598-2DE1-8905-FB6A-8F8C490B25BE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8;p44">
              <a:extLst>
                <a:ext uri="{FF2B5EF4-FFF2-40B4-BE49-F238E27FC236}">
                  <a16:creationId xmlns:a16="http://schemas.microsoft.com/office/drawing/2014/main" id="{E54F14ED-E719-4539-E65F-B0101D834302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355;p44">
            <a:extLst>
              <a:ext uri="{FF2B5EF4-FFF2-40B4-BE49-F238E27FC236}">
                <a16:creationId xmlns:a16="http://schemas.microsoft.com/office/drawing/2014/main" id="{5C7419CB-7A6D-72DD-F051-E1ACDCB325A3}"/>
              </a:ext>
            </a:extLst>
          </p:cNvPr>
          <p:cNvGrpSpPr/>
          <p:nvPr/>
        </p:nvGrpSpPr>
        <p:grpSpPr>
          <a:xfrm>
            <a:off x="9510743" y="5614366"/>
            <a:ext cx="203600" cy="89039"/>
            <a:chOff x="952700" y="1101100"/>
            <a:chExt cx="265900" cy="186050"/>
          </a:xfrm>
        </p:grpSpPr>
        <p:sp>
          <p:nvSpPr>
            <p:cNvPr id="110" name="Google Shape;1356;p44">
              <a:extLst>
                <a:ext uri="{FF2B5EF4-FFF2-40B4-BE49-F238E27FC236}">
                  <a16:creationId xmlns:a16="http://schemas.microsoft.com/office/drawing/2014/main" id="{1E79449F-7A83-3455-81C0-86C2E22AEBB2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7;p44">
              <a:extLst>
                <a:ext uri="{FF2B5EF4-FFF2-40B4-BE49-F238E27FC236}">
                  <a16:creationId xmlns:a16="http://schemas.microsoft.com/office/drawing/2014/main" id="{434D4BB4-AEF8-B4AF-1920-8211E30BA841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58;p44">
              <a:extLst>
                <a:ext uri="{FF2B5EF4-FFF2-40B4-BE49-F238E27FC236}">
                  <a16:creationId xmlns:a16="http://schemas.microsoft.com/office/drawing/2014/main" id="{F7438F30-8E16-F52F-BE7B-4BC080ECBA87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355;p44">
            <a:extLst>
              <a:ext uri="{FF2B5EF4-FFF2-40B4-BE49-F238E27FC236}">
                <a16:creationId xmlns:a16="http://schemas.microsoft.com/office/drawing/2014/main" id="{B7C7132A-C1D4-4247-723A-553D782C8279}"/>
              </a:ext>
            </a:extLst>
          </p:cNvPr>
          <p:cNvGrpSpPr/>
          <p:nvPr/>
        </p:nvGrpSpPr>
        <p:grpSpPr>
          <a:xfrm>
            <a:off x="7891437" y="4628849"/>
            <a:ext cx="203600" cy="89039"/>
            <a:chOff x="952700" y="1101100"/>
            <a:chExt cx="265900" cy="186050"/>
          </a:xfrm>
        </p:grpSpPr>
        <p:sp>
          <p:nvSpPr>
            <p:cNvPr id="114" name="Google Shape;1356;p44">
              <a:extLst>
                <a:ext uri="{FF2B5EF4-FFF2-40B4-BE49-F238E27FC236}">
                  <a16:creationId xmlns:a16="http://schemas.microsoft.com/office/drawing/2014/main" id="{FD4FEBDB-2A01-0F09-0973-18157D601B91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57;p44">
              <a:extLst>
                <a:ext uri="{FF2B5EF4-FFF2-40B4-BE49-F238E27FC236}">
                  <a16:creationId xmlns:a16="http://schemas.microsoft.com/office/drawing/2014/main" id="{EABBB74C-FF6C-9832-5187-091A3F6483A7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58;p44">
              <a:extLst>
                <a:ext uri="{FF2B5EF4-FFF2-40B4-BE49-F238E27FC236}">
                  <a16:creationId xmlns:a16="http://schemas.microsoft.com/office/drawing/2014/main" id="{B4A1D763-6A19-3B3B-21BC-BEB6717ECB34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355;p44">
            <a:extLst>
              <a:ext uri="{FF2B5EF4-FFF2-40B4-BE49-F238E27FC236}">
                <a16:creationId xmlns:a16="http://schemas.microsoft.com/office/drawing/2014/main" id="{26D35D13-D16F-DD55-2B23-DE44672AD386}"/>
              </a:ext>
            </a:extLst>
          </p:cNvPr>
          <p:cNvGrpSpPr/>
          <p:nvPr/>
        </p:nvGrpSpPr>
        <p:grpSpPr>
          <a:xfrm>
            <a:off x="5990693" y="4644344"/>
            <a:ext cx="203600" cy="89039"/>
            <a:chOff x="952700" y="1101100"/>
            <a:chExt cx="265900" cy="186050"/>
          </a:xfrm>
        </p:grpSpPr>
        <p:sp>
          <p:nvSpPr>
            <p:cNvPr id="118" name="Google Shape;1356;p44">
              <a:extLst>
                <a:ext uri="{FF2B5EF4-FFF2-40B4-BE49-F238E27FC236}">
                  <a16:creationId xmlns:a16="http://schemas.microsoft.com/office/drawing/2014/main" id="{ACD7E9AD-C6F6-C701-89A5-04AA73BD7694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57;p44">
              <a:extLst>
                <a:ext uri="{FF2B5EF4-FFF2-40B4-BE49-F238E27FC236}">
                  <a16:creationId xmlns:a16="http://schemas.microsoft.com/office/drawing/2014/main" id="{8DA45459-210E-D2D5-B9AA-8C6CFEC9E50E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58;p44">
              <a:extLst>
                <a:ext uri="{FF2B5EF4-FFF2-40B4-BE49-F238E27FC236}">
                  <a16:creationId xmlns:a16="http://schemas.microsoft.com/office/drawing/2014/main" id="{3A33E2C3-35B8-84DB-1437-3C6C0FF0E742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55;p44">
            <a:extLst>
              <a:ext uri="{FF2B5EF4-FFF2-40B4-BE49-F238E27FC236}">
                <a16:creationId xmlns:a16="http://schemas.microsoft.com/office/drawing/2014/main" id="{E061CDA7-9F16-EF65-849F-9470B7365D79}"/>
              </a:ext>
            </a:extLst>
          </p:cNvPr>
          <p:cNvGrpSpPr/>
          <p:nvPr/>
        </p:nvGrpSpPr>
        <p:grpSpPr>
          <a:xfrm>
            <a:off x="7273760" y="4642414"/>
            <a:ext cx="203600" cy="89039"/>
            <a:chOff x="952700" y="1101100"/>
            <a:chExt cx="265900" cy="186050"/>
          </a:xfrm>
        </p:grpSpPr>
        <p:sp>
          <p:nvSpPr>
            <p:cNvPr id="134" name="Google Shape;1356;p44">
              <a:extLst>
                <a:ext uri="{FF2B5EF4-FFF2-40B4-BE49-F238E27FC236}">
                  <a16:creationId xmlns:a16="http://schemas.microsoft.com/office/drawing/2014/main" id="{07424E12-EC31-8304-36C8-B97C9BD67006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7;p44">
              <a:extLst>
                <a:ext uri="{FF2B5EF4-FFF2-40B4-BE49-F238E27FC236}">
                  <a16:creationId xmlns:a16="http://schemas.microsoft.com/office/drawing/2014/main" id="{F6AFCD06-7A6D-CE11-49E3-A8F3A7249436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58;p44">
              <a:extLst>
                <a:ext uri="{FF2B5EF4-FFF2-40B4-BE49-F238E27FC236}">
                  <a16:creationId xmlns:a16="http://schemas.microsoft.com/office/drawing/2014/main" id="{3FD9EC4D-CE82-6524-90F8-FF5A7E259A73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55;p44">
            <a:extLst>
              <a:ext uri="{FF2B5EF4-FFF2-40B4-BE49-F238E27FC236}">
                <a16:creationId xmlns:a16="http://schemas.microsoft.com/office/drawing/2014/main" id="{27F472C1-5A8B-7D5D-2EA4-7DAD5BF79E08}"/>
              </a:ext>
            </a:extLst>
          </p:cNvPr>
          <p:cNvGrpSpPr/>
          <p:nvPr/>
        </p:nvGrpSpPr>
        <p:grpSpPr>
          <a:xfrm>
            <a:off x="6608034" y="4644244"/>
            <a:ext cx="203600" cy="89039"/>
            <a:chOff x="952700" y="1101100"/>
            <a:chExt cx="265900" cy="186050"/>
          </a:xfrm>
        </p:grpSpPr>
        <p:sp>
          <p:nvSpPr>
            <p:cNvPr id="138" name="Google Shape;1356;p44">
              <a:extLst>
                <a:ext uri="{FF2B5EF4-FFF2-40B4-BE49-F238E27FC236}">
                  <a16:creationId xmlns:a16="http://schemas.microsoft.com/office/drawing/2014/main" id="{74267439-EC8A-7412-183F-B2C47491CD28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57;p44">
              <a:extLst>
                <a:ext uri="{FF2B5EF4-FFF2-40B4-BE49-F238E27FC236}">
                  <a16:creationId xmlns:a16="http://schemas.microsoft.com/office/drawing/2014/main" id="{D27883ED-0CE3-0AB2-FE9C-11EE5997EF3E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58;p44">
              <a:extLst>
                <a:ext uri="{FF2B5EF4-FFF2-40B4-BE49-F238E27FC236}">
                  <a16:creationId xmlns:a16="http://schemas.microsoft.com/office/drawing/2014/main" id="{05E9C898-2BDE-8314-9FB2-C479B345AE81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355;p44">
            <a:extLst>
              <a:ext uri="{FF2B5EF4-FFF2-40B4-BE49-F238E27FC236}">
                <a16:creationId xmlns:a16="http://schemas.microsoft.com/office/drawing/2014/main" id="{DD30C3CF-5379-526A-82A9-76A858D8F295}"/>
              </a:ext>
            </a:extLst>
          </p:cNvPr>
          <p:cNvGrpSpPr/>
          <p:nvPr/>
        </p:nvGrpSpPr>
        <p:grpSpPr>
          <a:xfrm>
            <a:off x="8529028" y="4628849"/>
            <a:ext cx="203600" cy="89039"/>
            <a:chOff x="952700" y="1101100"/>
            <a:chExt cx="265900" cy="186050"/>
          </a:xfrm>
        </p:grpSpPr>
        <p:sp>
          <p:nvSpPr>
            <p:cNvPr id="142" name="Google Shape;1356;p44">
              <a:extLst>
                <a:ext uri="{FF2B5EF4-FFF2-40B4-BE49-F238E27FC236}">
                  <a16:creationId xmlns:a16="http://schemas.microsoft.com/office/drawing/2014/main" id="{D7D12FBF-1DB4-6490-6E15-13C3353ED9AC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57;p44">
              <a:extLst>
                <a:ext uri="{FF2B5EF4-FFF2-40B4-BE49-F238E27FC236}">
                  <a16:creationId xmlns:a16="http://schemas.microsoft.com/office/drawing/2014/main" id="{95E1FFA6-0FEB-DD5A-0BDE-6D4027DFD521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58;p44">
              <a:extLst>
                <a:ext uri="{FF2B5EF4-FFF2-40B4-BE49-F238E27FC236}">
                  <a16:creationId xmlns:a16="http://schemas.microsoft.com/office/drawing/2014/main" id="{7EEEE20A-B166-BDBF-CB8B-B84DCB6ED622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98AE5A9A-602D-1480-2F4B-61B9D09ED46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1476"/>
          <a:stretch/>
        </p:blipFill>
        <p:spPr>
          <a:xfrm rot="19244359">
            <a:off x="1769316" y="4364834"/>
            <a:ext cx="1516657" cy="69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WhatsApp Audio 2022-05-30 at 5.59.53 PM (1)">
            <a:hlinkClick r:id="" action="ppaction://media"/>
            <a:extLst>
              <a:ext uri="{FF2B5EF4-FFF2-40B4-BE49-F238E27FC236}">
                <a16:creationId xmlns:a16="http://schemas.microsoft.com/office/drawing/2014/main" id="{FEDFBF4C-6E37-C13C-EBB5-F8DD6E8C4F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743281" y="5215508"/>
            <a:ext cx="406400" cy="406400"/>
          </a:xfrm>
          <a:prstGeom prst="rect">
            <a:avLst/>
          </a:prstGeom>
        </p:spPr>
      </p:pic>
      <p:grpSp>
        <p:nvGrpSpPr>
          <p:cNvPr id="180" name="Google Shape;1355;p44">
            <a:extLst>
              <a:ext uri="{FF2B5EF4-FFF2-40B4-BE49-F238E27FC236}">
                <a16:creationId xmlns:a16="http://schemas.microsoft.com/office/drawing/2014/main" id="{12A151D0-0F79-3A2E-E394-9A8792262401}"/>
              </a:ext>
            </a:extLst>
          </p:cNvPr>
          <p:cNvGrpSpPr/>
          <p:nvPr/>
        </p:nvGrpSpPr>
        <p:grpSpPr>
          <a:xfrm>
            <a:off x="5343738" y="4639297"/>
            <a:ext cx="203600" cy="89039"/>
            <a:chOff x="952700" y="1101100"/>
            <a:chExt cx="265900" cy="186050"/>
          </a:xfrm>
        </p:grpSpPr>
        <p:sp>
          <p:nvSpPr>
            <p:cNvPr id="181" name="Google Shape;1356;p44">
              <a:extLst>
                <a:ext uri="{FF2B5EF4-FFF2-40B4-BE49-F238E27FC236}">
                  <a16:creationId xmlns:a16="http://schemas.microsoft.com/office/drawing/2014/main" id="{2F1B68E1-3C25-E3E9-3D7D-56B1EA274AC0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57;p44">
              <a:extLst>
                <a:ext uri="{FF2B5EF4-FFF2-40B4-BE49-F238E27FC236}">
                  <a16:creationId xmlns:a16="http://schemas.microsoft.com/office/drawing/2014/main" id="{597461BB-F0B3-97F4-D72B-1F6243AE1164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58;p44">
              <a:extLst>
                <a:ext uri="{FF2B5EF4-FFF2-40B4-BE49-F238E27FC236}">
                  <a16:creationId xmlns:a16="http://schemas.microsoft.com/office/drawing/2014/main" id="{385DECA1-E173-2469-F3F2-976901FC0E43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355;p44">
            <a:extLst>
              <a:ext uri="{FF2B5EF4-FFF2-40B4-BE49-F238E27FC236}">
                <a16:creationId xmlns:a16="http://schemas.microsoft.com/office/drawing/2014/main" id="{62DF8B6D-F0C0-BC43-973C-8DE5473A38C5}"/>
              </a:ext>
            </a:extLst>
          </p:cNvPr>
          <p:cNvGrpSpPr/>
          <p:nvPr/>
        </p:nvGrpSpPr>
        <p:grpSpPr>
          <a:xfrm>
            <a:off x="4745168" y="4623415"/>
            <a:ext cx="203600" cy="89039"/>
            <a:chOff x="952700" y="1101100"/>
            <a:chExt cx="265900" cy="186050"/>
          </a:xfrm>
        </p:grpSpPr>
        <p:sp>
          <p:nvSpPr>
            <p:cNvPr id="185" name="Google Shape;1356;p44">
              <a:extLst>
                <a:ext uri="{FF2B5EF4-FFF2-40B4-BE49-F238E27FC236}">
                  <a16:creationId xmlns:a16="http://schemas.microsoft.com/office/drawing/2014/main" id="{C47762B9-B7C2-3C1C-E244-5C8A3CAF3415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57;p44">
              <a:extLst>
                <a:ext uri="{FF2B5EF4-FFF2-40B4-BE49-F238E27FC236}">
                  <a16:creationId xmlns:a16="http://schemas.microsoft.com/office/drawing/2014/main" id="{22E60EFF-F012-6523-5A9F-412525E60666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58;p44">
              <a:extLst>
                <a:ext uri="{FF2B5EF4-FFF2-40B4-BE49-F238E27FC236}">
                  <a16:creationId xmlns:a16="http://schemas.microsoft.com/office/drawing/2014/main" id="{ECC8E4D3-738B-E015-6229-FC699EDEBDF8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355;p44">
            <a:extLst>
              <a:ext uri="{FF2B5EF4-FFF2-40B4-BE49-F238E27FC236}">
                <a16:creationId xmlns:a16="http://schemas.microsoft.com/office/drawing/2014/main" id="{A1470491-E72F-5557-D34C-3CB7A40698A3}"/>
              </a:ext>
            </a:extLst>
          </p:cNvPr>
          <p:cNvGrpSpPr/>
          <p:nvPr/>
        </p:nvGrpSpPr>
        <p:grpSpPr>
          <a:xfrm>
            <a:off x="3471866" y="4608834"/>
            <a:ext cx="203600" cy="89039"/>
            <a:chOff x="952700" y="1101100"/>
            <a:chExt cx="265900" cy="186050"/>
          </a:xfrm>
        </p:grpSpPr>
        <p:sp>
          <p:nvSpPr>
            <p:cNvPr id="189" name="Google Shape;1356;p44">
              <a:extLst>
                <a:ext uri="{FF2B5EF4-FFF2-40B4-BE49-F238E27FC236}">
                  <a16:creationId xmlns:a16="http://schemas.microsoft.com/office/drawing/2014/main" id="{5952693C-5415-F2DF-DC44-DC9407258929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57;p44">
              <a:extLst>
                <a:ext uri="{FF2B5EF4-FFF2-40B4-BE49-F238E27FC236}">
                  <a16:creationId xmlns:a16="http://schemas.microsoft.com/office/drawing/2014/main" id="{D7D74BD1-341D-4103-182A-20BC5528E253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58;p44">
              <a:extLst>
                <a:ext uri="{FF2B5EF4-FFF2-40B4-BE49-F238E27FC236}">
                  <a16:creationId xmlns:a16="http://schemas.microsoft.com/office/drawing/2014/main" id="{B024B17D-3D3E-730B-CE6E-5F777353D71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355;p44">
            <a:extLst>
              <a:ext uri="{FF2B5EF4-FFF2-40B4-BE49-F238E27FC236}">
                <a16:creationId xmlns:a16="http://schemas.microsoft.com/office/drawing/2014/main" id="{CDE6E02E-CBE8-3CFC-817D-F76DA4FC5BA1}"/>
              </a:ext>
            </a:extLst>
          </p:cNvPr>
          <p:cNvGrpSpPr/>
          <p:nvPr/>
        </p:nvGrpSpPr>
        <p:grpSpPr>
          <a:xfrm>
            <a:off x="4102406" y="4616990"/>
            <a:ext cx="203600" cy="89039"/>
            <a:chOff x="952700" y="1101100"/>
            <a:chExt cx="265900" cy="186050"/>
          </a:xfrm>
        </p:grpSpPr>
        <p:sp>
          <p:nvSpPr>
            <p:cNvPr id="193" name="Google Shape;1356;p44">
              <a:extLst>
                <a:ext uri="{FF2B5EF4-FFF2-40B4-BE49-F238E27FC236}">
                  <a16:creationId xmlns:a16="http://schemas.microsoft.com/office/drawing/2014/main" id="{32E73B27-C371-3CBD-0137-2600A2A19FAE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57;p44">
              <a:extLst>
                <a:ext uri="{FF2B5EF4-FFF2-40B4-BE49-F238E27FC236}">
                  <a16:creationId xmlns:a16="http://schemas.microsoft.com/office/drawing/2014/main" id="{54378DEE-191A-540D-4A5E-E4CE501E23A6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58;p44">
              <a:extLst>
                <a:ext uri="{FF2B5EF4-FFF2-40B4-BE49-F238E27FC236}">
                  <a16:creationId xmlns:a16="http://schemas.microsoft.com/office/drawing/2014/main" id="{A472D8CA-AABC-EF39-5A31-04252912F2B7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1355;p44">
            <a:extLst>
              <a:ext uri="{FF2B5EF4-FFF2-40B4-BE49-F238E27FC236}">
                <a16:creationId xmlns:a16="http://schemas.microsoft.com/office/drawing/2014/main" id="{8E029030-C21B-778B-1C3A-20FC3D74ADEE}"/>
              </a:ext>
            </a:extLst>
          </p:cNvPr>
          <p:cNvGrpSpPr/>
          <p:nvPr/>
        </p:nvGrpSpPr>
        <p:grpSpPr>
          <a:xfrm>
            <a:off x="8648270" y="5619261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570" name="Google Shape;1356;p44">
              <a:extLst>
                <a:ext uri="{FF2B5EF4-FFF2-40B4-BE49-F238E27FC236}">
                  <a16:creationId xmlns:a16="http://schemas.microsoft.com/office/drawing/2014/main" id="{71FC8D5D-1924-BAA0-00D6-174E248B3756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357;p44">
              <a:extLst>
                <a:ext uri="{FF2B5EF4-FFF2-40B4-BE49-F238E27FC236}">
                  <a16:creationId xmlns:a16="http://schemas.microsoft.com/office/drawing/2014/main" id="{253CC01B-EAE0-738E-0243-F0C52CE1B61A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358;p44">
              <a:extLst>
                <a:ext uri="{FF2B5EF4-FFF2-40B4-BE49-F238E27FC236}">
                  <a16:creationId xmlns:a16="http://schemas.microsoft.com/office/drawing/2014/main" id="{A6DDB1C2-506E-E991-EF73-AB579CADB8F6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1355;p44">
            <a:extLst>
              <a:ext uri="{FF2B5EF4-FFF2-40B4-BE49-F238E27FC236}">
                <a16:creationId xmlns:a16="http://schemas.microsoft.com/office/drawing/2014/main" id="{124D1400-6FC6-2F00-0EA6-F7EEBE6964EC}"/>
              </a:ext>
            </a:extLst>
          </p:cNvPr>
          <p:cNvGrpSpPr/>
          <p:nvPr/>
        </p:nvGrpSpPr>
        <p:grpSpPr>
          <a:xfrm>
            <a:off x="5980624" y="5606419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574" name="Google Shape;1356;p44">
              <a:extLst>
                <a:ext uri="{FF2B5EF4-FFF2-40B4-BE49-F238E27FC236}">
                  <a16:creationId xmlns:a16="http://schemas.microsoft.com/office/drawing/2014/main" id="{650BC61B-3C9D-095B-1D1B-D1076B3C5B84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357;p44">
              <a:extLst>
                <a:ext uri="{FF2B5EF4-FFF2-40B4-BE49-F238E27FC236}">
                  <a16:creationId xmlns:a16="http://schemas.microsoft.com/office/drawing/2014/main" id="{4297D305-FECA-BB37-67BC-C3D2D70461B2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358;p44">
              <a:extLst>
                <a:ext uri="{FF2B5EF4-FFF2-40B4-BE49-F238E27FC236}">
                  <a16:creationId xmlns:a16="http://schemas.microsoft.com/office/drawing/2014/main" id="{7ED3A1D4-39ED-8162-A2C8-ED99C97A2175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1355;p44">
            <a:extLst>
              <a:ext uri="{FF2B5EF4-FFF2-40B4-BE49-F238E27FC236}">
                <a16:creationId xmlns:a16="http://schemas.microsoft.com/office/drawing/2014/main" id="{E8C0A326-B906-A480-6342-766AA0DEDDE2}"/>
              </a:ext>
            </a:extLst>
          </p:cNvPr>
          <p:cNvGrpSpPr/>
          <p:nvPr/>
        </p:nvGrpSpPr>
        <p:grpSpPr>
          <a:xfrm>
            <a:off x="5104511" y="5628854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578" name="Google Shape;1356;p44">
              <a:extLst>
                <a:ext uri="{FF2B5EF4-FFF2-40B4-BE49-F238E27FC236}">
                  <a16:creationId xmlns:a16="http://schemas.microsoft.com/office/drawing/2014/main" id="{63FD9B4D-B520-53B8-4DDF-4C8AF4346BFA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357;p44">
              <a:extLst>
                <a:ext uri="{FF2B5EF4-FFF2-40B4-BE49-F238E27FC236}">
                  <a16:creationId xmlns:a16="http://schemas.microsoft.com/office/drawing/2014/main" id="{765E3E7D-E757-DE2D-1694-87A8F10C53DC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358;p44">
              <a:extLst>
                <a:ext uri="{FF2B5EF4-FFF2-40B4-BE49-F238E27FC236}">
                  <a16:creationId xmlns:a16="http://schemas.microsoft.com/office/drawing/2014/main" id="{0EEF1BE7-02BF-3151-7501-EF48EC36E9D8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1355;p44">
            <a:extLst>
              <a:ext uri="{FF2B5EF4-FFF2-40B4-BE49-F238E27FC236}">
                <a16:creationId xmlns:a16="http://schemas.microsoft.com/office/drawing/2014/main" id="{F69FF312-11E5-D1ED-1D73-30FA3BAB174B}"/>
              </a:ext>
            </a:extLst>
          </p:cNvPr>
          <p:cNvGrpSpPr/>
          <p:nvPr/>
        </p:nvGrpSpPr>
        <p:grpSpPr>
          <a:xfrm>
            <a:off x="7772449" y="5603972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582" name="Google Shape;1356;p44">
              <a:extLst>
                <a:ext uri="{FF2B5EF4-FFF2-40B4-BE49-F238E27FC236}">
                  <a16:creationId xmlns:a16="http://schemas.microsoft.com/office/drawing/2014/main" id="{6ABC82CD-642D-BB46-17D1-D4DE75F8F85B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357;p44">
              <a:extLst>
                <a:ext uri="{FF2B5EF4-FFF2-40B4-BE49-F238E27FC236}">
                  <a16:creationId xmlns:a16="http://schemas.microsoft.com/office/drawing/2014/main" id="{0492A644-F2A4-1B13-53CE-1A3D14B6C730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358;p44">
              <a:extLst>
                <a:ext uri="{FF2B5EF4-FFF2-40B4-BE49-F238E27FC236}">
                  <a16:creationId xmlns:a16="http://schemas.microsoft.com/office/drawing/2014/main" id="{840A4467-91D3-B1BC-AA86-DA7BF2C30C1A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1355;p44">
            <a:extLst>
              <a:ext uri="{FF2B5EF4-FFF2-40B4-BE49-F238E27FC236}">
                <a16:creationId xmlns:a16="http://schemas.microsoft.com/office/drawing/2014/main" id="{CDAFF305-A7CA-6907-8095-517105A2A952}"/>
              </a:ext>
            </a:extLst>
          </p:cNvPr>
          <p:cNvGrpSpPr/>
          <p:nvPr/>
        </p:nvGrpSpPr>
        <p:grpSpPr>
          <a:xfrm>
            <a:off x="9506364" y="5613544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586" name="Google Shape;1356;p44">
              <a:extLst>
                <a:ext uri="{FF2B5EF4-FFF2-40B4-BE49-F238E27FC236}">
                  <a16:creationId xmlns:a16="http://schemas.microsoft.com/office/drawing/2014/main" id="{91E3654F-8D0A-1F9A-63A8-A7946D5B5852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357;p44">
              <a:extLst>
                <a:ext uri="{FF2B5EF4-FFF2-40B4-BE49-F238E27FC236}">
                  <a16:creationId xmlns:a16="http://schemas.microsoft.com/office/drawing/2014/main" id="{C05E0EB1-4796-57EE-56A5-8CAFD71F2DE8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358;p44">
              <a:extLst>
                <a:ext uri="{FF2B5EF4-FFF2-40B4-BE49-F238E27FC236}">
                  <a16:creationId xmlns:a16="http://schemas.microsoft.com/office/drawing/2014/main" id="{CF0BFCE9-EF02-8915-F2DA-ECDA468603E6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1355;p44">
            <a:extLst>
              <a:ext uri="{FF2B5EF4-FFF2-40B4-BE49-F238E27FC236}">
                <a16:creationId xmlns:a16="http://schemas.microsoft.com/office/drawing/2014/main" id="{63A99968-4A14-A4BD-4FF9-B649D8583E36}"/>
              </a:ext>
            </a:extLst>
          </p:cNvPr>
          <p:cNvGrpSpPr/>
          <p:nvPr/>
        </p:nvGrpSpPr>
        <p:grpSpPr>
          <a:xfrm>
            <a:off x="8542522" y="4639297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590" name="Google Shape;1356;p44">
              <a:extLst>
                <a:ext uri="{FF2B5EF4-FFF2-40B4-BE49-F238E27FC236}">
                  <a16:creationId xmlns:a16="http://schemas.microsoft.com/office/drawing/2014/main" id="{9AD90369-7D92-41F8-1EE5-69902A01E686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357;p44">
              <a:extLst>
                <a:ext uri="{FF2B5EF4-FFF2-40B4-BE49-F238E27FC236}">
                  <a16:creationId xmlns:a16="http://schemas.microsoft.com/office/drawing/2014/main" id="{37FAC552-D830-6574-C88E-BD761F30BCFA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358;p44">
              <a:extLst>
                <a:ext uri="{FF2B5EF4-FFF2-40B4-BE49-F238E27FC236}">
                  <a16:creationId xmlns:a16="http://schemas.microsoft.com/office/drawing/2014/main" id="{1AFEA0D0-2C1C-9FCF-174D-51494A5FF543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1355;p44">
            <a:extLst>
              <a:ext uri="{FF2B5EF4-FFF2-40B4-BE49-F238E27FC236}">
                <a16:creationId xmlns:a16="http://schemas.microsoft.com/office/drawing/2014/main" id="{D41651BB-21A5-ACD7-0146-CF92E35DABB2}"/>
              </a:ext>
            </a:extLst>
          </p:cNvPr>
          <p:cNvGrpSpPr/>
          <p:nvPr/>
        </p:nvGrpSpPr>
        <p:grpSpPr>
          <a:xfrm>
            <a:off x="2431260" y="5592154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594" name="Google Shape;1356;p44">
              <a:extLst>
                <a:ext uri="{FF2B5EF4-FFF2-40B4-BE49-F238E27FC236}">
                  <a16:creationId xmlns:a16="http://schemas.microsoft.com/office/drawing/2014/main" id="{99657867-A25B-E07F-4B7A-2D7245933890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357;p44">
              <a:extLst>
                <a:ext uri="{FF2B5EF4-FFF2-40B4-BE49-F238E27FC236}">
                  <a16:creationId xmlns:a16="http://schemas.microsoft.com/office/drawing/2014/main" id="{0B54D635-3809-16E3-7DF4-08964FBEC021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358;p44">
              <a:extLst>
                <a:ext uri="{FF2B5EF4-FFF2-40B4-BE49-F238E27FC236}">
                  <a16:creationId xmlns:a16="http://schemas.microsoft.com/office/drawing/2014/main" id="{0DD530C6-BC25-0A90-C32A-78B2266D973A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1355;p44">
            <a:extLst>
              <a:ext uri="{FF2B5EF4-FFF2-40B4-BE49-F238E27FC236}">
                <a16:creationId xmlns:a16="http://schemas.microsoft.com/office/drawing/2014/main" id="{47696A5B-6481-B993-66E3-F7F4E288D3BA}"/>
              </a:ext>
            </a:extLst>
          </p:cNvPr>
          <p:cNvGrpSpPr/>
          <p:nvPr/>
        </p:nvGrpSpPr>
        <p:grpSpPr>
          <a:xfrm>
            <a:off x="6873657" y="5624125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598" name="Google Shape;1356;p44">
              <a:extLst>
                <a:ext uri="{FF2B5EF4-FFF2-40B4-BE49-F238E27FC236}">
                  <a16:creationId xmlns:a16="http://schemas.microsoft.com/office/drawing/2014/main" id="{B6521376-CF60-D16C-0CEC-2AC9FABF5159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357;p44">
              <a:extLst>
                <a:ext uri="{FF2B5EF4-FFF2-40B4-BE49-F238E27FC236}">
                  <a16:creationId xmlns:a16="http://schemas.microsoft.com/office/drawing/2014/main" id="{426B7D1B-CE70-E73C-8438-C30FD40D7CB8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358;p44">
              <a:extLst>
                <a:ext uri="{FF2B5EF4-FFF2-40B4-BE49-F238E27FC236}">
                  <a16:creationId xmlns:a16="http://schemas.microsoft.com/office/drawing/2014/main" id="{BC63FE7E-7AC7-C912-B264-3268F5881DB3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1355;p44">
            <a:extLst>
              <a:ext uri="{FF2B5EF4-FFF2-40B4-BE49-F238E27FC236}">
                <a16:creationId xmlns:a16="http://schemas.microsoft.com/office/drawing/2014/main" id="{DA436B7F-7D98-B27F-F194-7ED5F77DC580}"/>
              </a:ext>
            </a:extLst>
          </p:cNvPr>
          <p:cNvGrpSpPr/>
          <p:nvPr/>
        </p:nvGrpSpPr>
        <p:grpSpPr>
          <a:xfrm>
            <a:off x="7909942" y="4630763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02" name="Google Shape;1356;p44">
              <a:extLst>
                <a:ext uri="{FF2B5EF4-FFF2-40B4-BE49-F238E27FC236}">
                  <a16:creationId xmlns:a16="http://schemas.microsoft.com/office/drawing/2014/main" id="{716CF1C7-6762-46F8-79EB-2AB25488106F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357;p44">
              <a:extLst>
                <a:ext uri="{FF2B5EF4-FFF2-40B4-BE49-F238E27FC236}">
                  <a16:creationId xmlns:a16="http://schemas.microsoft.com/office/drawing/2014/main" id="{4B2291E4-9AAC-129A-13A4-7A0E0AFE17D9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358;p44">
              <a:extLst>
                <a:ext uri="{FF2B5EF4-FFF2-40B4-BE49-F238E27FC236}">
                  <a16:creationId xmlns:a16="http://schemas.microsoft.com/office/drawing/2014/main" id="{175D6203-E4AD-B1F7-2574-AB0D0720CEA3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1355;p44">
            <a:extLst>
              <a:ext uri="{FF2B5EF4-FFF2-40B4-BE49-F238E27FC236}">
                <a16:creationId xmlns:a16="http://schemas.microsoft.com/office/drawing/2014/main" id="{32B7C3BB-54B5-245E-D321-063E6F4FA707}"/>
              </a:ext>
            </a:extLst>
          </p:cNvPr>
          <p:cNvGrpSpPr/>
          <p:nvPr/>
        </p:nvGrpSpPr>
        <p:grpSpPr>
          <a:xfrm>
            <a:off x="4102406" y="4623414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06" name="Google Shape;1356;p44">
              <a:extLst>
                <a:ext uri="{FF2B5EF4-FFF2-40B4-BE49-F238E27FC236}">
                  <a16:creationId xmlns:a16="http://schemas.microsoft.com/office/drawing/2014/main" id="{ECBCD4C2-ACD9-9DE7-F2CB-67FC742E726E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357;p44">
              <a:extLst>
                <a:ext uri="{FF2B5EF4-FFF2-40B4-BE49-F238E27FC236}">
                  <a16:creationId xmlns:a16="http://schemas.microsoft.com/office/drawing/2014/main" id="{CC811957-8425-801A-0368-154A5CF906B5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358;p44">
              <a:extLst>
                <a:ext uri="{FF2B5EF4-FFF2-40B4-BE49-F238E27FC236}">
                  <a16:creationId xmlns:a16="http://schemas.microsoft.com/office/drawing/2014/main" id="{44D165B1-1E2B-26AC-E31A-992909E635C8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1355;p44">
            <a:extLst>
              <a:ext uri="{FF2B5EF4-FFF2-40B4-BE49-F238E27FC236}">
                <a16:creationId xmlns:a16="http://schemas.microsoft.com/office/drawing/2014/main" id="{16D08341-CD3D-3932-CE7F-99A102D04E46}"/>
              </a:ext>
            </a:extLst>
          </p:cNvPr>
          <p:cNvGrpSpPr/>
          <p:nvPr/>
        </p:nvGrpSpPr>
        <p:grpSpPr>
          <a:xfrm>
            <a:off x="4720155" y="4608834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10" name="Google Shape;1356;p44">
              <a:extLst>
                <a:ext uri="{FF2B5EF4-FFF2-40B4-BE49-F238E27FC236}">
                  <a16:creationId xmlns:a16="http://schemas.microsoft.com/office/drawing/2014/main" id="{1A292AA9-C4BD-22B5-57CA-3E4CBBE429EC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357;p44">
              <a:extLst>
                <a:ext uri="{FF2B5EF4-FFF2-40B4-BE49-F238E27FC236}">
                  <a16:creationId xmlns:a16="http://schemas.microsoft.com/office/drawing/2014/main" id="{63916E32-369A-EEF0-41B8-B513CA12F0E3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358;p44">
              <a:extLst>
                <a:ext uri="{FF2B5EF4-FFF2-40B4-BE49-F238E27FC236}">
                  <a16:creationId xmlns:a16="http://schemas.microsoft.com/office/drawing/2014/main" id="{EFFFB204-566B-013F-AECB-8D856089C381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1355;p44">
            <a:extLst>
              <a:ext uri="{FF2B5EF4-FFF2-40B4-BE49-F238E27FC236}">
                <a16:creationId xmlns:a16="http://schemas.microsoft.com/office/drawing/2014/main" id="{89FC3A95-CBF4-6F10-D2EE-09B82E19D99F}"/>
              </a:ext>
            </a:extLst>
          </p:cNvPr>
          <p:cNvGrpSpPr/>
          <p:nvPr/>
        </p:nvGrpSpPr>
        <p:grpSpPr>
          <a:xfrm>
            <a:off x="3303273" y="5601409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14" name="Google Shape;1356;p44">
              <a:extLst>
                <a:ext uri="{FF2B5EF4-FFF2-40B4-BE49-F238E27FC236}">
                  <a16:creationId xmlns:a16="http://schemas.microsoft.com/office/drawing/2014/main" id="{A3B0BFD6-74B4-04F5-8279-5BFF6EAE8947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357;p44">
              <a:extLst>
                <a:ext uri="{FF2B5EF4-FFF2-40B4-BE49-F238E27FC236}">
                  <a16:creationId xmlns:a16="http://schemas.microsoft.com/office/drawing/2014/main" id="{CA4602A3-8BA7-86DB-270F-DCC240342501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358;p44">
              <a:extLst>
                <a:ext uri="{FF2B5EF4-FFF2-40B4-BE49-F238E27FC236}">
                  <a16:creationId xmlns:a16="http://schemas.microsoft.com/office/drawing/2014/main" id="{F913D86D-DBD6-1304-FF85-0D3786E7404C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1355;p44">
            <a:extLst>
              <a:ext uri="{FF2B5EF4-FFF2-40B4-BE49-F238E27FC236}">
                <a16:creationId xmlns:a16="http://schemas.microsoft.com/office/drawing/2014/main" id="{F647DC68-4C80-89AD-1F8F-AC31300467BD}"/>
              </a:ext>
            </a:extLst>
          </p:cNvPr>
          <p:cNvGrpSpPr/>
          <p:nvPr/>
        </p:nvGrpSpPr>
        <p:grpSpPr>
          <a:xfrm>
            <a:off x="3470258" y="4623325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18" name="Google Shape;1356;p44">
              <a:extLst>
                <a:ext uri="{FF2B5EF4-FFF2-40B4-BE49-F238E27FC236}">
                  <a16:creationId xmlns:a16="http://schemas.microsoft.com/office/drawing/2014/main" id="{14BDB0D6-4DBC-F434-E0B8-33B9685A5DE1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357;p44">
              <a:extLst>
                <a:ext uri="{FF2B5EF4-FFF2-40B4-BE49-F238E27FC236}">
                  <a16:creationId xmlns:a16="http://schemas.microsoft.com/office/drawing/2014/main" id="{B1C0E885-0C88-9BCE-CFF8-A9E125DE2DD1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358;p44">
              <a:extLst>
                <a:ext uri="{FF2B5EF4-FFF2-40B4-BE49-F238E27FC236}">
                  <a16:creationId xmlns:a16="http://schemas.microsoft.com/office/drawing/2014/main" id="{8D08BFCB-2DC8-5A13-DBE6-FBD1E993DBAF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1355;p44">
            <a:extLst>
              <a:ext uri="{FF2B5EF4-FFF2-40B4-BE49-F238E27FC236}">
                <a16:creationId xmlns:a16="http://schemas.microsoft.com/office/drawing/2014/main" id="{82A64029-5DF9-F3D8-6111-98E2A56DE33C}"/>
              </a:ext>
            </a:extLst>
          </p:cNvPr>
          <p:cNvGrpSpPr/>
          <p:nvPr/>
        </p:nvGrpSpPr>
        <p:grpSpPr>
          <a:xfrm>
            <a:off x="6000077" y="4661509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22" name="Google Shape;1356;p44">
              <a:extLst>
                <a:ext uri="{FF2B5EF4-FFF2-40B4-BE49-F238E27FC236}">
                  <a16:creationId xmlns:a16="http://schemas.microsoft.com/office/drawing/2014/main" id="{8DC46C5F-71E0-D814-4BC6-46A888564F63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357;p44">
              <a:extLst>
                <a:ext uri="{FF2B5EF4-FFF2-40B4-BE49-F238E27FC236}">
                  <a16:creationId xmlns:a16="http://schemas.microsoft.com/office/drawing/2014/main" id="{8A58BF82-B242-8A30-D9D3-59B064989C38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358;p44">
              <a:extLst>
                <a:ext uri="{FF2B5EF4-FFF2-40B4-BE49-F238E27FC236}">
                  <a16:creationId xmlns:a16="http://schemas.microsoft.com/office/drawing/2014/main" id="{C3BFE447-944F-16AA-19BE-0C3EC889E845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1355;p44">
            <a:extLst>
              <a:ext uri="{FF2B5EF4-FFF2-40B4-BE49-F238E27FC236}">
                <a16:creationId xmlns:a16="http://schemas.microsoft.com/office/drawing/2014/main" id="{F6957729-B81D-7C37-FBAB-F2F80A5A401E}"/>
              </a:ext>
            </a:extLst>
          </p:cNvPr>
          <p:cNvGrpSpPr/>
          <p:nvPr/>
        </p:nvGrpSpPr>
        <p:grpSpPr>
          <a:xfrm>
            <a:off x="7283982" y="4651078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26" name="Google Shape;1356;p44">
              <a:extLst>
                <a:ext uri="{FF2B5EF4-FFF2-40B4-BE49-F238E27FC236}">
                  <a16:creationId xmlns:a16="http://schemas.microsoft.com/office/drawing/2014/main" id="{81F63D44-ACEF-F82A-29B9-8A13CD0FFE9F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357;p44">
              <a:extLst>
                <a:ext uri="{FF2B5EF4-FFF2-40B4-BE49-F238E27FC236}">
                  <a16:creationId xmlns:a16="http://schemas.microsoft.com/office/drawing/2014/main" id="{FFA09929-C74D-5816-81F7-79D5DD4BAC91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358;p44">
              <a:extLst>
                <a:ext uri="{FF2B5EF4-FFF2-40B4-BE49-F238E27FC236}">
                  <a16:creationId xmlns:a16="http://schemas.microsoft.com/office/drawing/2014/main" id="{0BE79853-6D49-3EEC-077B-DE4FC5C1CD03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1355;p44">
            <a:extLst>
              <a:ext uri="{FF2B5EF4-FFF2-40B4-BE49-F238E27FC236}">
                <a16:creationId xmlns:a16="http://schemas.microsoft.com/office/drawing/2014/main" id="{78DDF9D9-8A3E-1539-D841-7A6750471035}"/>
              </a:ext>
            </a:extLst>
          </p:cNvPr>
          <p:cNvGrpSpPr/>
          <p:nvPr/>
        </p:nvGrpSpPr>
        <p:grpSpPr>
          <a:xfrm>
            <a:off x="5348992" y="4644244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30" name="Google Shape;1356;p44">
              <a:extLst>
                <a:ext uri="{FF2B5EF4-FFF2-40B4-BE49-F238E27FC236}">
                  <a16:creationId xmlns:a16="http://schemas.microsoft.com/office/drawing/2014/main" id="{A61E3977-5BDD-7783-E527-34DAF7823FBB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357;p44">
              <a:extLst>
                <a:ext uri="{FF2B5EF4-FFF2-40B4-BE49-F238E27FC236}">
                  <a16:creationId xmlns:a16="http://schemas.microsoft.com/office/drawing/2014/main" id="{9A5EAFF4-86B4-DF45-1061-87BB8A75E9F5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358;p44">
              <a:extLst>
                <a:ext uri="{FF2B5EF4-FFF2-40B4-BE49-F238E27FC236}">
                  <a16:creationId xmlns:a16="http://schemas.microsoft.com/office/drawing/2014/main" id="{5D45EF51-C172-A868-A037-22A2258A9B15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1355;p44">
            <a:extLst>
              <a:ext uri="{FF2B5EF4-FFF2-40B4-BE49-F238E27FC236}">
                <a16:creationId xmlns:a16="http://schemas.microsoft.com/office/drawing/2014/main" id="{917BCDDC-C6B8-E1C5-294B-ECC917A85E6F}"/>
              </a:ext>
            </a:extLst>
          </p:cNvPr>
          <p:cNvGrpSpPr/>
          <p:nvPr/>
        </p:nvGrpSpPr>
        <p:grpSpPr>
          <a:xfrm>
            <a:off x="4218522" y="5614366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34" name="Google Shape;1356;p44">
              <a:extLst>
                <a:ext uri="{FF2B5EF4-FFF2-40B4-BE49-F238E27FC236}">
                  <a16:creationId xmlns:a16="http://schemas.microsoft.com/office/drawing/2014/main" id="{0737D1BB-511D-FF02-4DC0-EB1913579DBC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357;p44">
              <a:extLst>
                <a:ext uri="{FF2B5EF4-FFF2-40B4-BE49-F238E27FC236}">
                  <a16:creationId xmlns:a16="http://schemas.microsoft.com/office/drawing/2014/main" id="{02308D8B-3CB7-F7A4-6897-E6AAA7A790FC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358;p44">
              <a:extLst>
                <a:ext uri="{FF2B5EF4-FFF2-40B4-BE49-F238E27FC236}">
                  <a16:creationId xmlns:a16="http://schemas.microsoft.com/office/drawing/2014/main" id="{E849AF98-01F2-6817-02DC-B54C261653BA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1355;p44">
            <a:extLst>
              <a:ext uri="{FF2B5EF4-FFF2-40B4-BE49-F238E27FC236}">
                <a16:creationId xmlns:a16="http://schemas.microsoft.com/office/drawing/2014/main" id="{EF0AA8AF-7807-597E-8E08-D81287345319}"/>
              </a:ext>
            </a:extLst>
          </p:cNvPr>
          <p:cNvGrpSpPr/>
          <p:nvPr/>
        </p:nvGrpSpPr>
        <p:grpSpPr>
          <a:xfrm>
            <a:off x="6624706" y="4652086"/>
            <a:ext cx="203600" cy="89039"/>
            <a:chOff x="952700" y="1101100"/>
            <a:chExt cx="265900" cy="186050"/>
          </a:xfrm>
          <a:solidFill>
            <a:schemeClr val="bg1">
              <a:lumMod val="75000"/>
            </a:schemeClr>
          </a:solidFill>
          <a:effectLst>
            <a:glow rad="228600">
              <a:srgbClr val="FF0000">
                <a:alpha val="40000"/>
              </a:srgbClr>
            </a:glow>
          </a:effectLst>
        </p:grpSpPr>
        <p:sp>
          <p:nvSpPr>
            <p:cNvPr id="638" name="Google Shape;1356;p44">
              <a:extLst>
                <a:ext uri="{FF2B5EF4-FFF2-40B4-BE49-F238E27FC236}">
                  <a16:creationId xmlns:a16="http://schemas.microsoft.com/office/drawing/2014/main" id="{7B6D7E55-0535-7E67-25ED-81FC9A0BC36D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357;p44">
              <a:extLst>
                <a:ext uri="{FF2B5EF4-FFF2-40B4-BE49-F238E27FC236}">
                  <a16:creationId xmlns:a16="http://schemas.microsoft.com/office/drawing/2014/main" id="{6E0C1951-13DE-EBC0-D3B7-85067347BAF9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358;p44">
              <a:extLst>
                <a:ext uri="{FF2B5EF4-FFF2-40B4-BE49-F238E27FC236}">
                  <a16:creationId xmlns:a16="http://schemas.microsoft.com/office/drawing/2014/main" id="{893DA489-530D-24B3-C214-CF8625F7B722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1" name="Picture 640">
            <a:extLst>
              <a:ext uri="{FF2B5EF4-FFF2-40B4-BE49-F238E27FC236}">
                <a16:creationId xmlns:a16="http://schemas.microsoft.com/office/drawing/2014/main" id="{5C31C4B7-EFA4-E6D2-404F-1575EEBB25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99" y="3321722"/>
            <a:ext cx="1631155" cy="1739503"/>
          </a:xfrm>
          <a:prstGeom prst="rect">
            <a:avLst/>
          </a:prstGeom>
        </p:spPr>
      </p:pic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9F222F3F-7F4E-97ED-8A02-F464EF9AE530}"/>
              </a:ext>
            </a:extLst>
          </p:cNvPr>
          <p:cNvSpPr/>
          <p:nvPr/>
        </p:nvSpPr>
        <p:spPr>
          <a:xfrm>
            <a:off x="6952937" y="4192603"/>
            <a:ext cx="711985" cy="271465"/>
          </a:xfrm>
          <a:prstGeom prst="roundRect">
            <a:avLst>
              <a:gd name="adj" fmla="val 472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Comic Sans MS" panose="030F0702030302020204" pitchFamily="66" charset="0"/>
              </a:rPr>
              <a:t>MH 12 MD 01</a:t>
            </a:r>
            <a:endParaRPr lang="en-IN" sz="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8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019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2" grpId="0" animBg="1"/>
      <p:bldP spid="56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3076</TotalTime>
  <Words>80</Words>
  <Application>Microsoft Office PowerPoint</Application>
  <PresentationFormat>Widescreen</PresentationFormat>
  <Paragraphs>12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</dc:creator>
  <cp:lastModifiedBy>Mayur</cp:lastModifiedBy>
  <cp:revision>17</cp:revision>
  <dcterms:created xsi:type="dcterms:W3CDTF">2022-02-14T23:34:20Z</dcterms:created>
  <dcterms:modified xsi:type="dcterms:W3CDTF">2022-06-02T14:04:54Z</dcterms:modified>
</cp:coreProperties>
</file>