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71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/>
    <p:restoredTop sz="78972"/>
  </p:normalViewPr>
  <p:slideViewPr>
    <p:cSldViewPr snapToGrid="0" snapToObjects="1">
      <p:cViewPr varScale="1">
        <p:scale>
          <a:sx n="47" d="100"/>
          <a:sy n="47" d="100"/>
        </p:scale>
        <p:origin x="126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 </a:t>
          </a:r>
        </a:p>
        <a:p>
          <a:r>
            <a:rPr lang="en-GB" sz="1800" b="1" dirty="0"/>
            <a:t>‘</a:t>
          </a:r>
          <a:r>
            <a:rPr lang="en-GB" sz="2400" b="1" dirty="0"/>
            <a:t>DATA VISUALIZATION</a:t>
          </a:r>
          <a:r>
            <a:rPr lang="en-GB" sz="1800" b="1" dirty="0"/>
            <a:t>’ 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Visualization files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5D95827A-9776-D647-BF1F-0DE9B6DA133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Study Data</a:t>
          </a:r>
        </a:p>
      </dgm:t>
    </dgm:pt>
    <dgm:pt modelId="{7822D8F0-4B16-7B42-8C07-BB9169F847FD}" type="parTrans" cxnId="{5B5A1054-123B-2045-8DFE-DA98CB94EB97}">
      <dgm:prSet/>
      <dgm:spPr/>
      <dgm:t>
        <a:bodyPr/>
        <a:lstStyle/>
        <a:p>
          <a:endParaRPr lang="en-GB"/>
        </a:p>
      </dgm:t>
    </dgm:pt>
    <dgm:pt modelId="{DB4348A0-4419-264D-8E5E-F34162AD6630}" type="sibTrans" cxnId="{5B5A1054-123B-2045-8DFE-DA98CB94EB97}">
      <dgm:prSet/>
      <dgm:spPr/>
      <dgm:t>
        <a:bodyPr/>
        <a:lstStyle/>
        <a:p>
          <a:endParaRPr lang="en-GB"/>
        </a:p>
      </dgm:t>
    </dgm:pt>
    <dgm:pt modelId="{8C6864B7-56F3-FB43-8125-49A5B24703E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Clean Data</a:t>
          </a:r>
        </a:p>
      </dgm:t>
    </dgm:pt>
    <dgm:pt modelId="{D774F885-7320-BC44-AAB7-AEF06687FAB8}" type="parTrans" cxnId="{0B1CE9EC-88AE-5D42-928F-032A9DBAAA49}">
      <dgm:prSet/>
      <dgm:spPr/>
      <dgm:t>
        <a:bodyPr/>
        <a:lstStyle/>
        <a:p>
          <a:endParaRPr lang="en-GB"/>
        </a:p>
      </dgm:t>
    </dgm:pt>
    <dgm:pt modelId="{618E6C3E-7FBD-B241-87D9-6CE366F1F9DD}" type="sibTrans" cxnId="{0B1CE9EC-88AE-5D42-928F-032A9DBAAA49}">
      <dgm:prSet/>
      <dgm:spPr/>
      <dgm:t>
        <a:bodyPr/>
        <a:lstStyle/>
        <a:p>
          <a:endParaRPr lang="en-GB"/>
        </a:p>
      </dgm:t>
    </dgm:pt>
    <dgm:pt modelId="{5713B391-D774-3A40-B8E5-2847410F944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Import Data</a:t>
          </a:r>
        </a:p>
      </dgm:t>
    </dgm:pt>
    <dgm:pt modelId="{3003D756-E2E3-6E4E-82C0-5F76FE39C15C}" type="parTrans" cxnId="{FD092B65-2233-C34F-B308-B973BE753BB2}">
      <dgm:prSet/>
      <dgm:spPr/>
      <dgm:t>
        <a:bodyPr/>
        <a:lstStyle/>
        <a:p>
          <a:endParaRPr lang="en-GB"/>
        </a:p>
      </dgm:t>
    </dgm:pt>
    <dgm:pt modelId="{2F5DE3C2-C653-024F-BE31-E1EBEE3D7D6B}" type="sibTrans" cxnId="{FD092B65-2233-C34F-B308-B973BE753BB2}">
      <dgm:prSet/>
      <dgm:spPr/>
      <dgm:t>
        <a:bodyPr/>
        <a:lstStyle/>
        <a:p>
          <a:endParaRPr lang="en-GB"/>
        </a:p>
      </dgm:t>
    </dgm:pt>
    <dgm:pt modelId="{64432354-990F-D744-8A14-4D004AD6889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Analyse &amp; Create Visualization</a:t>
          </a:r>
        </a:p>
      </dgm:t>
    </dgm:pt>
    <dgm:pt modelId="{B1A6BBC7-5F86-0146-A567-2304A0951D6C}" type="parTrans" cxnId="{F442DA51-5527-5E49-BB73-201220D7C572}">
      <dgm:prSet/>
      <dgm:spPr/>
      <dgm:t>
        <a:bodyPr/>
        <a:lstStyle/>
        <a:p>
          <a:endParaRPr lang="en-US"/>
        </a:p>
      </dgm:t>
    </dgm:pt>
    <dgm:pt modelId="{C5824803-F72E-EA4F-8F12-DE9F930EC7C1}" type="sibTrans" cxnId="{F442DA51-5527-5E49-BB73-201220D7C572}">
      <dgm:prSet/>
      <dgm:spPr/>
      <dgm:t>
        <a:bodyPr/>
        <a:lstStyle/>
        <a:p>
          <a:endParaRPr lang="en-US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311951" custScaleY="196929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8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8"/>
      <dgm:spPr/>
    </dgm:pt>
    <dgm:pt modelId="{082858DA-3FBC-224B-94F4-A3E62BFB3CA0}" type="pres">
      <dgm:prSet presAssocID="{6F990348-5120-7140-980E-D1A49D03543A}" presName="text3" presStyleLbl="fgAcc3" presStyleIdx="0" presStyleCnt="8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8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8"/>
      <dgm:spPr/>
    </dgm:pt>
    <dgm:pt modelId="{8EEDF970-CC88-124A-A9E9-A1462E464C5C}" type="pres">
      <dgm:prSet presAssocID="{29AD3176-2D40-CF49-A544-12BEE310D254}" presName="text3" presStyleLbl="fgAcc3" presStyleIdx="1" presStyleCnt="8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8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8"/>
      <dgm:spPr/>
    </dgm:pt>
    <dgm:pt modelId="{1335637A-7683-4A41-B519-CE080C5D3C7D}" type="pres">
      <dgm:prSet presAssocID="{50A67927-BA02-734A-A0AE-86F97EFE870C}" presName="text3" presStyleLbl="fgAcc3" presStyleIdx="2" presStyleCnt="8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8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8"/>
      <dgm:spPr/>
    </dgm:pt>
    <dgm:pt modelId="{98149894-16C1-9849-9F1D-7F8F3F75A8FC}" type="pres">
      <dgm:prSet presAssocID="{98D6B55B-33A1-654B-9A07-4017B4BCBC3D}" presName="text3" presStyleLbl="fgAcc3" presStyleIdx="3" presStyleCnt="8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8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8"/>
      <dgm:spPr/>
    </dgm:pt>
    <dgm:pt modelId="{EACE96B3-4D7B-5841-A0E5-AF7D060742AB}" type="pres">
      <dgm:prSet presAssocID="{7634EBF5-E466-1B4A-B6D3-3F4B45B7606D}" presName="text3" presStyleLbl="fgAcc3" presStyleIdx="4" presStyleCnt="8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23690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8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8"/>
      <dgm:spPr/>
    </dgm:pt>
    <dgm:pt modelId="{4D06952F-0D14-5749-83D1-8713E0D0751F}" type="pres">
      <dgm:prSet presAssocID="{9D68368C-33AA-1644-80E4-398208A2C6F0}" presName="text3" presStyleLbl="fgAcc3" presStyleIdx="5" presStyleCnt="8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01789388-FCCE-064C-B9C5-2175C5F43E16}" type="pres">
      <dgm:prSet presAssocID="{7822D8F0-4B16-7B42-8C07-BB9169F847FD}" presName="Name23" presStyleLbl="parChTrans1D4" presStyleIdx="0" presStyleCnt="4"/>
      <dgm:spPr/>
    </dgm:pt>
    <dgm:pt modelId="{0EF3DE46-FDFE-1D4C-814E-5725C26D22C5}" type="pres">
      <dgm:prSet presAssocID="{5D95827A-9776-D647-BF1F-0DE9B6DA1331}" presName="hierRoot4" presStyleCnt="0"/>
      <dgm:spPr/>
    </dgm:pt>
    <dgm:pt modelId="{CDD2A29E-0939-834F-9D70-1932733214F7}" type="pres">
      <dgm:prSet presAssocID="{5D95827A-9776-D647-BF1F-0DE9B6DA1331}" presName="composite4" presStyleCnt="0"/>
      <dgm:spPr/>
    </dgm:pt>
    <dgm:pt modelId="{B0CDF186-D985-BC41-8834-2B28FCD0FF51}" type="pres">
      <dgm:prSet presAssocID="{5D95827A-9776-D647-BF1F-0DE9B6DA1331}" presName="background4" presStyleLbl="node4" presStyleIdx="0" presStyleCnt="4"/>
      <dgm:spPr>
        <a:solidFill>
          <a:schemeClr val="accent1"/>
        </a:solidFill>
      </dgm:spPr>
    </dgm:pt>
    <dgm:pt modelId="{3FBC2F52-5F44-D44A-AF08-C5AD00B577BE}" type="pres">
      <dgm:prSet presAssocID="{5D95827A-9776-D647-BF1F-0DE9B6DA1331}" presName="text4" presStyleLbl="fgAcc4" presStyleIdx="0" presStyleCnt="4">
        <dgm:presLayoutVars>
          <dgm:chPref val="3"/>
        </dgm:presLayoutVars>
      </dgm:prSet>
      <dgm:spPr/>
    </dgm:pt>
    <dgm:pt modelId="{89183A3C-C615-3A47-88F3-63B2DF3AEF94}" type="pres">
      <dgm:prSet presAssocID="{5D95827A-9776-D647-BF1F-0DE9B6DA1331}" presName="hierChild5" presStyleCnt="0"/>
      <dgm:spPr/>
    </dgm:pt>
    <dgm:pt modelId="{73034E61-C323-204E-8FDC-8FD125447BE1}" type="pres">
      <dgm:prSet presAssocID="{D774F885-7320-BC44-AAB7-AEF06687FAB8}" presName="Name23" presStyleLbl="parChTrans1D4" presStyleIdx="1" presStyleCnt="4"/>
      <dgm:spPr/>
    </dgm:pt>
    <dgm:pt modelId="{71183D42-BE35-D948-9E9B-B0EEE66DB79F}" type="pres">
      <dgm:prSet presAssocID="{8C6864B7-56F3-FB43-8125-49A5B24703E0}" presName="hierRoot4" presStyleCnt="0"/>
      <dgm:spPr/>
    </dgm:pt>
    <dgm:pt modelId="{A97451F8-2D1F-3D46-8811-75113820EDCB}" type="pres">
      <dgm:prSet presAssocID="{8C6864B7-56F3-FB43-8125-49A5B24703E0}" presName="composite4" presStyleCnt="0"/>
      <dgm:spPr/>
    </dgm:pt>
    <dgm:pt modelId="{7C859C94-1053-684B-9484-AA80DED7B111}" type="pres">
      <dgm:prSet presAssocID="{8C6864B7-56F3-FB43-8125-49A5B24703E0}" presName="background4" presStyleLbl="node4" presStyleIdx="1" presStyleCnt="4"/>
      <dgm:spPr>
        <a:solidFill>
          <a:schemeClr val="accent1"/>
        </a:solidFill>
      </dgm:spPr>
    </dgm:pt>
    <dgm:pt modelId="{F385D14B-7DD5-114E-91EF-91965AD6FC54}" type="pres">
      <dgm:prSet presAssocID="{8C6864B7-56F3-FB43-8125-49A5B24703E0}" presName="text4" presStyleLbl="fgAcc4" presStyleIdx="1" presStyleCnt="4">
        <dgm:presLayoutVars>
          <dgm:chPref val="3"/>
        </dgm:presLayoutVars>
      </dgm:prSet>
      <dgm:spPr/>
    </dgm:pt>
    <dgm:pt modelId="{F7A771BB-8318-1C45-9EDE-C749B0E078C3}" type="pres">
      <dgm:prSet presAssocID="{8C6864B7-56F3-FB43-8125-49A5B24703E0}" presName="hierChild5" presStyleCnt="0"/>
      <dgm:spPr/>
    </dgm:pt>
    <dgm:pt modelId="{5A1C4775-ECD7-884F-B8D8-69A3E92C93FE}" type="pres">
      <dgm:prSet presAssocID="{3003D756-E2E3-6E4E-82C0-5F76FE39C15C}" presName="Name23" presStyleLbl="parChTrans1D4" presStyleIdx="2" presStyleCnt="4"/>
      <dgm:spPr/>
    </dgm:pt>
    <dgm:pt modelId="{A5BE635C-C88C-B045-AADB-343481E80EA3}" type="pres">
      <dgm:prSet presAssocID="{5713B391-D774-3A40-B8E5-2847410F944D}" presName="hierRoot4" presStyleCnt="0"/>
      <dgm:spPr/>
    </dgm:pt>
    <dgm:pt modelId="{804B9022-0A85-BA4F-B36A-2DABE9F614C7}" type="pres">
      <dgm:prSet presAssocID="{5713B391-D774-3A40-B8E5-2847410F944D}" presName="composite4" presStyleCnt="0"/>
      <dgm:spPr/>
    </dgm:pt>
    <dgm:pt modelId="{53E829B1-19C7-E343-8EB6-BD12E842ED9F}" type="pres">
      <dgm:prSet presAssocID="{5713B391-D774-3A40-B8E5-2847410F944D}" presName="background4" presStyleLbl="node4" presStyleIdx="2" presStyleCnt="4"/>
      <dgm:spPr>
        <a:solidFill>
          <a:schemeClr val="accent1"/>
        </a:solidFill>
      </dgm:spPr>
    </dgm:pt>
    <dgm:pt modelId="{0EB6D8FA-9477-1C4B-8B53-D2FACDC6D83C}" type="pres">
      <dgm:prSet presAssocID="{5713B391-D774-3A40-B8E5-2847410F944D}" presName="text4" presStyleLbl="fgAcc4" presStyleIdx="2" presStyleCnt="4">
        <dgm:presLayoutVars>
          <dgm:chPref val="3"/>
        </dgm:presLayoutVars>
      </dgm:prSet>
      <dgm:spPr/>
    </dgm:pt>
    <dgm:pt modelId="{6DAEDF69-6141-024A-B423-5DDD784140E8}" type="pres">
      <dgm:prSet presAssocID="{5713B391-D774-3A40-B8E5-2847410F944D}" presName="hierChild5" presStyleCnt="0"/>
      <dgm:spPr/>
    </dgm:pt>
    <dgm:pt modelId="{58F32B2B-11D9-B140-8D70-814D800B448B}" type="pres">
      <dgm:prSet presAssocID="{B1A6BBC7-5F86-0146-A567-2304A0951D6C}" presName="Name23" presStyleLbl="parChTrans1D4" presStyleIdx="3" presStyleCnt="4"/>
      <dgm:spPr/>
    </dgm:pt>
    <dgm:pt modelId="{18C11BFD-EDEA-314D-AC4B-4A408858887D}" type="pres">
      <dgm:prSet presAssocID="{64432354-990F-D744-8A14-4D004AD68898}" presName="hierRoot4" presStyleCnt="0"/>
      <dgm:spPr/>
    </dgm:pt>
    <dgm:pt modelId="{8905D12F-5310-6947-BE4F-60754FA8CFEB}" type="pres">
      <dgm:prSet presAssocID="{64432354-990F-D744-8A14-4D004AD68898}" presName="composite4" presStyleCnt="0"/>
      <dgm:spPr/>
    </dgm:pt>
    <dgm:pt modelId="{9878DA97-8B1A-D549-8634-E93113E8157A}" type="pres">
      <dgm:prSet presAssocID="{64432354-990F-D744-8A14-4D004AD68898}" presName="background4" presStyleLbl="node4" presStyleIdx="3" presStyleCnt="4"/>
      <dgm:spPr>
        <a:solidFill>
          <a:schemeClr val="accent1"/>
        </a:solidFill>
      </dgm:spPr>
    </dgm:pt>
    <dgm:pt modelId="{97B1A5B0-387F-0046-AFC6-6CC577AF5297}" type="pres">
      <dgm:prSet presAssocID="{64432354-990F-D744-8A14-4D004AD68898}" presName="text4" presStyleLbl="fgAcc4" presStyleIdx="3" presStyleCnt="4">
        <dgm:presLayoutVars>
          <dgm:chPref val="3"/>
        </dgm:presLayoutVars>
      </dgm:prSet>
      <dgm:spPr/>
    </dgm:pt>
    <dgm:pt modelId="{CB96D5FD-4E9B-A043-88C7-DA106041337C}" type="pres">
      <dgm:prSet presAssocID="{64432354-990F-D744-8A14-4D004AD68898}" presName="hierChild5" presStyleCnt="0"/>
      <dgm:spPr/>
    </dgm:pt>
    <dgm:pt modelId="{1F917BC3-7A4E-1541-B76E-4BF488033D39}" type="pres">
      <dgm:prSet presAssocID="{F2E405BB-9D46-8742-BDA8-9A651FCAAE01}" presName="Name17" presStyleLbl="parChTrans1D3" presStyleIdx="6" presStyleCnt="8"/>
      <dgm:spPr/>
    </dgm:pt>
    <dgm:pt modelId="{F068BEA8-7375-864D-AC6C-56D2FD4A2D71}" type="pres">
      <dgm:prSet presAssocID="{D1A8A6CA-0B6E-724A-87A8-FD6A0D5D7FA2}" presName="hierRoot3" presStyleCnt="0"/>
      <dgm:spPr/>
    </dgm:pt>
    <dgm:pt modelId="{AD657A9D-B400-8B49-A1EC-54C0F7B9B7E2}" type="pres">
      <dgm:prSet presAssocID="{D1A8A6CA-0B6E-724A-87A8-FD6A0D5D7FA2}" presName="composite3" presStyleCnt="0"/>
      <dgm:spPr/>
    </dgm:pt>
    <dgm:pt modelId="{EEAF69D3-1C83-BE42-9444-E44A1FE16B6C}" type="pres">
      <dgm:prSet presAssocID="{D1A8A6CA-0B6E-724A-87A8-FD6A0D5D7FA2}" presName="background3" presStyleLbl="node3" presStyleIdx="6" presStyleCnt="8"/>
      <dgm:spPr/>
    </dgm:pt>
    <dgm:pt modelId="{5C6A47E4-C876-9941-93BB-1981FB821EF8}" type="pres">
      <dgm:prSet presAssocID="{D1A8A6CA-0B6E-724A-87A8-FD6A0D5D7FA2}" presName="text3" presStyleLbl="fgAcc3" presStyleIdx="6" presStyleCnt="8">
        <dgm:presLayoutVars>
          <dgm:chPref val="3"/>
        </dgm:presLayoutVars>
      </dgm:prSet>
      <dgm:spPr/>
    </dgm:pt>
    <dgm:pt modelId="{129F1FCE-6DAB-A84B-9C00-B8B782844E86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7" presStyleCnt="8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7" presStyleCnt="8"/>
      <dgm:spPr/>
    </dgm:pt>
    <dgm:pt modelId="{9D58D02A-44CE-254C-9A0F-657338F15D7C}" type="pres">
      <dgm:prSet presAssocID="{089FD83E-6928-1E43-95D3-124D5441D173}" presName="text3" presStyleLbl="fgAcc3" presStyleIdx="7" presStyleCnt="8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E14993C-6AF0-2249-A8E6-5C95FD065996}" type="presOf" srcId="{D774F885-7320-BC44-AAB7-AEF06687FAB8}" destId="{73034E61-C323-204E-8FDC-8FD125447BE1}" srcOrd="0" destOrd="0" presId="urn:microsoft.com/office/officeart/2005/8/layout/hierarchy1"/>
    <dgm:cxn modelId="{DDE2543D-113E-F344-8503-A56E5DBC68DB}" type="presOf" srcId="{D1A8A6CA-0B6E-724A-87A8-FD6A0D5D7FA2}" destId="{5C6A47E4-C876-9941-93BB-1981FB821EF8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FD092B65-2233-C34F-B308-B973BE753BB2}" srcId="{9D68368C-33AA-1644-80E4-398208A2C6F0}" destId="{5713B391-D774-3A40-B8E5-2847410F944D}" srcOrd="2" destOrd="0" parTransId="{3003D756-E2E3-6E4E-82C0-5F76FE39C15C}" sibTransId="{2F5DE3C2-C653-024F-BE31-E1EBEE3D7D6B}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F442DA51-5527-5E49-BB73-201220D7C572}" srcId="{9D68368C-33AA-1644-80E4-398208A2C6F0}" destId="{64432354-990F-D744-8A14-4D004AD68898}" srcOrd="3" destOrd="0" parTransId="{B1A6BBC7-5F86-0146-A567-2304A0951D6C}" sibTransId="{C5824803-F72E-EA4F-8F12-DE9F930EC7C1}"/>
    <dgm:cxn modelId="{912C3072-96FD-F94B-B973-7215A0C86BD9}" type="presOf" srcId="{84964AA1-2887-2347-A899-D194B6579AD1}" destId="{8954BF01-E3B9-0B43-AF55-1BBEDDE5CC48}" srcOrd="0" destOrd="0" presId="urn:microsoft.com/office/officeart/2005/8/layout/hierarchy1"/>
    <dgm:cxn modelId="{5B5A1054-123B-2045-8DFE-DA98CB94EB97}" srcId="{9D68368C-33AA-1644-80E4-398208A2C6F0}" destId="{5D95827A-9776-D647-BF1F-0DE9B6DA1331}" srcOrd="0" destOrd="0" parTransId="{7822D8F0-4B16-7B42-8C07-BB9169F847FD}" sibTransId="{DB4348A0-4419-264D-8E5E-F34162AD6630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7BA83D54-3920-344E-A19F-A6B04F8C881E}" type="presOf" srcId="{C4B8A25D-FD5D-494A-8203-BFBFA3CD48BC}" destId="{E308BE26-04AE-3F4E-9575-A8C4DCD1DEBA}" srcOrd="0" destOrd="0" presId="urn:microsoft.com/office/officeart/2005/8/layout/hierarchy1"/>
    <dgm:cxn modelId="{82E79655-F550-2147-A580-4274039CBE97}" type="presOf" srcId="{B1A6BBC7-5F86-0146-A567-2304A0951D6C}" destId="{58F32B2B-11D9-B140-8D70-814D800B448B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05E9E58-0160-494C-B1F7-0A6368D8537F}" type="presOf" srcId="{5713B391-D774-3A40-B8E5-2847410F944D}" destId="{0EB6D8FA-9477-1C4B-8B53-D2FACDC6D83C}" srcOrd="0" destOrd="0" presId="urn:microsoft.com/office/officeart/2005/8/layout/hierarchy1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9B63C2AD-753F-3C48-8E39-25223CFA9F84}" type="presOf" srcId="{7822D8F0-4B16-7B42-8C07-BB9169F847FD}" destId="{01789388-FCCE-064C-B9C5-2175C5F43E16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4A15E8BB-B8C8-AA42-9473-C7BAF7AC476C}" type="presOf" srcId="{3003D756-E2E3-6E4E-82C0-5F76FE39C15C}" destId="{5A1C4775-ECD7-884F-B8D8-69A3E92C93FE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AFB33FC7-054E-D049-96D1-E91F5665B452}" type="presOf" srcId="{089FD83E-6928-1E43-95D3-124D5441D173}" destId="{9D58D02A-44CE-254C-9A0F-657338F15D7C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8857F1D9-64F8-A040-9A5D-65262591A04E}" type="presOf" srcId="{64432354-990F-D744-8A14-4D004AD68898}" destId="{97B1A5B0-387F-0046-AFC6-6CC577AF5297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453750EB-3F24-5C43-9F08-D8F42F13776E}" srcId="{1BC165AB-B879-6E45-BE42-9DB85E468E5E}" destId="{D1A8A6CA-0B6E-724A-87A8-FD6A0D5D7FA2}" srcOrd="1" destOrd="0" parTransId="{F2E405BB-9D46-8742-BDA8-9A651FCAAE01}" sibTransId="{ED709F34-2065-8B4D-8890-38221EB21289}"/>
    <dgm:cxn modelId="{251AB1EC-4B6C-B044-9006-BF11BE01F75D}" type="presOf" srcId="{8C6864B7-56F3-FB43-8125-49A5B24703E0}" destId="{F385D14B-7DD5-114E-91EF-91965AD6FC54}" srcOrd="0" destOrd="0" presId="urn:microsoft.com/office/officeart/2005/8/layout/hierarchy1"/>
    <dgm:cxn modelId="{0B1CE9EC-88AE-5D42-928F-032A9DBAAA49}" srcId="{9D68368C-33AA-1644-80E4-398208A2C6F0}" destId="{8C6864B7-56F3-FB43-8125-49A5B24703E0}" srcOrd="1" destOrd="0" parTransId="{D774F885-7320-BC44-AAB7-AEF06687FAB8}" sibTransId="{618E6C3E-7FBD-B241-87D9-6CE366F1F9DD}"/>
    <dgm:cxn modelId="{C8B3B8F4-7D51-0A47-A796-3C88FA169276}" type="presOf" srcId="{C048921F-4EB1-284C-AA0A-60D6AD5FBA44}" destId="{678D6FA3-6B34-8346-B07D-06A6FFED1912}" srcOrd="0" destOrd="0" presId="urn:microsoft.com/office/officeart/2005/8/layout/hierarchy1"/>
    <dgm:cxn modelId="{F51EE8F4-C4DE-5E45-A7F1-1E97BABA4F93}" type="presOf" srcId="{F2E405BB-9D46-8742-BDA8-9A651FCAAE01}" destId="{1F917BC3-7A4E-1541-B76E-4BF488033D39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437330FD-2F21-2E47-BF62-9EF8FA592C96}" type="presOf" srcId="{5D95827A-9776-D647-BF1F-0DE9B6DA1331}" destId="{3FBC2F52-5F44-D44A-AF08-C5AD00B577BE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4E075802-CE3E-DE41-9B43-E2FD29E3CCF4}" type="presParOf" srcId="{6C828CC8-6023-3746-B8EA-24039859E714}" destId="{01789388-FCCE-064C-B9C5-2175C5F43E16}" srcOrd="0" destOrd="0" presId="urn:microsoft.com/office/officeart/2005/8/layout/hierarchy1"/>
    <dgm:cxn modelId="{3EE0B6A0-F066-E241-BCE7-49F86EA62FF2}" type="presParOf" srcId="{6C828CC8-6023-3746-B8EA-24039859E714}" destId="{0EF3DE46-FDFE-1D4C-814E-5725C26D22C5}" srcOrd="1" destOrd="0" presId="urn:microsoft.com/office/officeart/2005/8/layout/hierarchy1"/>
    <dgm:cxn modelId="{54F7F7B5-2C2A-6E4D-B89B-BE020304776A}" type="presParOf" srcId="{0EF3DE46-FDFE-1D4C-814E-5725C26D22C5}" destId="{CDD2A29E-0939-834F-9D70-1932733214F7}" srcOrd="0" destOrd="0" presId="urn:microsoft.com/office/officeart/2005/8/layout/hierarchy1"/>
    <dgm:cxn modelId="{53F8BC67-91E4-614C-A43F-766335263398}" type="presParOf" srcId="{CDD2A29E-0939-834F-9D70-1932733214F7}" destId="{B0CDF186-D985-BC41-8834-2B28FCD0FF51}" srcOrd="0" destOrd="0" presId="urn:microsoft.com/office/officeart/2005/8/layout/hierarchy1"/>
    <dgm:cxn modelId="{5CBEDC74-4599-064C-9BAF-9636983B4D02}" type="presParOf" srcId="{CDD2A29E-0939-834F-9D70-1932733214F7}" destId="{3FBC2F52-5F44-D44A-AF08-C5AD00B577BE}" srcOrd="1" destOrd="0" presId="urn:microsoft.com/office/officeart/2005/8/layout/hierarchy1"/>
    <dgm:cxn modelId="{F038B5BB-B67D-1248-82D8-08827122849E}" type="presParOf" srcId="{0EF3DE46-FDFE-1D4C-814E-5725C26D22C5}" destId="{89183A3C-C615-3A47-88F3-63B2DF3AEF94}" srcOrd="1" destOrd="0" presId="urn:microsoft.com/office/officeart/2005/8/layout/hierarchy1"/>
    <dgm:cxn modelId="{355CCCFB-9DBA-1544-98DE-31A9F47F407E}" type="presParOf" srcId="{6C828CC8-6023-3746-B8EA-24039859E714}" destId="{73034E61-C323-204E-8FDC-8FD125447BE1}" srcOrd="2" destOrd="0" presId="urn:microsoft.com/office/officeart/2005/8/layout/hierarchy1"/>
    <dgm:cxn modelId="{7CED3764-CCA5-B842-A8EF-935C1EA64A1D}" type="presParOf" srcId="{6C828CC8-6023-3746-B8EA-24039859E714}" destId="{71183D42-BE35-D948-9E9B-B0EEE66DB79F}" srcOrd="3" destOrd="0" presId="urn:microsoft.com/office/officeart/2005/8/layout/hierarchy1"/>
    <dgm:cxn modelId="{B39CCCEC-ED2D-1149-ACDA-140794E36AB5}" type="presParOf" srcId="{71183D42-BE35-D948-9E9B-B0EEE66DB79F}" destId="{A97451F8-2D1F-3D46-8811-75113820EDCB}" srcOrd="0" destOrd="0" presId="urn:microsoft.com/office/officeart/2005/8/layout/hierarchy1"/>
    <dgm:cxn modelId="{145B63AD-3999-0545-BEA5-435B808A20CF}" type="presParOf" srcId="{A97451F8-2D1F-3D46-8811-75113820EDCB}" destId="{7C859C94-1053-684B-9484-AA80DED7B111}" srcOrd="0" destOrd="0" presId="urn:microsoft.com/office/officeart/2005/8/layout/hierarchy1"/>
    <dgm:cxn modelId="{309CD6B8-1D65-DD47-8D94-AEBDB6027C98}" type="presParOf" srcId="{A97451F8-2D1F-3D46-8811-75113820EDCB}" destId="{F385D14B-7DD5-114E-91EF-91965AD6FC54}" srcOrd="1" destOrd="0" presId="urn:microsoft.com/office/officeart/2005/8/layout/hierarchy1"/>
    <dgm:cxn modelId="{4EA996C8-88B9-C442-B45E-F0024EBF357C}" type="presParOf" srcId="{71183D42-BE35-D948-9E9B-B0EEE66DB79F}" destId="{F7A771BB-8318-1C45-9EDE-C749B0E078C3}" srcOrd="1" destOrd="0" presId="urn:microsoft.com/office/officeart/2005/8/layout/hierarchy1"/>
    <dgm:cxn modelId="{9721A2DC-7506-2E4C-AA64-4893564B1C5B}" type="presParOf" srcId="{6C828CC8-6023-3746-B8EA-24039859E714}" destId="{5A1C4775-ECD7-884F-B8D8-69A3E92C93FE}" srcOrd="4" destOrd="0" presId="urn:microsoft.com/office/officeart/2005/8/layout/hierarchy1"/>
    <dgm:cxn modelId="{EF3737E2-0536-AA4F-A43E-AA295869C0A9}" type="presParOf" srcId="{6C828CC8-6023-3746-B8EA-24039859E714}" destId="{A5BE635C-C88C-B045-AADB-343481E80EA3}" srcOrd="5" destOrd="0" presId="urn:microsoft.com/office/officeart/2005/8/layout/hierarchy1"/>
    <dgm:cxn modelId="{03D7A1F0-B972-6148-A965-C7B2E87E3017}" type="presParOf" srcId="{A5BE635C-C88C-B045-AADB-343481E80EA3}" destId="{804B9022-0A85-BA4F-B36A-2DABE9F614C7}" srcOrd="0" destOrd="0" presId="urn:microsoft.com/office/officeart/2005/8/layout/hierarchy1"/>
    <dgm:cxn modelId="{E996FEBD-4DC3-E945-8CFF-C5D8E37F2941}" type="presParOf" srcId="{804B9022-0A85-BA4F-B36A-2DABE9F614C7}" destId="{53E829B1-19C7-E343-8EB6-BD12E842ED9F}" srcOrd="0" destOrd="0" presId="urn:microsoft.com/office/officeart/2005/8/layout/hierarchy1"/>
    <dgm:cxn modelId="{86699D5C-3668-4C4D-980B-6591E83F692E}" type="presParOf" srcId="{804B9022-0A85-BA4F-B36A-2DABE9F614C7}" destId="{0EB6D8FA-9477-1C4B-8B53-D2FACDC6D83C}" srcOrd="1" destOrd="0" presId="urn:microsoft.com/office/officeart/2005/8/layout/hierarchy1"/>
    <dgm:cxn modelId="{B428E0CE-E59C-7C4B-8445-9D40AF34898D}" type="presParOf" srcId="{A5BE635C-C88C-B045-AADB-343481E80EA3}" destId="{6DAEDF69-6141-024A-B423-5DDD784140E8}" srcOrd="1" destOrd="0" presId="urn:microsoft.com/office/officeart/2005/8/layout/hierarchy1"/>
    <dgm:cxn modelId="{417E44EB-946B-9E4A-9D6D-4F28061965F8}" type="presParOf" srcId="{6C828CC8-6023-3746-B8EA-24039859E714}" destId="{58F32B2B-11D9-B140-8D70-814D800B448B}" srcOrd="6" destOrd="0" presId="urn:microsoft.com/office/officeart/2005/8/layout/hierarchy1"/>
    <dgm:cxn modelId="{DB3F2456-BAE0-4E46-B27D-AC69272BA93D}" type="presParOf" srcId="{6C828CC8-6023-3746-B8EA-24039859E714}" destId="{18C11BFD-EDEA-314D-AC4B-4A408858887D}" srcOrd="7" destOrd="0" presId="urn:microsoft.com/office/officeart/2005/8/layout/hierarchy1"/>
    <dgm:cxn modelId="{384755A6-D05F-C54C-808B-B357E005D69F}" type="presParOf" srcId="{18C11BFD-EDEA-314D-AC4B-4A408858887D}" destId="{8905D12F-5310-6947-BE4F-60754FA8CFEB}" srcOrd="0" destOrd="0" presId="urn:microsoft.com/office/officeart/2005/8/layout/hierarchy1"/>
    <dgm:cxn modelId="{21577060-6A1B-6045-AA09-2AD5F71E5856}" type="presParOf" srcId="{8905D12F-5310-6947-BE4F-60754FA8CFEB}" destId="{9878DA97-8B1A-D549-8634-E93113E8157A}" srcOrd="0" destOrd="0" presId="urn:microsoft.com/office/officeart/2005/8/layout/hierarchy1"/>
    <dgm:cxn modelId="{8879FA16-BBF5-4342-8FBC-2B696A248FBA}" type="presParOf" srcId="{8905D12F-5310-6947-BE4F-60754FA8CFEB}" destId="{97B1A5B0-387F-0046-AFC6-6CC577AF5297}" srcOrd="1" destOrd="0" presId="urn:microsoft.com/office/officeart/2005/8/layout/hierarchy1"/>
    <dgm:cxn modelId="{E68CDEDF-686A-5C4E-93EF-26642B552D4A}" type="presParOf" srcId="{18C11BFD-EDEA-314D-AC4B-4A408858887D}" destId="{CB96D5FD-4E9B-A043-88C7-DA106041337C}" srcOrd="1" destOrd="0" presId="urn:microsoft.com/office/officeart/2005/8/layout/hierarchy1"/>
    <dgm:cxn modelId="{3A4A898A-E848-A441-80F2-2C4AFD85E8B2}" type="presParOf" srcId="{158DD9B6-60BC-2441-9B3A-ABE4E09BA18B}" destId="{1F917BC3-7A4E-1541-B76E-4BF488033D39}" srcOrd="2" destOrd="0" presId="urn:microsoft.com/office/officeart/2005/8/layout/hierarchy1"/>
    <dgm:cxn modelId="{EA23B1C2-AD6A-E342-8046-1ABF1193EB84}" type="presParOf" srcId="{158DD9B6-60BC-2441-9B3A-ABE4E09BA18B}" destId="{F068BEA8-7375-864D-AC6C-56D2FD4A2D71}" srcOrd="3" destOrd="0" presId="urn:microsoft.com/office/officeart/2005/8/layout/hierarchy1"/>
    <dgm:cxn modelId="{27BAD66B-DD7E-124A-BED3-8CECBE5D1520}" type="presParOf" srcId="{F068BEA8-7375-864D-AC6C-56D2FD4A2D71}" destId="{AD657A9D-B400-8B49-A1EC-54C0F7B9B7E2}" srcOrd="0" destOrd="0" presId="urn:microsoft.com/office/officeart/2005/8/layout/hierarchy1"/>
    <dgm:cxn modelId="{30578AE4-5228-CB4D-B62B-E7E27125B912}" type="presParOf" srcId="{AD657A9D-B400-8B49-A1EC-54C0F7B9B7E2}" destId="{EEAF69D3-1C83-BE42-9444-E44A1FE16B6C}" srcOrd="0" destOrd="0" presId="urn:microsoft.com/office/officeart/2005/8/layout/hierarchy1"/>
    <dgm:cxn modelId="{40948003-F27C-7B4A-9EA1-B35483D5406B}" type="presParOf" srcId="{AD657A9D-B400-8B49-A1EC-54C0F7B9B7E2}" destId="{5C6A47E4-C876-9941-93BB-1981FB821EF8}" srcOrd="1" destOrd="0" presId="urn:microsoft.com/office/officeart/2005/8/layout/hierarchy1"/>
    <dgm:cxn modelId="{DBD220B7-1B50-7B44-8DDE-AA2D3DBC439E}" type="presParOf" srcId="{F068BEA8-7375-864D-AC6C-56D2FD4A2D71}" destId="{129F1FCE-6DAB-A84B-9C00-B8B782844E86}" srcOrd="1" destOrd="0" presId="urn:microsoft.com/office/officeart/2005/8/layout/hierarchy1"/>
    <dgm:cxn modelId="{A058ADFC-A25D-6A4F-96C0-6E11460FEFD5}" type="presParOf" srcId="{5C49ECAC-5568-E44A-857C-15EC9EF0E8A5}" destId="{E308BE26-04AE-3F4E-9575-A8C4DCD1DEBA}" srcOrd="6" destOrd="0" presId="urn:microsoft.com/office/officeart/2005/8/layout/hierarchy1"/>
    <dgm:cxn modelId="{5F2C59D3-48B9-A34A-A620-0FEB275B7474}" type="presParOf" srcId="{5C49ECAC-5568-E44A-857C-15EC9EF0E8A5}" destId="{B369CAA1-91FA-7A46-86C9-4C150BED56D6}" srcOrd="7" destOrd="0" presId="urn:microsoft.com/office/officeart/2005/8/layout/hierarchy1"/>
    <dgm:cxn modelId="{15F0DD28-C802-C741-9D16-011572F3967C}" type="presParOf" srcId="{B369CAA1-91FA-7A46-86C9-4C150BED56D6}" destId="{03B8C450-186F-644B-A09F-9AE32FB89985}" srcOrd="0" destOrd="0" presId="urn:microsoft.com/office/officeart/2005/8/layout/hierarchy1"/>
    <dgm:cxn modelId="{9394708B-1C08-884C-8600-2FBE5B7765AC}" type="presParOf" srcId="{03B8C450-186F-644B-A09F-9AE32FB89985}" destId="{CBA00FAD-508D-6344-BC15-83EDCFBB29C3}" srcOrd="0" destOrd="0" presId="urn:microsoft.com/office/officeart/2005/8/layout/hierarchy1"/>
    <dgm:cxn modelId="{A78F43D6-9D11-E447-ACB5-2E68BCE1C4CD}" type="presParOf" srcId="{03B8C450-186F-644B-A09F-9AE32FB89985}" destId="{8954BF01-E3B9-0B43-AF55-1BBEDDE5CC48}" srcOrd="1" destOrd="0" presId="urn:microsoft.com/office/officeart/2005/8/layout/hierarchy1"/>
    <dgm:cxn modelId="{F1E005AF-C250-C642-BE67-5E8F6F352D54}" type="presParOf" srcId="{B369CAA1-91FA-7A46-86C9-4C150BED56D6}" destId="{EFD58670-3EED-EA45-8B1F-2D42C0EFF060}" srcOrd="1" destOrd="0" presId="urn:microsoft.com/office/officeart/2005/8/layout/hierarchy1"/>
    <dgm:cxn modelId="{DA352722-2930-3B4F-B9DA-034799BB8BFA}" type="presParOf" srcId="{EFD58670-3EED-EA45-8B1F-2D42C0EFF060}" destId="{678D6FA3-6B34-8346-B07D-06A6FFED1912}" srcOrd="0" destOrd="0" presId="urn:microsoft.com/office/officeart/2005/8/layout/hierarchy1"/>
    <dgm:cxn modelId="{446DD280-989D-7046-A878-A51BDF1F8F53}" type="presParOf" srcId="{EFD58670-3EED-EA45-8B1F-2D42C0EFF060}" destId="{EE5EF6C4-45E7-6449-9B0D-3270A3A276D7}" srcOrd="1" destOrd="0" presId="urn:microsoft.com/office/officeart/2005/8/layout/hierarchy1"/>
    <dgm:cxn modelId="{AE1E5C74-2F73-6D45-9DD2-E000826A2429}" type="presParOf" srcId="{EE5EF6C4-45E7-6449-9B0D-3270A3A276D7}" destId="{31E4673D-930C-1045-827B-7A2A3042FC3E}" srcOrd="0" destOrd="0" presId="urn:microsoft.com/office/officeart/2005/8/layout/hierarchy1"/>
    <dgm:cxn modelId="{8B5B2732-7CCB-B542-95F4-285D510B5ED9}" type="presParOf" srcId="{31E4673D-930C-1045-827B-7A2A3042FC3E}" destId="{C3B159DB-2D22-914E-B690-F9D9412A8A64}" srcOrd="0" destOrd="0" presId="urn:microsoft.com/office/officeart/2005/8/layout/hierarchy1"/>
    <dgm:cxn modelId="{18333B08-CD90-3741-BF1B-68CA78ADB642}" type="presParOf" srcId="{31E4673D-930C-1045-827B-7A2A3042FC3E}" destId="{9D58D02A-44CE-254C-9A0F-657338F15D7C}" srcOrd="1" destOrd="0" presId="urn:microsoft.com/office/officeart/2005/8/layout/hierarchy1"/>
    <dgm:cxn modelId="{02E7B710-913C-E44C-8159-6854D9977C3D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895935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143752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4797902" y="239391"/>
              </a:lnTo>
              <a:lnTo>
                <a:pt x="4797902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17BC3-7A4E-1541-B76E-4BF488033D39}">
      <dsp:nvSpPr>
        <dsp:cNvPr id="0" name=""/>
        <dsp:cNvSpPr/>
      </dsp:nvSpPr>
      <dsp:spPr>
        <a:xfrm>
          <a:off x="8727238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32B2B-11D9-B140-8D70-814D800B448B}">
      <dsp:nvSpPr>
        <dsp:cNvPr id="0" name=""/>
        <dsp:cNvSpPr/>
      </dsp:nvSpPr>
      <dsp:spPr>
        <a:xfrm>
          <a:off x="7989100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214416" y="239391"/>
              </a:lnTo>
              <a:lnTo>
                <a:pt x="2214416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C4775-ECD7-884F-B8D8-69A3E92C93FE}">
      <dsp:nvSpPr>
        <dsp:cNvPr id="0" name=""/>
        <dsp:cNvSpPr/>
      </dsp:nvSpPr>
      <dsp:spPr>
        <a:xfrm>
          <a:off x="7989100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34E61-C323-204E-8FDC-8FD125447BE1}">
      <dsp:nvSpPr>
        <dsp:cNvPr id="0" name=""/>
        <dsp:cNvSpPr/>
      </dsp:nvSpPr>
      <dsp:spPr>
        <a:xfrm>
          <a:off x="7250961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89388-FCCE-064C-B9C5-2175C5F43E16}">
      <dsp:nvSpPr>
        <dsp:cNvPr id="0" name=""/>
        <dsp:cNvSpPr/>
      </dsp:nvSpPr>
      <dsp:spPr>
        <a:xfrm>
          <a:off x="5774683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2214416" y="0"/>
              </a:moveTo>
              <a:lnTo>
                <a:pt x="2214416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98910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143752" y="1680387"/>
          <a:ext cx="258348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583486" y="239391"/>
              </a:lnTo>
              <a:lnTo>
                <a:pt x="2583486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5036544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1476277" y="239391"/>
              </a:lnTo>
              <a:lnTo>
                <a:pt x="1476277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990824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560266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1476277" y="0"/>
              </a:moveTo>
              <a:lnTo>
                <a:pt x="1476277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5036544" y="1680387"/>
          <a:ext cx="1107208" cy="351287"/>
        </a:xfrm>
        <a:custGeom>
          <a:avLst/>
          <a:gdLst/>
          <a:ahLst/>
          <a:cxnLst/>
          <a:rect l="0" t="0" r="0" b="0"/>
          <a:pathLst>
            <a:path>
              <a:moveTo>
                <a:pt x="1107208" y="0"/>
              </a:moveTo>
              <a:lnTo>
                <a:pt x="110720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34585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607711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345850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4797902" y="0"/>
              </a:moveTo>
              <a:lnTo>
                <a:pt x="4797902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259781" y="169955"/>
          <a:ext cx="3767942" cy="15104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393988" y="297452"/>
          <a:ext cx="3767942" cy="1510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‘</a:t>
          </a:r>
          <a:r>
            <a:rPr lang="en-GB" sz="2400" b="1" kern="1200" dirty="0"/>
            <a:t>DATA VISUALIZATION</a:t>
          </a:r>
          <a:r>
            <a:rPr lang="en-GB" sz="1800" b="1" kern="1200" dirty="0"/>
            <a:t>’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438227" y="341691"/>
        <a:ext cx="3679464" cy="1421954"/>
      </dsp:txXfrm>
    </dsp:sp>
    <dsp:sp modelId="{98C76165-9034-1643-9104-9B92F7A95E7E}">
      <dsp:nvSpPr>
        <dsp:cNvPr id="0" name=""/>
        <dsp:cNvSpPr/>
      </dsp:nvSpPr>
      <dsp:spPr>
        <a:xfrm>
          <a:off x="741918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876125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898589" y="2181635"/>
        <a:ext cx="1162935" cy="722065"/>
      </dsp:txXfrm>
    </dsp:sp>
    <dsp:sp modelId="{44BEB450-4BCD-F54F-A322-73AA595A8A41}">
      <dsp:nvSpPr>
        <dsp:cNvPr id="0" name=""/>
        <dsp:cNvSpPr/>
      </dsp:nvSpPr>
      <dsp:spPr>
        <a:xfrm>
          <a:off x="3779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37986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Charter</a:t>
          </a:r>
        </a:p>
      </dsp:txBody>
      <dsp:txXfrm>
        <a:off x="160450" y="3299915"/>
        <a:ext cx="1162935" cy="722065"/>
      </dsp:txXfrm>
    </dsp:sp>
    <dsp:sp modelId="{FEEC3C17-77DE-4445-9F57-EC26BC3F2F4C}">
      <dsp:nvSpPr>
        <dsp:cNvPr id="0" name=""/>
        <dsp:cNvSpPr/>
      </dsp:nvSpPr>
      <dsp:spPr>
        <a:xfrm>
          <a:off x="1480057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614264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SRS Document</a:t>
          </a:r>
        </a:p>
      </dsp:txBody>
      <dsp:txXfrm>
        <a:off x="1636728" y="3299915"/>
        <a:ext cx="1162935" cy="722065"/>
      </dsp:txXfrm>
    </dsp:sp>
    <dsp:sp modelId="{10ED8AD8-C95D-7F46-8284-6BFFCB8023D0}">
      <dsp:nvSpPr>
        <dsp:cNvPr id="0" name=""/>
        <dsp:cNvSpPr/>
      </dsp:nvSpPr>
      <dsp:spPr>
        <a:xfrm>
          <a:off x="4432612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566819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589283" y="2181635"/>
        <a:ext cx="1162935" cy="722065"/>
      </dsp:txXfrm>
    </dsp:sp>
    <dsp:sp modelId="{6E16703E-D480-984D-B802-173E140186A1}">
      <dsp:nvSpPr>
        <dsp:cNvPr id="0" name=""/>
        <dsp:cNvSpPr/>
      </dsp:nvSpPr>
      <dsp:spPr>
        <a:xfrm>
          <a:off x="2956335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3090542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WBS</a:t>
          </a:r>
        </a:p>
      </dsp:txBody>
      <dsp:txXfrm>
        <a:off x="3113006" y="3299915"/>
        <a:ext cx="1162935" cy="722065"/>
      </dsp:txXfrm>
    </dsp:sp>
    <dsp:sp modelId="{9BB62355-7E98-FF48-B43F-443943F5FC67}">
      <dsp:nvSpPr>
        <dsp:cNvPr id="0" name=""/>
        <dsp:cNvSpPr/>
      </dsp:nvSpPr>
      <dsp:spPr>
        <a:xfrm>
          <a:off x="4432612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566819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Schedule</a:t>
          </a:r>
        </a:p>
      </dsp:txBody>
      <dsp:txXfrm>
        <a:off x="4589283" y="3299915"/>
        <a:ext cx="1162935" cy="722065"/>
      </dsp:txXfrm>
    </dsp:sp>
    <dsp:sp modelId="{06B3B77D-83B7-4F4F-A505-FD6E2141620B}">
      <dsp:nvSpPr>
        <dsp:cNvPr id="0" name=""/>
        <dsp:cNvSpPr/>
      </dsp:nvSpPr>
      <dsp:spPr>
        <a:xfrm>
          <a:off x="5908890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6043097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RAID Logs</a:t>
          </a:r>
        </a:p>
      </dsp:txBody>
      <dsp:txXfrm>
        <a:off x="6065561" y="3299915"/>
        <a:ext cx="1162935" cy="722065"/>
      </dsp:txXfrm>
    </dsp:sp>
    <dsp:sp modelId="{B1AEAF6C-B8B1-1748-805C-DEA9F80466AD}">
      <dsp:nvSpPr>
        <dsp:cNvPr id="0" name=""/>
        <dsp:cNvSpPr/>
      </dsp:nvSpPr>
      <dsp:spPr>
        <a:xfrm>
          <a:off x="7980235" y="2031674"/>
          <a:ext cx="1494006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8114442" y="2159171"/>
          <a:ext cx="1494006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8136906" y="2181635"/>
        <a:ext cx="1449078" cy="722065"/>
      </dsp:txXfrm>
    </dsp:sp>
    <dsp:sp modelId="{AAD8F2C4-08CA-AF4B-9906-3A68E9EF11C1}">
      <dsp:nvSpPr>
        <dsp:cNvPr id="0" name=""/>
        <dsp:cNvSpPr/>
      </dsp:nvSpPr>
      <dsp:spPr>
        <a:xfrm>
          <a:off x="7385168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7519375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Visualization files</a:t>
          </a:r>
        </a:p>
      </dsp:txBody>
      <dsp:txXfrm>
        <a:off x="7541839" y="3299915"/>
        <a:ext cx="1162935" cy="722065"/>
      </dsp:txXfrm>
    </dsp:sp>
    <dsp:sp modelId="{B0CDF186-D985-BC41-8834-2B28FCD0FF51}">
      <dsp:nvSpPr>
        <dsp:cNvPr id="0" name=""/>
        <dsp:cNvSpPr/>
      </dsp:nvSpPr>
      <dsp:spPr>
        <a:xfrm>
          <a:off x="5170751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C2F52-5F44-D44A-AF08-C5AD00B577BE}">
      <dsp:nvSpPr>
        <dsp:cNvPr id="0" name=""/>
        <dsp:cNvSpPr/>
      </dsp:nvSpPr>
      <dsp:spPr>
        <a:xfrm>
          <a:off x="5304958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Study Data</a:t>
          </a:r>
        </a:p>
      </dsp:txBody>
      <dsp:txXfrm>
        <a:off x="5327422" y="4418196"/>
        <a:ext cx="1162935" cy="722065"/>
      </dsp:txXfrm>
    </dsp:sp>
    <dsp:sp modelId="{7C859C94-1053-684B-9484-AA80DED7B111}">
      <dsp:nvSpPr>
        <dsp:cNvPr id="0" name=""/>
        <dsp:cNvSpPr/>
      </dsp:nvSpPr>
      <dsp:spPr>
        <a:xfrm>
          <a:off x="6647029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5D14B-7DD5-114E-91EF-91965AD6FC54}">
      <dsp:nvSpPr>
        <dsp:cNvPr id="0" name=""/>
        <dsp:cNvSpPr/>
      </dsp:nvSpPr>
      <dsp:spPr>
        <a:xfrm>
          <a:off x="6781236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Clean Data</a:t>
          </a:r>
        </a:p>
      </dsp:txBody>
      <dsp:txXfrm>
        <a:off x="6803700" y="4418196"/>
        <a:ext cx="1162935" cy="722065"/>
      </dsp:txXfrm>
    </dsp:sp>
    <dsp:sp modelId="{53E829B1-19C7-E343-8EB6-BD12E842ED9F}">
      <dsp:nvSpPr>
        <dsp:cNvPr id="0" name=""/>
        <dsp:cNvSpPr/>
      </dsp:nvSpPr>
      <dsp:spPr>
        <a:xfrm>
          <a:off x="8123307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6D8FA-9477-1C4B-8B53-D2FACDC6D83C}">
      <dsp:nvSpPr>
        <dsp:cNvPr id="0" name=""/>
        <dsp:cNvSpPr/>
      </dsp:nvSpPr>
      <dsp:spPr>
        <a:xfrm>
          <a:off x="8257514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Import Data</a:t>
          </a:r>
        </a:p>
      </dsp:txBody>
      <dsp:txXfrm>
        <a:off x="8279978" y="4418196"/>
        <a:ext cx="1162935" cy="722065"/>
      </dsp:txXfrm>
    </dsp:sp>
    <dsp:sp modelId="{9878DA97-8B1A-D549-8634-E93113E8157A}">
      <dsp:nvSpPr>
        <dsp:cNvPr id="0" name=""/>
        <dsp:cNvSpPr/>
      </dsp:nvSpPr>
      <dsp:spPr>
        <a:xfrm>
          <a:off x="9599584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1A5B0-387F-0046-AFC6-6CC577AF5297}">
      <dsp:nvSpPr>
        <dsp:cNvPr id="0" name=""/>
        <dsp:cNvSpPr/>
      </dsp:nvSpPr>
      <dsp:spPr>
        <a:xfrm>
          <a:off x="9733792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Analyse &amp; Create Visualization</a:t>
          </a:r>
        </a:p>
      </dsp:txBody>
      <dsp:txXfrm>
        <a:off x="9756256" y="4418196"/>
        <a:ext cx="1162935" cy="722065"/>
      </dsp:txXfrm>
    </dsp:sp>
    <dsp:sp modelId="{EEAF69D3-1C83-BE42-9444-E44A1FE16B6C}">
      <dsp:nvSpPr>
        <dsp:cNvPr id="0" name=""/>
        <dsp:cNvSpPr/>
      </dsp:nvSpPr>
      <dsp:spPr>
        <a:xfrm>
          <a:off x="8861446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A47E4-C876-9941-93BB-1981FB821EF8}">
      <dsp:nvSpPr>
        <dsp:cNvPr id="0" name=""/>
        <dsp:cNvSpPr/>
      </dsp:nvSpPr>
      <dsp:spPr>
        <a:xfrm>
          <a:off x="8995653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Video</a:t>
          </a:r>
          <a:br>
            <a:rPr lang="en-GB" sz="1600" kern="1200" dirty="0"/>
          </a:br>
          <a:endParaRPr lang="en-GB" sz="1600" kern="1200" dirty="0"/>
        </a:p>
      </dsp:txBody>
      <dsp:txXfrm>
        <a:off x="9018117" y="3299915"/>
        <a:ext cx="1162935" cy="722065"/>
      </dsp:txXfrm>
    </dsp:sp>
    <dsp:sp modelId="{CBA00FAD-508D-6344-BC15-83EDCFBB29C3}">
      <dsp:nvSpPr>
        <dsp:cNvPr id="0" name=""/>
        <dsp:cNvSpPr/>
      </dsp:nvSpPr>
      <dsp:spPr>
        <a:xfrm>
          <a:off x="10337723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471930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494394" y="2181635"/>
        <a:ext cx="1162935" cy="722065"/>
      </dsp:txXfrm>
    </dsp:sp>
    <dsp:sp modelId="{C3B159DB-2D22-914E-B690-F9D9412A8A64}">
      <dsp:nvSpPr>
        <dsp:cNvPr id="0" name=""/>
        <dsp:cNvSpPr/>
      </dsp:nvSpPr>
      <dsp:spPr>
        <a:xfrm>
          <a:off x="10337723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471930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Lessons Learnt, Project Report</a:t>
          </a:r>
        </a:p>
      </dsp:txBody>
      <dsp:txXfrm>
        <a:off x="10494394" y="3299915"/>
        <a:ext cx="1162935" cy="722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5" y="20494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IP-4209 Live Project Deliverables – ‘Data Analytics’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679929"/>
              </p:ext>
            </p:extLst>
          </p:nvPr>
        </p:nvGraphicFramePr>
        <p:xfrm>
          <a:off x="254213" y="1320379"/>
          <a:ext cx="11683574" cy="533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0EC95AA-3076-C444-96F4-2EDB11459E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4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470A104-2950-4FC0-92BF-F65DBCEC9B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EA3E99-A783-414F-83F7-10B12A95EC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21F58D-3873-412F-96F6-082E7FAD96A2}">
  <ds:schemaRefs>
    <ds:schemaRef ds:uri="http://schemas.microsoft.com/office/infopath/2007/PartnerControls"/>
    <ds:schemaRef ds:uri="http://www.w3.org/XML/1998/namespace"/>
    <ds:schemaRef ds:uri="f800943e-7719-4474-9402-4616db300049"/>
    <ds:schemaRef ds:uri="http://purl.org/dc/terms/"/>
    <ds:schemaRef ds:uri="http://schemas.openxmlformats.org/package/2006/metadata/core-properties"/>
    <ds:schemaRef ds:uri="3e1c734f-cd3c-409a-b830-21836909dd77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6745</TotalTime>
  <Words>61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WORK BREAKDOWN STRUCTURE –  IP-4209 Live Project Deliverables – ‘Data Analytics’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Mayur Dalvi</cp:lastModifiedBy>
  <cp:revision>225</cp:revision>
  <dcterms:created xsi:type="dcterms:W3CDTF">2023-07-15T03:43:48Z</dcterms:created>
  <dcterms:modified xsi:type="dcterms:W3CDTF">2024-10-29T08:29:33Z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</Properties>
</file>