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7"/>
  </p:notesMasterIdLst>
  <p:sldIdLst>
    <p:sldId id="256" r:id="rId3"/>
    <p:sldId id="257" r:id="rId4"/>
    <p:sldId id="269" r:id="rId5"/>
    <p:sldId id="264" r:id="rId6"/>
    <p:sldId id="259" r:id="rId7"/>
    <p:sldId id="265" r:id="rId8"/>
    <p:sldId id="260" r:id="rId9"/>
    <p:sldId id="267" r:id="rId10"/>
    <p:sldId id="261" r:id="rId11"/>
    <p:sldId id="270" r:id="rId12"/>
    <p:sldId id="266" r:id="rId13"/>
    <p:sldId id="268" r:id="rId14"/>
    <p:sldId id="262" r:id="rId15"/>
    <p:sldId id="263" r:id="rId16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3"/>
  </p:normalViewPr>
  <p:slideViewPr>
    <p:cSldViewPr snapToGrid="0" snapToObjects="1">
      <p:cViewPr varScale="1">
        <p:scale>
          <a:sx n="74" d="100"/>
          <a:sy n="74" d="100"/>
        </p:scale>
        <p:origin x="14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56000" y="5145120"/>
            <a:ext cx="6043680" cy="420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4282200" y="10155240"/>
            <a:ext cx="3271680" cy="53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682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2152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6648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543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40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8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415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3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4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60" y="0"/>
            <a:ext cx="10076400" cy="75553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1295280" y="1039320"/>
            <a:ext cx="7481520" cy="5471280"/>
          </a:xfrm>
          <a:custGeom>
            <a:avLst/>
            <a:gdLst/>
            <a:ahLst/>
            <a:cxnLst/>
            <a:rect l="0" t="0" r="0" b="0"/>
            <a:pathLst>
              <a:path w="5703" h="3129" extrusionOk="0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10" name="Shape 110"/>
          <p:cNvSpPr/>
          <p:nvPr/>
        </p:nvSpPr>
        <p:spPr>
          <a:xfrm>
            <a:off x="-2160" y="129600"/>
            <a:ext cx="4378320" cy="566280"/>
          </a:xfrm>
          <a:custGeom>
            <a:avLst/>
            <a:gdLst/>
            <a:ahLst/>
            <a:cxnLst/>
            <a:rect l="0" t="0" r="0" b="0"/>
            <a:pathLst>
              <a:path w="3339" h="326" extrusionOk="0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1" name="Shape 111"/>
          <p:cNvSpPr/>
          <p:nvPr/>
        </p:nvSpPr>
        <p:spPr>
          <a:xfrm>
            <a:off x="-2160" y="346320"/>
            <a:ext cx="7460280" cy="599400"/>
          </a:xfrm>
          <a:custGeom>
            <a:avLst/>
            <a:gdLst/>
            <a:ahLst/>
            <a:cxnLst/>
            <a:rect l="0" t="0" r="0" b="0"/>
            <a:pathLst>
              <a:path w="5687" h="345" extrusionOk="0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2" name="Shape 112"/>
          <p:cNvSpPr/>
          <p:nvPr/>
        </p:nvSpPr>
        <p:spPr>
          <a:xfrm>
            <a:off x="7462440" y="226080"/>
            <a:ext cx="158040" cy="2120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299480" y="576720"/>
            <a:ext cx="158040" cy="2120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925680" y="7239240"/>
            <a:ext cx="3143520" cy="200160"/>
          </a:xfrm>
          <a:custGeom>
            <a:avLst/>
            <a:gdLst/>
            <a:ahLst/>
            <a:cxnLst/>
            <a:rect l="0" t="0" r="0" b="0"/>
            <a:pathLst>
              <a:path w="2158" h="105" extrusionOk="0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5" name="Shape 115"/>
          <p:cNvSpPr/>
          <p:nvPr/>
        </p:nvSpPr>
        <p:spPr>
          <a:xfrm>
            <a:off x="3975120" y="6341040"/>
            <a:ext cx="6094080" cy="713160"/>
          </a:xfrm>
          <a:custGeom>
            <a:avLst/>
            <a:gdLst/>
            <a:ahLst/>
            <a:cxnLst/>
            <a:rect l="0" t="0" r="0" b="0"/>
            <a:pathLst>
              <a:path w="4181" h="369" extrusionOk="0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6" name="Shape 116"/>
          <p:cNvSpPr/>
          <p:nvPr/>
        </p:nvSpPr>
        <p:spPr>
          <a:xfrm>
            <a:off x="3790440" y="6928560"/>
            <a:ext cx="176040" cy="2361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6829200" y="7133040"/>
            <a:ext cx="176040" cy="2361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504000" y="2844719"/>
            <a:ext cx="9066240" cy="208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INNOMIND IT-BOT</a:t>
            </a:r>
            <a:endParaRPr lang="en-IN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503640" y="78948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647640" y="1086120"/>
            <a:ext cx="8566920" cy="92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URL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FFFF"/>
                </a:solidFill>
              </a:rPr>
              <a:t>If you have the application hosted somewhere for us to try do share the URL here.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23010" y="2318886"/>
            <a:ext cx="86995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Text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883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503640" y="791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647640" y="903240"/>
            <a:ext cx="7766640" cy="91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</a:p>
          <a:p>
            <a:r>
              <a:rPr lang="en-IN" dirty="0">
                <a:solidFill>
                  <a:srgbClr val="FFFFFF"/>
                </a:solidFill>
              </a:rPr>
              <a:t>GIT Link and Compile Instructions, Solution Hosted URL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00100" y="2082960"/>
            <a:ext cx="86995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URL: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Compile Instructions: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503640" y="791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647640" y="903240"/>
            <a:ext cx="8864660" cy="83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Completeness</a:t>
            </a:r>
          </a:p>
          <a:p>
            <a:r>
              <a:rPr lang="en-IN" dirty="0">
                <a:solidFill>
                  <a:srgbClr val="FFFFFF"/>
                </a:solidFill>
              </a:rPr>
              <a:t>Mark the area’s which have been completed and tested. They will be a part of the evaluation parameters.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59481"/>
              </p:ext>
            </p:extLst>
          </p:nvPr>
        </p:nvGraphicFramePr>
        <p:xfrm>
          <a:off x="924791" y="2435240"/>
          <a:ext cx="8397009" cy="200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14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2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Performance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How did</a:t>
                      </a:r>
                      <a:r>
                        <a:rPr lang="en-US" baseline="0" dirty="0"/>
                        <a:t> you measure the performance of this system.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Usability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How usable is your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Completeness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What has been completed.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Pending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What are the items which are 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84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503640" y="791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647640" y="903240"/>
            <a:ext cx="7766640" cy="87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Possible Improvement</a:t>
            </a:r>
          </a:p>
          <a:p>
            <a:r>
              <a:rPr lang="en-IN" dirty="0">
                <a:solidFill>
                  <a:srgbClr val="FFFFFF"/>
                </a:solidFill>
              </a:rPr>
              <a:t>Any Improvements you want to add?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919242" y="2010122"/>
            <a:ext cx="86995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I need more data to build a deep neural network and train the bot on the dataset released is only a fraction of the original dataset.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I will be given a specific choice on how and on which platform the application needs to be build I do the same according to the requirement.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648000" y="72000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47640" y="903240"/>
            <a:ext cx="7766640" cy="117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000" y="2376000"/>
            <a:ext cx="8312040" cy="185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03640" y="791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647640" y="903240"/>
            <a:ext cx="7766640" cy="90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About </a:t>
            </a:r>
            <a:r>
              <a:rPr lang="en-IN" sz="3600" b="1" dirty="0">
                <a:solidFill>
                  <a:srgbClr val="FFFFFF"/>
                </a:solidFill>
              </a:rPr>
              <a:t>Me</a:t>
            </a:r>
            <a:endParaRPr lang="en-IN" sz="3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10400"/>
            <a:ext cx="2013480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00100" y="2082959"/>
            <a:ext cx="8530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Hi everyone I am </a:t>
            </a:r>
            <a:r>
              <a:rPr lang="en-US" sz="1800" dirty="0" err="1">
                <a:solidFill>
                  <a:schemeClr val="bg1"/>
                </a:solidFill>
              </a:rPr>
              <a:t>Mayuresh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Bharmoria</a:t>
            </a:r>
            <a:r>
              <a:rPr lang="en-US" sz="1800" dirty="0">
                <a:solidFill>
                  <a:schemeClr val="bg1"/>
                </a:solidFill>
              </a:rPr>
              <a:t>. I am from </a:t>
            </a:r>
            <a:r>
              <a:rPr lang="en-US" sz="1800" dirty="0" err="1">
                <a:solidFill>
                  <a:schemeClr val="bg1"/>
                </a:solidFill>
              </a:rPr>
              <a:t>himachal</a:t>
            </a:r>
            <a:r>
              <a:rPr lang="en-US" sz="1800" dirty="0">
                <a:solidFill>
                  <a:schemeClr val="bg1"/>
                </a:solidFill>
              </a:rPr>
              <a:t> Pradesh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I live in Bangalore and work as project engineer at </a:t>
            </a:r>
            <a:r>
              <a:rPr lang="en-US" sz="1800" dirty="0" err="1">
                <a:solidFill>
                  <a:schemeClr val="bg1"/>
                </a:solidFill>
              </a:rPr>
              <a:t>wipro</a:t>
            </a:r>
            <a:r>
              <a:rPr lang="en-US" sz="1800" dirty="0">
                <a:solidFill>
                  <a:schemeClr val="bg1"/>
                </a:solidFill>
              </a:rPr>
              <a:t>  technologies Bangalore.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I love coding and building stuff in the field of IOT, deep learning and blockchain.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Contact me at 8146107472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mayureshbharmoria@gmail.com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https://www.linkedin.com/in/mayuresh-bharmoria/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https://github.com/mayuresh098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03640" y="791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647640" y="903240"/>
            <a:ext cx="7766640" cy="117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Core </a:t>
            </a:r>
            <a:r>
              <a:rPr lang="en-IN" sz="3600" b="1" dirty="0">
                <a:solidFill>
                  <a:srgbClr val="FFFFFF"/>
                </a:solidFill>
              </a:rPr>
              <a:t>I</a:t>
            </a:r>
            <a:r>
              <a:rPr lang="en-IN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dea</a:t>
            </a:r>
          </a:p>
          <a:p>
            <a:r>
              <a:rPr lang="en-IN" dirty="0">
                <a:solidFill>
                  <a:srgbClr val="FFFFFF"/>
                </a:solidFill>
              </a:rPr>
              <a:t>Explain the given problem statement in your words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10400"/>
            <a:ext cx="2013480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47640" y="1943100"/>
            <a:ext cx="885196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According to me the problem is very simple. we have previous question and answers and we need to build a system to find solutions quickly and easily.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 I have developed a simple solution no external dependencies that can help the IT support engineer to resolve the problem in a few seconds.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Although the data provided is very less in order to train the bot for a deep learning chat bot model such as </a:t>
            </a:r>
            <a:r>
              <a:rPr lang="en-US" sz="2000" dirty="0" err="1">
                <a:solidFill>
                  <a:schemeClr val="bg1"/>
                </a:solidFill>
              </a:rPr>
              <a:t>deepNLP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 err="1">
                <a:solidFill>
                  <a:schemeClr val="bg1"/>
                </a:solidFill>
              </a:rPr>
              <a:t>tensorflow</a:t>
            </a:r>
            <a:r>
              <a:rPr lang="en-US" sz="2000" dirty="0">
                <a:solidFill>
                  <a:schemeClr val="bg1"/>
                </a:solidFill>
              </a:rPr>
              <a:t>. Looking forward to build something on DNN.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51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03640" y="791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647640" y="903240"/>
            <a:ext cx="7766640" cy="117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rgbClr val="FFFFFF"/>
                </a:solidFill>
              </a:rPr>
              <a:t>Implementation</a:t>
            </a:r>
            <a:r>
              <a:rPr lang="en-IN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Overview</a:t>
            </a:r>
          </a:p>
          <a:p>
            <a:r>
              <a:rPr lang="en-IN" dirty="0">
                <a:solidFill>
                  <a:srgbClr val="FFFFFF"/>
                </a:solidFill>
              </a:rPr>
              <a:t>Explain the solution submitted in your words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10400"/>
            <a:ext cx="2013480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4990" y="2010122"/>
            <a:ext cx="8699500" cy="861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Cleaning :- </a:t>
            </a:r>
            <a:r>
              <a:rPr lang="en-US" sz="1800" dirty="0">
                <a:solidFill>
                  <a:schemeClr val="bg1"/>
                </a:solidFill>
              </a:rPr>
              <a:t>The first step I have done is removed the noise, duplicates and unwanted fields. After this step the fields remain are 70 rows only.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Now I have applied LSA (Latent semantic analysis) to match the answers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https://en.wikipedia.org/wiki/Latent_semantic_analysis (please read the link)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The Front end is a </a:t>
            </a:r>
            <a:r>
              <a:rPr lang="en-US" sz="1800" dirty="0" err="1">
                <a:solidFill>
                  <a:schemeClr val="bg1"/>
                </a:solidFill>
              </a:rPr>
              <a:t>pyqt</a:t>
            </a:r>
            <a:r>
              <a:rPr lang="en-US" sz="1800" dirty="0">
                <a:solidFill>
                  <a:schemeClr val="bg1"/>
                </a:solidFill>
              </a:rPr>
              <a:t> application build to work as chatbot .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The same can be applied over a skype, web browser, slack or any other channel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I have also used voice recognition and  a method to search for answer from internet that the bot is not able to find in previous models.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ctr"/>
            <a:endParaRPr lang="en-US" sz="1800" dirty="0">
              <a:solidFill>
                <a:schemeClr val="bg1"/>
              </a:solidFill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 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16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03640" y="755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47640" y="903240"/>
            <a:ext cx="8864660" cy="9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Technology/Tool/Components used</a:t>
            </a:r>
          </a:p>
          <a:p>
            <a:r>
              <a:rPr lang="en-IN" dirty="0">
                <a:solidFill>
                  <a:srgbClr val="FFFFFF"/>
                </a:solidFill>
              </a:rPr>
              <a:t>Explain the Technologies, Languages used in your solution.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00100" y="1963366"/>
            <a:ext cx="86995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NLP:- python natural language processing package</a:t>
            </a:r>
          </a:p>
          <a:p>
            <a:r>
              <a:rPr lang="en-US" dirty="0" err="1">
                <a:solidFill>
                  <a:schemeClr val="bg1"/>
                </a:solidFill>
              </a:rPr>
              <a:t>Pyqt</a:t>
            </a:r>
            <a:r>
              <a:rPr lang="en-US" dirty="0">
                <a:solidFill>
                  <a:schemeClr val="bg1"/>
                </a:solidFill>
              </a:rPr>
              <a:t>:-  Python package to build desktop applications.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Voice recognition:- to take inputs via voice.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Several python libraries used:-</a:t>
            </a:r>
            <a:r>
              <a:rPr lang="en-US" dirty="0" err="1">
                <a:solidFill>
                  <a:schemeClr val="bg1"/>
                </a:solidFill>
              </a:rPr>
              <a:t>pyparser</a:t>
            </a:r>
            <a:r>
              <a:rPr lang="en-US" dirty="0">
                <a:solidFill>
                  <a:schemeClr val="bg1"/>
                </a:solidFill>
              </a:rPr>
              <a:t>, requests,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, pandas, urllib3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03640" y="755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47640" y="903240"/>
            <a:ext cx="7766640" cy="88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Architecture overview</a:t>
            </a:r>
          </a:p>
          <a:p>
            <a:r>
              <a:rPr lang="en-IN" dirty="0">
                <a:solidFill>
                  <a:srgbClr val="FFFFFF"/>
                </a:solidFill>
              </a:rPr>
              <a:t>Explain the Architecture you followed in your solution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B987EA-278B-4CB3-8814-4394891C7E49}"/>
              </a:ext>
            </a:extLst>
          </p:cNvPr>
          <p:cNvSpPr/>
          <p:nvPr/>
        </p:nvSpPr>
        <p:spPr>
          <a:xfrm>
            <a:off x="4177145" y="2753461"/>
            <a:ext cx="1963882" cy="10390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CHATBOT ENGINE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FEB538-C404-4AF6-9CD6-836370903A27}"/>
              </a:ext>
            </a:extLst>
          </p:cNvPr>
          <p:cNvSpPr/>
          <p:nvPr/>
        </p:nvSpPr>
        <p:spPr>
          <a:xfrm>
            <a:off x="738638" y="2042776"/>
            <a:ext cx="1609707" cy="887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VOICE INPUTS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A852F-78B3-49B4-9734-45E96629F50D}"/>
              </a:ext>
            </a:extLst>
          </p:cNvPr>
          <p:cNvSpPr/>
          <p:nvPr/>
        </p:nvSpPr>
        <p:spPr>
          <a:xfrm>
            <a:off x="738638" y="3182312"/>
            <a:ext cx="1609707" cy="1022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CHATBOT QUERIES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12B405-BF01-40FC-9260-C6DA6F9E2CBC}"/>
              </a:ext>
            </a:extLst>
          </p:cNvPr>
          <p:cNvSpPr/>
          <p:nvPr/>
        </p:nvSpPr>
        <p:spPr>
          <a:xfrm>
            <a:off x="820882" y="4464584"/>
            <a:ext cx="1527464" cy="1022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HOOK REQUEST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ACCAF2-B381-42F0-B19E-A2CB323C3C01}"/>
              </a:ext>
            </a:extLst>
          </p:cNvPr>
          <p:cNvSpPr/>
          <p:nvPr/>
        </p:nvSpPr>
        <p:spPr>
          <a:xfrm>
            <a:off x="7353700" y="1209255"/>
            <a:ext cx="1674380" cy="968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PREVIOUS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21D304-54A6-4DCF-BB69-2038A54CB74A}"/>
              </a:ext>
            </a:extLst>
          </p:cNvPr>
          <p:cNvSpPr/>
          <p:nvPr/>
        </p:nvSpPr>
        <p:spPr>
          <a:xfrm>
            <a:off x="7490313" y="4304742"/>
            <a:ext cx="1674380" cy="127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WEB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FD088A66-8BFE-4260-9F5E-E5EF537DA629}"/>
              </a:ext>
            </a:extLst>
          </p:cNvPr>
          <p:cNvSpPr/>
          <p:nvPr/>
        </p:nvSpPr>
        <p:spPr>
          <a:xfrm>
            <a:off x="7536261" y="2731901"/>
            <a:ext cx="1401153" cy="1039091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not found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70F4F0F-700D-4CB7-BCED-C06127366338}"/>
              </a:ext>
            </a:extLst>
          </p:cNvPr>
          <p:cNvCxnSpPr>
            <a:cxnSpLocks/>
          </p:cNvCxnSpPr>
          <p:nvPr/>
        </p:nvCxnSpPr>
        <p:spPr>
          <a:xfrm>
            <a:off x="2421082" y="2515771"/>
            <a:ext cx="1756829" cy="41446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46BDAC7-AFB9-41BD-BC7D-4885F75AC1BE}"/>
              </a:ext>
            </a:extLst>
          </p:cNvPr>
          <p:cNvCxnSpPr>
            <a:cxnSpLocks/>
          </p:cNvCxnSpPr>
          <p:nvPr/>
        </p:nvCxnSpPr>
        <p:spPr>
          <a:xfrm flipV="1">
            <a:off x="2421082" y="3262615"/>
            <a:ext cx="1756829" cy="51722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4D57013-790B-4432-AF25-0F84AD03BC29}"/>
              </a:ext>
            </a:extLst>
          </p:cNvPr>
          <p:cNvCxnSpPr>
            <a:cxnSpLocks/>
          </p:cNvCxnSpPr>
          <p:nvPr/>
        </p:nvCxnSpPr>
        <p:spPr>
          <a:xfrm flipV="1">
            <a:off x="2378752" y="3729214"/>
            <a:ext cx="1829566" cy="134576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C682CA9-F0EB-4F1A-B8E4-7C1E585AF7F7}"/>
              </a:ext>
            </a:extLst>
          </p:cNvPr>
          <p:cNvCxnSpPr>
            <a:endCxn id="7" idx="2"/>
          </p:cNvCxnSpPr>
          <p:nvPr/>
        </p:nvCxnSpPr>
        <p:spPr>
          <a:xfrm flipV="1">
            <a:off x="6172200" y="1693557"/>
            <a:ext cx="1181500" cy="112852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79606FC-7367-4F82-9EB5-E0CE9037F06F}"/>
              </a:ext>
            </a:extLst>
          </p:cNvPr>
          <p:cNvCxnSpPr/>
          <p:nvPr/>
        </p:nvCxnSpPr>
        <p:spPr>
          <a:xfrm rot="10800000" flipV="1">
            <a:off x="6244936" y="2177858"/>
            <a:ext cx="1620982" cy="100445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2CC4BEE-9DC0-4AB7-BCEE-CDA25AF4F041}"/>
              </a:ext>
            </a:extLst>
          </p:cNvPr>
          <p:cNvCxnSpPr>
            <a:cxnSpLocks/>
            <a:stCxn id="8" idx="2"/>
          </p:cNvCxnSpPr>
          <p:nvPr/>
        </p:nvCxnSpPr>
        <p:spPr>
          <a:xfrm rot="10800000">
            <a:off x="6125441" y="3685657"/>
            <a:ext cx="1364872" cy="125628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6AFD73-3C76-45A6-AE17-6290A1E1FB7F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8190890" y="2177858"/>
            <a:ext cx="45948" cy="554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B654AC-5318-4861-BC88-67B8062974DD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236838" y="3770992"/>
            <a:ext cx="90665" cy="533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3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503640" y="791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622300" y="791640"/>
            <a:ext cx="7766640" cy="83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Elaboration of the usage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How does your application work.</a:t>
            </a:r>
            <a:endParaRPr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23010" y="1921555"/>
            <a:ext cx="8699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Text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503640" y="79164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647640" y="903240"/>
            <a:ext cx="8890060" cy="88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Number of Output Questions Working</a:t>
            </a:r>
          </a:p>
          <a:p>
            <a:r>
              <a:rPr lang="en-IN" dirty="0">
                <a:solidFill>
                  <a:srgbClr val="FFFFFF"/>
                </a:solidFill>
              </a:rPr>
              <a:t>In the output sheet we provided how many questions are showing the correct answers and what are those.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00100" y="2082960"/>
            <a:ext cx="869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All of them as show in video</a:t>
            </a:r>
          </a:p>
        </p:txBody>
      </p:sp>
    </p:spTree>
    <p:extLst>
      <p:ext uri="{BB962C8B-B14F-4D97-AF65-F5344CB8AC3E}">
        <p14:creationId xmlns:p14="http://schemas.microsoft.com/office/powerpoint/2010/main" val="8453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503640" y="789480"/>
            <a:ext cx="9138240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647640" y="1086120"/>
            <a:ext cx="8566920" cy="113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Prototype Demo</a:t>
            </a:r>
          </a:p>
          <a:p>
            <a:r>
              <a:rPr lang="en-IN" dirty="0">
                <a:solidFill>
                  <a:srgbClr val="FFFFFF"/>
                </a:solidFill>
              </a:rPr>
              <a:t>Add a video link of the workable solution. Please cover as many output scenario’s as you can show from the output excel provided. (Mandatory)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000" y="6782400"/>
            <a:ext cx="2013480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23010" y="2318886"/>
            <a:ext cx="86995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Text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627</Words>
  <Application>Microsoft Office PowerPoint</Application>
  <PresentationFormat>Custom</PresentationFormat>
  <Paragraphs>224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Schoolbook</vt:lpstr>
      <vt:lpstr>Mangal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Mayuresh Bharmoria (BAS)</cp:lastModifiedBy>
  <cp:revision>15</cp:revision>
  <dcterms:modified xsi:type="dcterms:W3CDTF">2018-06-26T21:18:14Z</dcterms:modified>
</cp:coreProperties>
</file>