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CD80A35-5C54-4501-8C8A-75D715F4DE7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EAD095F-8504-47F6-90E0-8FA09356850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6B55C3D-4E1D-499E-9532-0DFC8A1A917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2687D23-EBE4-4063-BF24-9A022835AAA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376C6A8-F8A8-4C5E-9916-9530D844533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2163D9-9C5C-41F5-9A0C-078BC73D625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69C5387-D48C-47A6-87ED-7C469B2D979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A020BB6-47C9-43F5-9294-E63FBAAA9E3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D60BCDF-22F4-4AD6-BA65-B0CC2FEFE82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CDA5966-D6CC-48EC-AE28-1CC574A9808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469B39-69C9-466F-98DE-C98338CA30C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256C4B-B3DA-4C42-91E5-E7E2C91A300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63DCE0-06A2-4797-819B-26CC7ED099A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E41339F-B508-4710-B863-CDC898F9FF5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52B2425-101B-4536-8844-C1112410D2F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0E8FF1F-A6CF-4B3B-9B45-105D1B5C8C0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EE524A2-886C-407E-B745-1C82F2BA613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C021DB0-CE35-437A-B45B-027775936B0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1144601-B3B0-4943-8162-F2333C2CDBC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77CDD33-5777-4E89-81B3-CEDB3C127B0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F26A61E-57BF-48E8-81EC-C8BF0EB9853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CDC64A2-1503-4B2C-8D14-12188832C89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3FB771A-A959-4FF8-8279-81C8311CB0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C36DF2C-9AFE-458A-860F-8CF87CFF5B0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5ED60B0-915E-4F1B-B65F-36A56CDCECC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E6100A5-3135-4AA5-BF9A-A8B099EA965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639F483-B434-4279-BBB2-DCF5336316B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2B49E98-4FB1-44C1-BB95-5C6DF2EDE7D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0ED4311-9E00-4C68-BB94-81A73639BDF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03D8345-64DE-4D62-84F6-ECDF049DC32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CF83126-A12A-4AB1-8375-67106C460F5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997C34D-0B5F-4775-82C8-7E42531C963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1AEF449-8AE7-4181-9A14-97D61A02BF0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7BF0352-DF29-47EB-BE61-BE8612A9973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C547D87-2F02-4478-ACFA-418EE490E5F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57A172-D487-4FED-9414-E982E4E1CCE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E09FA1C-C847-430C-82A6-EBC97D7A395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28F3CAB-1C86-442D-A82E-7E9676C87BA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508611F-BB21-48D0-9E83-E9F421665F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F62EDA-2AFE-49B2-B382-281BB57362E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277E68-D3C6-48C3-9FD9-C7516109A64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8F9A2A9-3D00-4EAF-9DC8-F14857B6D99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DE615A-3BF2-4771-B06D-FE743CE1DF4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69932D5-1B92-45EE-97B6-54E57E76134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7909FEC-2195-4EC3-BC41-B7659125800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E4DCFF3-8189-4A1D-8FE3-3610658B304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395A4F-4AFF-495B-888C-B592292466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8D8C6F-CD4F-4E9D-B4D2-C64BEA220F8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8000" b="0" strike="noStrike" spc="-52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05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160B41-AFD2-4261-8943-E704CB115F3E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IN" sz="1050" b="0" strike="noStrike" spc="-1">
              <a:latin typeface="Times New Roman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Master text styles</a:t>
            </a:r>
          </a:p>
          <a:p>
            <a:pPr marL="384120" lvl="1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Second level</a:t>
            </a:r>
          </a:p>
          <a:p>
            <a:pPr marL="567000" lvl="2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level</a:t>
            </a:r>
          </a:p>
          <a:p>
            <a:pPr marL="749880" lvl="3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level</a:t>
            </a:r>
          </a:p>
          <a:p>
            <a:pPr marL="932760" lvl="4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Fifth level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05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91C474-4123-416C-9EB4-0FA3D53EBFD7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IN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dt" idx="7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ftr" idx="8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sldNum" idx="9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05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A2C7C8-EEFD-40A4-8F4F-2569962FC56A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IN" sz="1050" b="0" strike="noStrike" spc="-1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Rectangl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Rectangl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PlaceHolder 1"/>
          <p:cNvSpPr>
            <a:spLocks noGrp="1"/>
          </p:cNvSpPr>
          <p:nvPr>
            <p:ph type="dt" idx="10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ftr" idx="11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sldNum" idx="12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05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862CF1-0919-4610-84C3-5A035E424D0E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IN" sz="1050" b="0" strike="noStrike" spc="-1">
              <a:latin typeface="Times New Roman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3"/>
          <p:cNvSpPr/>
          <p:nvPr/>
        </p:nvSpPr>
        <p:spPr>
          <a:xfrm>
            <a:off x="1755000" y="1430640"/>
            <a:ext cx="8681760" cy="448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9600" b="1" strike="noStrike" spc="-1">
                <a:solidFill>
                  <a:srgbClr val="262626"/>
                </a:solidFill>
                <a:latin typeface="Calibri"/>
              </a:rPr>
              <a:t>CAR POOL ANDROID APP</a:t>
            </a:r>
            <a:endParaRPr lang="en-IN" sz="9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"/>
          <p:cNvSpPr/>
          <p:nvPr/>
        </p:nvSpPr>
        <p:spPr>
          <a:xfrm>
            <a:off x="1105200" y="1990800"/>
            <a:ext cx="9494640" cy="359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1500" b="1" strike="noStrike" spc="-1">
                <a:solidFill>
                  <a:srgbClr val="262626"/>
                </a:solidFill>
                <a:latin typeface="Calibri"/>
              </a:rPr>
              <a:t>THANK YOU</a:t>
            </a:r>
            <a:endParaRPr lang="en-IN" sz="1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987200" y="28980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Department Of Computer Science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3" name="Content Placeholder 4"/>
          <p:cNvPicPr/>
          <p:nvPr/>
        </p:nvPicPr>
        <p:blipFill>
          <a:blip r:embed="rId2"/>
          <a:stretch/>
        </p:blipFill>
        <p:spPr>
          <a:xfrm>
            <a:off x="4425840" y="1880640"/>
            <a:ext cx="2976840" cy="2297880"/>
          </a:xfrm>
          <a:prstGeom prst="rect">
            <a:avLst/>
          </a:prstGeom>
          <a:ln w="0">
            <a:noFill/>
          </a:ln>
        </p:spPr>
      </p:pic>
      <p:sp>
        <p:nvSpPr>
          <p:cNvPr id="184" name="Title 1"/>
          <p:cNvSpPr/>
          <p:nvPr/>
        </p:nvSpPr>
        <p:spPr>
          <a:xfrm>
            <a:off x="2944440" y="354204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Title 1"/>
          <p:cNvSpPr/>
          <p:nvPr/>
        </p:nvSpPr>
        <p:spPr>
          <a:xfrm>
            <a:off x="3340440" y="340164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3200" b="1" strike="noStrike" spc="-52">
                <a:solidFill>
                  <a:srgbClr val="404040"/>
                </a:solidFill>
                <a:latin typeface="Calibri Light"/>
              </a:rPr>
              <a:t>FOR ACADEMIC YEAR 2022-2023</a:t>
            </a: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 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86" name="Title 1"/>
          <p:cNvSpPr/>
          <p:nvPr/>
        </p:nvSpPr>
        <p:spPr>
          <a:xfrm>
            <a:off x="784800" y="455688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2800" b="1" strike="noStrike" spc="-52" dirty="0">
                <a:solidFill>
                  <a:srgbClr val="404040"/>
                </a:solidFill>
                <a:latin typeface="Calibri Light"/>
              </a:rPr>
              <a:t>Made By    </a:t>
            </a:r>
            <a:r>
              <a:rPr lang="en-US" sz="2800" b="0" strike="noStrike" spc="-52" dirty="0">
                <a:solidFill>
                  <a:srgbClr val="404040"/>
                </a:solidFill>
                <a:latin typeface="Calibri Light"/>
              </a:rPr>
              <a:t>: Mayuresh Sulakhe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lang="en-US" sz="2800" b="0" strike="noStrike" spc="-52" dirty="0">
                <a:solidFill>
                  <a:srgbClr val="404040"/>
                </a:solidFill>
                <a:latin typeface="Calibri Light"/>
              </a:rPr>
              <a:t>   	          </a:t>
            </a:r>
            <a:r>
              <a:rPr lang="en-US" sz="2800" b="0" strike="noStrike" spc="-52" dirty="0" err="1">
                <a:solidFill>
                  <a:srgbClr val="404040"/>
                </a:solidFill>
                <a:latin typeface="Calibri Light"/>
              </a:rPr>
              <a:t>Nale</a:t>
            </a:r>
            <a:r>
              <a:rPr lang="en-US" sz="2800" b="0" strike="noStrike" spc="-52" dirty="0">
                <a:solidFill>
                  <a:srgbClr val="404040"/>
                </a:solidFill>
                <a:latin typeface="Calibri Light"/>
              </a:rPr>
              <a:t> Amit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lang="en-US" sz="2800" b="1" strike="noStrike" spc="-52" dirty="0">
                <a:solidFill>
                  <a:srgbClr val="404040"/>
                </a:solidFill>
                <a:latin typeface="Calibri Light"/>
              </a:rPr>
              <a:t>Guided By </a:t>
            </a:r>
            <a:r>
              <a:rPr lang="en-US" sz="2800" b="0" strike="noStrike" spc="-52" dirty="0">
                <a:solidFill>
                  <a:srgbClr val="404040"/>
                </a:solidFill>
                <a:latin typeface="Calibri Light"/>
              </a:rPr>
              <a:t>: Prof. R. </a:t>
            </a:r>
            <a:r>
              <a:rPr lang="en-US" sz="2800" b="0" strike="noStrike" spc="-52" dirty="0" err="1">
                <a:solidFill>
                  <a:srgbClr val="404040"/>
                </a:solidFill>
                <a:latin typeface="Calibri Light"/>
              </a:rPr>
              <a:t>Korpal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Overview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itle 1"/>
          <p:cNvSpPr/>
          <p:nvPr/>
        </p:nvSpPr>
        <p:spPr>
          <a:xfrm>
            <a:off x="999720" y="2107800"/>
            <a:ext cx="10058040" cy="311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342900" indent="-342900">
              <a:lnSpc>
                <a:spcPct val="85000"/>
              </a:lnSpc>
              <a:buClr>
                <a:srgbClr val="202122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52" dirty="0">
                <a:solidFill>
                  <a:srgbClr val="202122"/>
                </a:solidFill>
                <a:latin typeface="Arial"/>
              </a:rPr>
              <a:t>Carpooling is the sharing of car journeys so that more than one person can travel in a car, and prevents the need for others to have to drive to a location themselves. </a:t>
            </a:r>
          </a:p>
          <a:p>
            <a:pPr marL="342900" indent="-342900">
              <a:lnSpc>
                <a:spcPct val="85000"/>
              </a:lnSpc>
              <a:buClr>
                <a:srgbClr val="202122"/>
              </a:buClr>
              <a:buFont typeface="Arial" panose="020B0604020202020204" pitchFamily="34" charset="0"/>
              <a:buChar char="•"/>
            </a:pPr>
            <a:endParaRPr lang="en-US" sz="2000" b="0" strike="noStrike" spc="-52" dirty="0">
              <a:solidFill>
                <a:srgbClr val="202122"/>
              </a:solidFill>
              <a:latin typeface="Arial"/>
            </a:endParaRPr>
          </a:p>
          <a:p>
            <a:pPr marL="342900" indent="-342900">
              <a:lnSpc>
                <a:spcPct val="85000"/>
              </a:lnSpc>
              <a:buClr>
                <a:srgbClr val="202122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52" dirty="0">
                <a:solidFill>
                  <a:srgbClr val="202122"/>
                </a:solidFill>
                <a:latin typeface="Arial"/>
              </a:rPr>
              <a:t>This Mobile App connects driver and passenger willing to travel together between cities and share the cost of the journey. </a:t>
            </a:r>
          </a:p>
          <a:p>
            <a:pPr marL="342900" indent="-342900">
              <a:lnSpc>
                <a:spcPct val="85000"/>
              </a:lnSpc>
              <a:buClr>
                <a:srgbClr val="202122"/>
              </a:buClr>
              <a:buFont typeface="Arial" panose="020B0604020202020204" pitchFamily="34" charset="0"/>
              <a:buChar char="•"/>
            </a:pPr>
            <a:endParaRPr lang="en-US" sz="2000" b="0" strike="noStrike" spc="-52" dirty="0">
              <a:solidFill>
                <a:srgbClr val="202122"/>
              </a:solidFill>
              <a:latin typeface="Arial"/>
            </a:endParaRPr>
          </a:p>
          <a:p>
            <a:pPr marL="342900" indent="-342900">
              <a:lnSpc>
                <a:spcPct val="85000"/>
              </a:lnSpc>
              <a:buClr>
                <a:srgbClr val="202122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52" dirty="0">
                <a:solidFill>
                  <a:srgbClr val="202122"/>
                </a:solidFill>
                <a:latin typeface="Arial"/>
              </a:rPr>
              <a:t>It shows a medium for available passengers to pick up them on the interest of car owner with time and capacity.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85000"/>
              </a:lnSpc>
              <a:buNone/>
            </a:pPr>
            <a:endParaRPr lang="en-IN" sz="5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066680" y="88092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Workflow:</a:t>
            </a:r>
            <a:br>
              <a:rPr sz="4800" dirty="0"/>
            </a:b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0" name="Picture 6"/>
          <p:cNvPicPr/>
          <p:nvPr/>
        </p:nvPicPr>
        <p:blipFill>
          <a:blip r:embed="rId2"/>
          <a:srcRect t="10444"/>
          <a:stretch/>
        </p:blipFill>
        <p:spPr>
          <a:xfrm>
            <a:off x="8466232" y="1898640"/>
            <a:ext cx="2363760" cy="4418640"/>
          </a:xfrm>
          <a:prstGeom prst="rect">
            <a:avLst/>
          </a:prstGeom>
          <a:ln w="0">
            <a:noFill/>
          </a:ln>
        </p:spPr>
      </p:pic>
      <p:sp>
        <p:nvSpPr>
          <p:cNvPr id="191" name="Title 1"/>
          <p:cNvSpPr/>
          <p:nvPr/>
        </p:nvSpPr>
        <p:spPr>
          <a:xfrm>
            <a:off x="999720" y="2107800"/>
            <a:ext cx="4824720" cy="400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171360" indent="-171360">
              <a:lnSpc>
                <a:spcPct val="85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2400" b="1" strike="noStrike" spc="-52" dirty="0">
                <a:solidFill>
                  <a:srgbClr val="404040"/>
                </a:solidFill>
                <a:latin typeface="Calibri Light"/>
              </a:rPr>
              <a:t>Starting Page :</a:t>
            </a:r>
          </a:p>
          <a:p>
            <a:pPr>
              <a:lnSpc>
                <a:spcPct val="85000"/>
              </a:lnSpc>
              <a:buClr>
                <a:srgbClr val="404040"/>
              </a:buClr>
            </a:pPr>
            <a:endParaRPr lang="en-IN" sz="2400" b="0" strike="noStrike" spc="-1" dirty="0">
              <a:latin typeface="Arial"/>
            </a:endParaRPr>
          </a:p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000" spc="-52" dirty="0">
                <a:solidFill>
                  <a:srgbClr val="404040"/>
                </a:solidFill>
                <a:latin typeface="Calibri Light"/>
              </a:rPr>
              <a:t>This is the first page view of the app.</a:t>
            </a:r>
          </a:p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sz="2000" spc="-52" dirty="0">
              <a:solidFill>
                <a:srgbClr val="404040"/>
              </a:solidFill>
              <a:latin typeface="Calibri Light"/>
            </a:endParaRPr>
          </a:p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000" spc="-52" dirty="0">
                <a:solidFill>
                  <a:srgbClr val="404040"/>
                </a:solidFill>
                <a:latin typeface="Calibri Light"/>
              </a:rPr>
              <a:t>The user can proceed by clicking on ‘Get Started’ button.</a:t>
            </a:r>
          </a:p>
          <a:p>
            <a:pPr>
              <a:lnSpc>
                <a:spcPct val="85000"/>
              </a:lnSpc>
              <a:buNone/>
            </a:pPr>
            <a:endParaRPr lang="en-US" sz="2000" spc="-52" dirty="0">
              <a:solidFill>
                <a:srgbClr val="404040"/>
              </a:solidFill>
              <a:latin typeface="Calibr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Flow Of App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itle 1"/>
          <p:cNvSpPr/>
          <p:nvPr/>
        </p:nvSpPr>
        <p:spPr>
          <a:xfrm>
            <a:off x="999720" y="2107800"/>
            <a:ext cx="4824720" cy="400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2400" b="1" strike="noStrike" spc="-52" dirty="0">
                <a:solidFill>
                  <a:srgbClr val="404040"/>
                </a:solidFill>
                <a:latin typeface="Calibri Light"/>
              </a:rPr>
              <a:t>1) Registration Page :</a:t>
            </a:r>
          </a:p>
          <a:p>
            <a:pPr>
              <a:lnSpc>
                <a:spcPct val="85000"/>
              </a:lnSpc>
              <a:buNone/>
            </a:pPr>
            <a:endParaRPr lang="en-IN" sz="2400" b="0" strike="noStrike" spc="-1" dirty="0">
              <a:latin typeface="Arial"/>
            </a:endParaRPr>
          </a:p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000" b="0" strike="noStrike" spc="-52" dirty="0">
                <a:solidFill>
                  <a:srgbClr val="404040"/>
                </a:solidFill>
                <a:latin typeface="Calibri Light"/>
              </a:rPr>
              <a:t>We have built mobile number verification in the app by using Firebase authentication.</a:t>
            </a:r>
          </a:p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sz="2000" b="0" strike="noStrike" spc="-52" dirty="0">
              <a:solidFill>
                <a:srgbClr val="404040"/>
              </a:solidFill>
              <a:latin typeface="Calibri Light"/>
            </a:endParaRPr>
          </a:p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000" b="0" strike="noStrike" spc="-52" dirty="0">
                <a:solidFill>
                  <a:srgbClr val="404040"/>
                </a:solidFill>
                <a:latin typeface="Calibri Light"/>
              </a:rPr>
              <a:t>Once authenticated, it stores user information in the database like as user's name and mobile number.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lang="en-US" sz="2000" b="0" strike="noStrike" spc="-52" dirty="0">
                <a:solidFill>
                  <a:srgbClr val="404040"/>
                </a:solidFill>
                <a:latin typeface="Calibri Light"/>
              </a:rPr>
              <a:t> </a:t>
            </a:r>
            <a:endParaRPr lang="en-IN" sz="20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DCC3D0-B42E-8F46-3A5E-466E8CFD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5" b="6246"/>
          <a:stretch/>
        </p:blipFill>
        <p:spPr>
          <a:xfrm>
            <a:off x="8482314" y="1843086"/>
            <a:ext cx="2673006" cy="4407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/>
          <p:cNvSpPr/>
          <p:nvPr/>
        </p:nvSpPr>
        <p:spPr>
          <a:xfrm>
            <a:off x="999720" y="2107800"/>
            <a:ext cx="4824720" cy="400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2400" b="1" strike="noStrike" spc="-52" dirty="0">
                <a:solidFill>
                  <a:srgbClr val="404040"/>
                </a:solidFill>
                <a:latin typeface="Calibri Light"/>
              </a:rPr>
              <a:t>2) ‘Create Ride’ Page 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85000"/>
              </a:lnSpc>
              <a:buNone/>
            </a:pPr>
            <a:endParaRPr lang="en-US" sz="2000" b="0" strike="noStrike" spc="-52" dirty="0">
              <a:solidFill>
                <a:srgbClr val="404040"/>
              </a:solidFill>
              <a:latin typeface="Calibri Light"/>
            </a:endParaRPr>
          </a:p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000" b="0" strike="noStrike" spc="-52" dirty="0">
                <a:solidFill>
                  <a:srgbClr val="404040"/>
                </a:solidFill>
                <a:latin typeface="Calibri Light"/>
              </a:rPr>
              <a:t>A rider can create ride for source and destination.</a:t>
            </a:r>
          </a:p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000" b="0" strike="noStrike" spc="-52" dirty="0">
                <a:solidFill>
                  <a:srgbClr val="404040"/>
                </a:solidFill>
                <a:latin typeface="Calibri Light"/>
              </a:rPr>
              <a:t>Ride details are stored in firebase database &amp; are accessible for other users as well.</a:t>
            </a:r>
          </a:p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000" b="0" strike="noStrike" spc="-52" dirty="0">
                <a:solidFill>
                  <a:srgbClr val="404040"/>
                </a:solidFill>
                <a:latin typeface="Calibri Light"/>
              </a:rPr>
              <a:t>A rider can post multiple rides on the app. 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198" name="Title 3"/>
          <p:cNvSpPr/>
          <p:nvPr/>
        </p:nvSpPr>
        <p:spPr>
          <a:xfrm>
            <a:off x="1066680" y="88092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Flow Of App:</a:t>
            </a:r>
            <a:br>
              <a:rPr sz="4800" dirty="0"/>
            </a:br>
            <a:endParaRPr lang="en-IN" sz="4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918EB3-2B8D-8B31-C872-20BEBF4852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6" b="2291"/>
          <a:stretch/>
        </p:blipFill>
        <p:spPr>
          <a:xfrm>
            <a:off x="8325631" y="1810033"/>
            <a:ext cx="2627389" cy="4505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066680" y="277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Flow of App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0" name="Picture 3"/>
          <p:cNvPicPr/>
          <p:nvPr/>
        </p:nvPicPr>
        <p:blipFill>
          <a:blip r:embed="rId2"/>
          <a:srcRect t="3106"/>
          <a:stretch/>
        </p:blipFill>
        <p:spPr>
          <a:xfrm>
            <a:off x="6010200" y="1824120"/>
            <a:ext cx="2511720" cy="4434120"/>
          </a:xfrm>
          <a:prstGeom prst="rect">
            <a:avLst/>
          </a:prstGeom>
          <a:ln w="0">
            <a:noFill/>
          </a:ln>
        </p:spPr>
      </p:pic>
      <p:pic>
        <p:nvPicPr>
          <p:cNvPr id="201" name="Picture 5"/>
          <p:cNvPicPr/>
          <p:nvPr/>
        </p:nvPicPr>
        <p:blipFill>
          <a:blip r:embed="rId3"/>
          <a:srcRect t="3106"/>
          <a:stretch/>
        </p:blipFill>
        <p:spPr>
          <a:xfrm>
            <a:off x="8926200" y="1824120"/>
            <a:ext cx="2511720" cy="4434120"/>
          </a:xfrm>
          <a:prstGeom prst="rect">
            <a:avLst/>
          </a:prstGeom>
          <a:ln w="0">
            <a:noFill/>
          </a:ln>
        </p:spPr>
      </p:pic>
      <p:sp>
        <p:nvSpPr>
          <p:cNvPr id="202" name="Title 1"/>
          <p:cNvSpPr/>
          <p:nvPr/>
        </p:nvSpPr>
        <p:spPr>
          <a:xfrm>
            <a:off x="999720" y="2107800"/>
            <a:ext cx="4824720" cy="400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2400" b="1" strike="noStrike" spc="-52" dirty="0">
                <a:solidFill>
                  <a:srgbClr val="404040"/>
                </a:solidFill>
                <a:latin typeface="Calibri Light"/>
              </a:rPr>
              <a:t>3) ‘Search Ride’ Page :</a:t>
            </a:r>
          </a:p>
          <a:p>
            <a:pPr>
              <a:lnSpc>
                <a:spcPct val="85000"/>
              </a:lnSpc>
              <a:buNone/>
            </a:pPr>
            <a:endParaRPr lang="en-IN" sz="2400" b="0" strike="noStrike" spc="-1" dirty="0">
              <a:latin typeface="Arial"/>
            </a:endParaRPr>
          </a:p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000" b="0" strike="noStrike" spc="-52" dirty="0">
                <a:solidFill>
                  <a:srgbClr val="404040"/>
                </a:solidFill>
                <a:latin typeface="Calibri Light"/>
              </a:rPr>
              <a:t>A passenger can book a ride here. </a:t>
            </a:r>
          </a:p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000" b="0" strike="noStrike" spc="-52" dirty="0">
                <a:solidFill>
                  <a:srgbClr val="404040"/>
                </a:solidFill>
                <a:latin typeface="Calibri Light"/>
              </a:rPr>
              <a:t>A passenger needs to input the source and destination and in the backend it searches rides for that source and destination in the firebase database. </a:t>
            </a: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4800" b="1" strike="noStrike" spc="-52" dirty="0">
                <a:solidFill>
                  <a:srgbClr val="404040"/>
                </a:solidFill>
                <a:latin typeface="Calibri Light"/>
              </a:rPr>
              <a:t>Firebase Authentication :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itle 1"/>
          <p:cNvSpPr/>
          <p:nvPr/>
        </p:nvSpPr>
        <p:spPr>
          <a:xfrm>
            <a:off x="1097280" y="1843088"/>
            <a:ext cx="8134920" cy="455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9500"/>
          </a:bodyPr>
          <a:lstStyle/>
          <a:p>
            <a:pPr>
              <a:lnSpc>
                <a:spcPct val="85000"/>
              </a:lnSpc>
              <a:buNone/>
            </a:pPr>
            <a:r>
              <a:rPr lang="en-US" sz="2000" b="0" strike="noStrike" spc="-52" dirty="0">
                <a:solidFill>
                  <a:srgbClr val="404040"/>
                </a:solidFill>
                <a:latin typeface="Calibri Light"/>
              </a:rPr>
              <a:t>User authentication is done here and it will store login in user data.</a:t>
            </a:r>
            <a:endParaRPr lang="en-IN" sz="20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4A90A-B4A8-4679-EC03-6D15258E0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12" y="2298960"/>
            <a:ext cx="8715375" cy="39766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Firebase Realtime Database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itle 1"/>
          <p:cNvSpPr/>
          <p:nvPr/>
        </p:nvSpPr>
        <p:spPr>
          <a:xfrm>
            <a:off x="1097280" y="1857374"/>
            <a:ext cx="8134920" cy="4415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9500"/>
          </a:bodyPr>
          <a:lstStyle/>
          <a:p>
            <a:pPr>
              <a:lnSpc>
                <a:spcPct val="85000"/>
              </a:lnSpc>
              <a:buNone/>
            </a:pPr>
            <a:r>
              <a:rPr lang="en-US" sz="2000" b="0" strike="noStrike" spc="-52" dirty="0">
                <a:solidFill>
                  <a:srgbClr val="404040"/>
                </a:solidFill>
                <a:latin typeface="Calibri Light"/>
              </a:rPr>
              <a:t>User details and Ride details are stored in firebase </a:t>
            </a:r>
            <a:r>
              <a:rPr lang="en-US" sz="2000" b="0" strike="noStrike" spc="-52" dirty="0" err="1">
                <a:solidFill>
                  <a:srgbClr val="404040"/>
                </a:solidFill>
                <a:latin typeface="Calibri Light"/>
              </a:rPr>
              <a:t>realtime</a:t>
            </a:r>
            <a:r>
              <a:rPr lang="en-US" sz="2000" b="0" strike="noStrike" spc="-52" dirty="0">
                <a:solidFill>
                  <a:srgbClr val="404040"/>
                </a:solidFill>
                <a:latin typeface="Calibri Light"/>
              </a:rPr>
              <a:t> database </a:t>
            </a:r>
            <a:endParaRPr lang="en-IN" sz="2000" b="0" strike="noStrike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44644B-66D6-2F47-3B5D-7E0F425F9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18" y="2298960"/>
            <a:ext cx="8843963" cy="40282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</TotalTime>
  <Words>305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Department Of Computer Science</vt:lpstr>
      <vt:lpstr>Overview</vt:lpstr>
      <vt:lpstr>Workflow: </vt:lpstr>
      <vt:lpstr>Flow Of App</vt:lpstr>
      <vt:lpstr>PowerPoint Presentation</vt:lpstr>
      <vt:lpstr>Flow of App</vt:lpstr>
      <vt:lpstr>Firebase Authentication :</vt:lpstr>
      <vt:lpstr>Firebase Realtime Database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Chandrashekhar Bangar</dc:creator>
  <dc:description/>
  <cp:lastModifiedBy>Mayuresh Sulakhe</cp:lastModifiedBy>
  <cp:revision>4</cp:revision>
  <dcterms:created xsi:type="dcterms:W3CDTF">2022-12-22T10:43:09Z</dcterms:created>
  <dcterms:modified xsi:type="dcterms:W3CDTF">2023-01-22T23:31:25Z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