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703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4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1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8274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223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20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85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6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20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5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4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7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1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2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83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History of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From Simple Markup to the Backbone of the Web</a:t>
            </a:r>
          </a:p>
          <a:p>
            <a:r>
              <a:t>By Mayuresh Sali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Connect with me on LinkedIn!</a:t>
            </a:r>
          </a:p>
          <a:p>
            <a:endParaRPr/>
          </a:p>
          <a:p>
            <a:r>
              <a:t>Mayuresh Sali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HTML?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342952"/>
            <a:ext cx="7765322" cy="3695136"/>
          </a:xfrm>
        </p:spPr>
        <p:txBody>
          <a:bodyPr/>
          <a:lstStyle/>
          <a:p>
            <a:r>
              <a:rPr dirty="0"/>
              <a:t>• Stands for </a:t>
            </a:r>
            <a:r>
              <a:rPr dirty="0" err="1"/>
              <a:t>HyperText</a:t>
            </a:r>
            <a:r>
              <a:rPr dirty="0"/>
              <a:t> Markup Language</a:t>
            </a:r>
          </a:p>
          <a:p>
            <a:r>
              <a:rPr dirty="0"/>
              <a:t>• Standard markup language for creating web pages</a:t>
            </a:r>
          </a:p>
          <a:p>
            <a:r>
              <a:rPr dirty="0"/>
              <a:t>• Defines the structure of content on the web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Beginning – HTML 1.0 (1991-1993)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Created by Tim Berners-Lee at CERN</a:t>
            </a:r>
          </a:p>
          <a:p>
            <a:r>
              <a:t>• Basic version: 18 simple tags</a:t>
            </a:r>
          </a:p>
          <a:p>
            <a:r>
              <a:t>• Purpose: Linking and sharing documents on the Web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2.0 to 4.01 – Growth (1995-1999)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 2.0 (1995): First official standard</a:t>
            </a:r>
          </a:p>
          <a:p>
            <a:r>
              <a:t>• HTML 3.2 (1997): Added tables, scripting, forms</a:t>
            </a:r>
          </a:p>
          <a:p>
            <a:r>
              <a:t>• HTML 4.01 (1999): Structure &amp; styling via CSS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XHTML Era – XML Phase (2000s)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XHTML introduced stricter XML-based rules</a:t>
            </a:r>
          </a:p>
          <a:p>
            <a:r>
              <a:t>• Focus on clean, well-formed code</a:t>
            </a:r>
          </a:p>
          <a:p>
            <a:r>
              <a:t>• Complexity slowed adoption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HTML5 – The Modern Web (2014)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Native audio/video support</a:t>
            </a:r>
          </a:p>
          <a:p>
            <a:r>
              <a:t>• Semantic tags: &lt;article&gt;, &lt;section&gt;, &lt;nav&gt;</a:t>
            </a:r>
          </a:p>
          <a:p>
            <a:r>
              <a:t>• APIs for geolocation, offline storage</a:t>
            </a:r>
          </a:p>
          <a:p>
            <a:r>
              <a:t>• No need for external plugins (e.g., Flash)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Today – A Living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Maintained by WHATWG</a:t>
            </a:r>
          </a:p>
          <a:p>
            <a:r>
              <a:t>• Continuously evolving (no fixed versions)</a:t>
            </a:r>
          </a:p>
          <a:p>
            <a:r>
              <a:t>• Supports responsive design, accessibility, and web apps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 powers nearly every website</a:t>
            </a:r>
          </a:p>
          <a:p>
            <a:r>
              <a:t>• Foundation for developers, designers, and digital professionals</a:t>
            </a:r>
          </a:p>
          <a:p>
            <a:r>
              <a:t>• Open, flexible, and future-proof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HTML’s journey from 18 simple tags to a dynamic web platform shows</a:t>
            </a:r>
          </a:p>
          <a:p>
            <a:r>
              <a:t>the power of open standards and community collaboration.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</TotalTime>
  <Words>276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The History of HTML</vt:lpstr>
      <vt:lpstr>What is HTML?</vt:lpstr>
      <vt:lpstr>The Beginning – HTML 1.0 (1991-1993)</vt:lpstr>
      <vt:lpstr>HTML 2.0 to 4.01 – Growth (1995-1999)</vt:lpstr>
      <vt:lpstr>XHTML Era – XML Phase (2000s)</vt:lpstr>
      <vt:lpstr>HTML5 – The Modern Web (2014)</vt:lpstr>
      <vt:lpstr>HTML Today – A Living Standard</vt:lpstr>
      <vt:lpstr>Why It Matters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Mayuresh Sali</cp:lastModifiedBy>
  <cp:revision>2</cp:revision>
  <dcterms:created xsi:type="dcterms:W3CDTF">2013-01-27T09:14:16Z</dcterms:created>
  <dcterms:modified xsi:type="dcterms:W3CDTF">2025-07-17T08:50:16Z</dcterms:modified>
  <cp:category/>
</cp:coreProperties>
</file>