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3C8C-59A3-658E-58CA-31A6CC1ED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D7FDE-E07D-B0AA-7491-15A6E4F89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420C4-77E1-6536-BE00-ABDAB682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1E1A-0FD8-800A-FFE9-3524B61D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66C74-0D0C-CBCA-AAFD-536574DA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9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826D-6F1D-9F66-BCE0-E835793B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D763-4C8D-E4A5-0E7C-4B48398C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5AFD-3401-77C3-BAE8-E49CCDB6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96367-5658-4F88-688F-2EDCFF4D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FF2C0-9741-289E-453E-FEDD2D6D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A4598-6801-03BB-8BCF-43657F0B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3363-6CEE-A600-79DA-7974CD861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CABB-ADC5-21CE-4AB8-0A05A4C2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15F7-D8C9-D902-2C7A-97063A02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9A8BE-F906-351F-6099-C9E3EA7F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E5B5-A91A-F07F-9EF7-60ACF7961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E104-9650-868A-93FE-678737F87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EC2F-A49C-54DC-BDB3-B22733B7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E124-6B91-CA26-F42E-1BFA26BF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F926-450C-40BB-473E-891D1BAD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3A60-F55A-F20B-0D62-6711A11E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B7A72-599F-80DC-2FC5-A7728D36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AB79-2574-39B5-70C3-F5D55AC2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2454-8526-DB3D-D09E-BA4A7816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AEB94-4506-2C9F-B58F-531647C8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2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0FFD-DFF3-3586-3644-73DE30F2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FE0E3-B236-0BB2-5EDC-BD50AD633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27D98-508A-C7B1-0799-CB5263C3C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4F0F5-F807-BF42-F636-8BB89DFE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2FA58-3793-B52F-01DE-AC3F45D9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4C04-3359-8ADE-2002-38E9989B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7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BEC5-DB92-E9D2-06F7-0DE749B0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3481-8829-3A44-E29A-0B252960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A1DF4-5392-3502-857D-2E8906FF0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41B56-1EEF-4E7E-4EE4-E85601389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902DB-94EF-6503-C01E-CDEACAB91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FDEB8-AD04-070B-CEB2-1AEBEEA9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C1FCD-65F4-433C-5B94-9A5AC22E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AB34E-D25A-1C7A-F0C1-FE85A58A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8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805F-108C-3A8C-9A89-F09A546C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F7608-A599-7A4A-DEEE-429D54D9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2FA59-DBE6-105A-14A8-D54D2F299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673DE-6F63-AEAD-E292-087E8C90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9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3917FC-03D1-B464-46C9-9CE7E402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4E903-697F-6ECA-2A75-B12DB68E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F1622-E833-B554-C2A2-76F0ED09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590D-B0D7-2C2C-20A9-E727D04A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01F7-07CD-820C-72CE-F4F9F177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EA214-FF34-8509-93FA-36E9BE1D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575F4-6D7A-4313-D839-D2EBEEC2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D17F-988D-C0DE-4C59-44003610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7EFB3-048D-5FC2-B0A2-6B6FD2FA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C6E9-EA3D-795E-D89B-A1AA1E67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87F93-6531-3B55-4E11-B9C7BA726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26A06-EC11-2FC0-DB82-10C431D9A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6BDC-9BFB-99DC-2A0A-39089197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A8030-13C0-FEF7-C6D4-9B28799B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61B95-ED1A-CD3A-1B12-5D74CB88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076F5-630E-3302-E391-BD186766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3581E-4C5E-3DD5-39B7-B823314B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575B7-EDBB-EF05-62F1-208198A86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6FB2-38DD-4809-BC44-E3949D6A225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1DB72-4FB2-3539-F633-C4F61C6AB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A6CF-4950-2472-9588-56F46BAC9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1EC72-A5E2-49A3-850E-8516FF12F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2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A4A4-2DA5-B2DE-28F9-52D050BAB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86" y="343593"/>
            <a:ext cx="11740481" cy="497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8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91D68-5601-FF85-F0D9-20BAFB73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23" y="787399"/>
            <a:ext cx="10350353" cy="49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2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30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Kumar</dc:creator>
  <cp:lastModifiedBy>Rahul Kumar</cp:lastModifiedBy>
  <cp:revision>1</cp:revision>
  <dcterms:created xsi:type="dcterms:W3CDTF">2025-04-02T18:07:58Z</dcterms:created>
  <dcterms:modified xsi:type="dcterms:W3CDTF">2025-04-02T18:46:51Z</dcterms:modified>
</cp:coreProperties>
</file>