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23B46-4B86-4E9F-B845-ADA2D047922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F28B-D415-405D-9883-30899DFDE08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057013"/>
            <a:ext cx="9222297" cy="467691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111" y="822122"/>
            <a:ext cx="10300080" cy="51009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0130" y="609600"/>
            <a:ext cx="10111740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5380" y="640080"/>
            <a:ext cx="99212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362585"/>
            <a:ext cx="10668000" cy="57264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2765" y="254000"/>
            <a:ext cx="11405870" cy="62572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Slides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Kumar</dc:creator>
  <cp:lastModifiedBy>MAYUR GUPTA</cp:lastModifiedBy>
  <cp:revision>2</cp:revision>
  <dcterms:created xsi:type="dcterms:W3CDTF">2025-04-01T13:40:00Z</dcterms:created>
  <dcterms:modified xsi:type="dcterms:W3CDTF">2025-04-04T08:01:48Z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7B573B618C064A97B4B6B67F608E7302_12</vt:lpwstr>
  </property>
  <property fmtid="{D5CDD505-2E9C-101B-9397-08002B2CF9AE}" pid="3" name="KSOProductBuildVer">
    <vt:lpwstr>1033-12.2.0.20782</vt:lpwstr>
  </property>
</Properties>
</file>