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95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ED0288-8CC8-4400-B2B5-599810A48F9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252770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ED0288-8CC8-4400-B2B5-599810A48F9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6734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ED0288-8CC8-4400-B2B5-599810A48F9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24919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ED0288-8CC8-4400-B2B5-599810A48F9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274738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ED0288-8CC8-4400-B2B5-599810A48F9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271126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ED0288-8CC8-4400-B2B5-599810A48F9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9289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ED0288-8CC8-4400-B2B5-599810A48F9A}"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49705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ED0288-8CC8-4400-B2B5-599810A48F9A}"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19368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D0288-8CC8-4400-B2B5-599810A48F9A}"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143076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69ED0288-8CC8-4400-B2B5-599810A48F9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71401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fld id="{69ED0288-8CC8-4400-B2B5-599810A48F9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51689-B6A9-486C-963F-83A6FD75FA77}" type="slidenum">
              <a:rPr lang="en-US" smtClean="0"/>
              <a:t>‹#›</a:t>
            </a:fld>
            <a:endParaRPr lang="en-US"/>
          </a:p>
        </p:txBody>
      </p:sp>
    </p:spTree>
    <p:extLst>
      <p:ext uri="{BB962C8B-B14F-4D97-AF65-F5344CB8AC3E}">
        <p14:creationId xmlns:p14="http://schemas.microsoft.com/office/powerpoint/2010/main" val="281591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69ED0288-8CC8-4400-B2B5-599810A48F9A}" type="datetimeFigureOut">
              <a:rPr lang="en-US" smtClean="0"/>
              <a:t>4/24/2019</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49B51689-B6A9-486C-963F-83A6FD75FA77}" type="slidenum">
              <a:rPr lang="en-US" smtClean="0"/>
              <a:t>‹#›</a:t>
            </a:fld>
            <a:endParaRPr lang="en-US"/>
          </a:p>
        </p:txBody>
      </p:sp>
    </p:spTree>
    <p:extLst>
      <p:ext uri="{BB962C8B-B14F-4D97-AF65-F5344CB8AC3E}">
        <p14:creationId xmlns:p14="http://schemas.microsoft.com/office/powerpoint/2010/main" val="1124318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7432000" cy="3046988"/>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txBody>
          <a:bodyPr wrap="square" rtlCol="0">
            <a:spAutoFit/>
          </a:bodyPr>
          <a:lstStyle/>
          <a:p>
            <a:pPr algn="ctr"/>
            <a:r>
              <a:rPr lang="fr-FR" sz="7200" dirty="0">
                <a:latin typeface="Book Antiqua" panose="02040602050305030304" pitchFamily="18" charset="0"/>
              </a:rPr>
              <a:t>Bon Voyage - A Trip </a:t>
            </a:r>
            <a:r>
              <a:rPr lang="fr-FR" sz="7200" dirty="0" smtClean="0">
                <a:latin typeface="Book Antiqua" panose="02040602050305030304" pitchFamily="18" charset="0"/>
              </a:rPr>
              <a:t>Recommandation System</a:t>
            </a:r>
          </a:p>
          <a:p>
            <a:pPr algn="ctr"/>
            <a:r>
              <a:rPr lang="fr-FR" sz="4000" dirty="0" smtClean="0">
                <a:latin typeface="Book Antiqua" panose="02040602050305030304" pitchFamily="18" charset="0"/>
              </a:rPr>
              <a:t>CSCE 670 – Information Storage and Retrieval</a:t>
            </a:r>
          </a:p>
          <a:p>
            <a:pPr algn="ctr"/>
            <a:r>
              <a:rPr lang="en-US" sz="4000" dirty="0" smtClean="0">
                <a:latin typeface="Book Antiqua" panose="02040602050305030304" pitchFamily="18" charset="0"/>
              </a:rPr>
              <a:t>Advisor – James </a:t>
            </a:r>
            <a:r>
              <a:rPr lang="en-US" sz="4000" dirty="0" err="1" smtClean="0">
                <a:latin typeface="Book Antiqua" panose="02040602050305030304" pitchFamily="18" charset="0"/>
              </a:rPr>
              <a:t>Cavarlee</a:t>
            </a:r>
            <a:endParaRPr lang="en-US" sz="4000" dirty="0" smtClean="0">
              <a:latin typeface="Book Antiqua" panose="02040602050305030304" pitchFamily="18" charset="0"/>
            </a:endParaRPr>
          </a:p>
          <a:p>
            <a:pPr algn="ctr"/>
            <a:r>
              <a:rPr lang="en-US" sz="4000" dirty="0" smtClean="0">
                <a:latin typeface="Book Antiqua" panose="02040602050305030304" pitchFamily="18" charset="0"/>
              </a:rPr>
              <a:t>Members – Ankit Garg, Harmeet Sethi, </a:t>
            </a:r>
            <a:r>
              <a:rPr lang="en-US" sz="4000" dirty="0" err="1" smtClean="0">
                <a:latin typeface="Book Antiqua" panose="02040602050305030304" pitchFamily="18" charset="0"/>
              </a:rPr>
              <a:t>Mayuresh</a:t>
            </a:r>
            <a:r>
              <a:rPr lang="en-US" sz="4000" dirty="0" smtClean="0">
                <a:latin typeface="Book Antiqua" panose="02040602050305030304" pitchFamily="18" charset="0"/>
              </a:rPr>
              <a:t> </a:t>
            </a:r>
            <a:r>
              <a:rPr lang="en-US" sz="4000" dirty="0" err="1" smtClean="0">
                <a:latin typeface="Book Antiqua" panose="02040602050305030304" pitchFamily="18" charset="0"/>
              </a:rPr>
              <a:t>Hooli</a:t>
            </a:r>
            <a:r>
              <a:rPr lang="en-US" sz="4000" dirty="0" smtClean="0">
                <a:latin typeface="Book Antiqua" panose="02040602050305030304" pitchFamily="18" charset="0"/>
              </a:rPr>
              <a:t>, Praveen </a:t>
            </a:r>
            <a:r>
              <a:rPr lang="en-US" sz="4000" dirty="0" err="1" smtClean="0">
                <a:latin typeface="Book Antiqua" panose="02040602050305030304" pitchFamily="18" charset="0"/>
              </a:rPr>
              <a:t>Venugopal</a:t>
            </a:r>
            <a:endParaRPr lang="en-US" sz="4000" dirty="0">
              <a:latin typeface="Book Antiqua" panose="02040602050305030304" pitchFamily="18" charset="0"/>
            </a:endParaRPr>
          </a:p>
        </p:txBody>
      </p:sp>
      <p:sp>
        <p:nvSpPr>
          <p:cNvPr id="5" name="TextBox 4"/>
          <p:cNvSpPr txBox="1"/>
          <p:nvPr/>
        </p:nvSpPr>
        <p:spPr>
          <a:xfrm>
            <a:off x="10668000" y="3046988"/>
            <a:ext cx="6096000" cy="5078313"/>
          </a:xfrm>
          <a:prstGeom prst="rect">
            <a:avLst/>
          </a:prstGeom>
          <a:noFill/>
        </p:spPr>
        <p:txBody>
          <a:bodyPr wrap="square" rtlCol="0">
            <a:spAutoFit/>
          </a:bodyPr>
          <a:lstStyle/>
          <a:p>
            <a:r>
              <a:rPr lang="en-US" dirty="0">
                <a:latin typeface="Book Antiqua" panose="02040602050305030304" pitchFamily="18" charset="0"/>
              </a:rPr>
              <a:t>Travel is one of the greatest pleasures of life. It can provide a respite for people from their exhausting jobs or an adrenaline rush to those stuck in a cycle of monotony. That said, not all places can be considered as ideal travel locations for all types of people. Preferences vary with people and so does their idea of an ideal vacation. While travel advisors and trip planners, provide a suite of suggestions for places to visit, they do not recommend modest yet reliable accommodations. On the other hand, companies like Airbnb, provide such suggestions but restrict the options to a particular city. In our project, we give a unique solution addressing both issues. We propose to use a preference-based classification algorithm to identify the desirable city and then utilize a content-based recommendation algorithm to suggest reasonable Airbnb housings in the city. </a:t>
            </a:r>
            <a:endParaRPr lang="en-US" dirty="0" smtClean="0">
              <a:latin typeface="Book Antiqua" panose="02040602050305030304" pitchFamily="18" charset="0"/>
            </a:endParaRPr>
          </a:p>
          <a:p>
            <a:endParaRPr lang="en-US" dirty="0">
              <a:latin typeface="Book Antiqua" panose="02040602050305030304" pitchFamily="18" charset="0"/>
            </a:endParaRPr>
          </a:p>
          <a:p>
            <a:endParaRPr lang="en-US" dirty="0">
              <a:latin typeface="Book Antiqua" panose="02040602050305030304" pitchFamily="18" charset="0"/>
            </a:endParaRPr>
          </a:p>
        </p:txBody>
      </p:sp>
      <p:sp>
        <p:nvSpPr>
          <p:cNvPr id="7" name="Cloud Callout 6"/>
          <p:cNvSpPr/>
          <p:nvPr/>
        </p:nvSpPr>
        <p:spPr>
          <a:xfrm>
            <a:off x="14471650" y="8025051"/>
            <a:ext cx="1619250" cy="118110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loud Callout 7"/>
          <p:cNvSpPr/>
          <p:nvPr/>
        </p:nvSpPr>
        <p:spPr>
          <a:xfrm>
            <a:off x="11017250" y="7734300"/>
            <a:ext cx="1619250" cy="1181100"/>
          </a:xfrm>
          <a:prstGeom prst="cloudCallout">
            <a:avLst>
              <a:gd name="adj1" fmla="val 57598"/>
              <a:gd name="adj2" fmla="val 668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234011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187</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Calibri Light</vt:lpstr>
      <vt:lpstr>Office Theme</vt:lpstr>
      <vt:lpstr>PowerPoint Presentation</vt:lpstr>
    </vt:vector>
  </TitlesOfParts>
  <Company>TAMU.EDU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Sethi, Harmeet Singh</dc:creator>
  <cp:lastModifiedBy>Sethi, Harmeet Singh</cp:lastModifiedBy>
  <cp:revision>4</cp:revision>
  <dcterms:created xsi:type="dcterms:W3CDTF">2019-04-24T20:02:35Z</dcterms:created>
  <dcterms:modified xsi:type="dcterms:W3CDTF">2019-04-24T21:15:51Z</dcterms:modified>
</cp:coreProperties>
</file>