
<file path=[Content_Types].xml><?xml version="1.0" encoding="utf-8"?>
<Types xmlns="http://schemas.openxmlformats.org/package/2006/content-types">
  <Default Extension="png" ContentType="image/png"/>
  <Default Extension="bmp" ContentType="image/bmp"/>
  <Default Extension="pdf" ContentType="application/pdf"/>
  <Default Extension="rels" ContentType="application/vnd.openxmlformats-package.relationships+xml"/>
  <Default Extension="jpeg" ContentType="image/jpg"/>
  <Default Extension="mov" ContentType="application/movie"/>
  <Default Extension="xml" ContentType="application/xml"/>
  <Default Extension="gif" ContentType="image/gif"/>
  <Default Extension="tif" ContentType="image/tif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ustomXml" Target="../customXml/item2.xml"/><Relationship Id="rId3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customXml" Target="../customXml/item3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 Shot 2020-11-24 at 10.55.06 PM.png" descr="Screen Shot 2020-11-24 at 10.55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159" y="-475083"/>
            <a:ext cx="24384001" cy="14563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 Shot 2020-11-24 at 10.56.01 PM.png" descr="Screen Shot 2020-11-24 at 10.56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28" y="-846511"/>
            <a:ext cx="24408056" cy="14578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creen Shot 2020-11-24 at 10.56.13 PM.png" descr="Screen Shot 2020-11-24 at 10.56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44" y="-803141"/>
            <a:ext cx="24384001" cy="14563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creen Shot 2020-11-24 at 10.56.28 PM.png" descr="Screen Shot 2020-11-24 at 10.56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24" y="-823150"/>
            <a:ext cx="24384001" cy="14563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 Shot 2020-11-24 at 10.56.39 PM.png" descr="Screen Shot 2020-11-24 at 10.56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" y="-812753"/>
            <a:ext cx="24383994" cy="14563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20-11-24 at 10.56.54 PM.png" descr="Screen Shot 2020-11-24 at 10.56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064" y="-226830"/>
            <a:ext cx="24546128" cy="14634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creen Shot 2020-11-24 at 10.58.58 PM.png" descr="Screen Shot 2020-11-24 at 10.58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236658"/>
            <a:ext cx="24384001" cy="14563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reen Shot 2020-11-24 at 10.59.10 PM.png" descr="Screen Shot 2020-11-24 at 10.59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3" y="-446885"/>
            <a:ext cx="24456182" cy="14606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hank You!"/>
          <p:cNvSpPr txBox="1"/>
          <p:nvPr>
            <p:ph type="body" sz="quarter" idx="1"/>
          </p:nvPr>
        </p:nvSpPr>
        <p:spPr>
          <a:xfrm>
            <a:off x="8661229" y="5549102"/>
            <a:ext cx="7061542" cy="2617796"/>
          </a:xfrm>
          <a:prstGeom prst="rect">
            <a:avLst/>
          </a:prstGeom>
        </p:spPr>
        <p:txBody>
          <a:bodyPr/>
          <a:lstStyle>
            <a:lvl1pPr marL="0" indent="0" defTabSz="2243271">
              <a:spcBef>
                <a:spcPts val="4100"/>
              </a:spcBef>
              <a:buSzTx/>
              <a:buNone/>
              <a:defRPr sz="1104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4DD88E6EC1AA4DAE957A0F3044E99F" ma:contentTypeVersion="4" ma:contentTypeDescription="Create a new document." ma:contentTypeScope="" ma:versionID="a1ea6a2700ead4947b5e78c04563e8ba">
  <xsd:schema xmlns:xsd="http://www.w3.org/2001/XMLSchema" xmlns:xs="http://www.w3.org/2001/XMLSchema" xmlns:p="http://schemas.microsoft.com/office/2006/metadata/properties" xmlns:ns2="caf83535-6caf-4af7-b83d-7eef417da005" targetNamespace="http://schemas.microsoft.com/office/2006/metadata/properties" ma:root="true" ma:fieldsID="9ded385e74ce4f2bd2dd4ffec503812f" ns2:_="">
    <xsd:import namespace="caf83535-6caf-4af7-b83d-7eef417da0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f83535-6caf-4af7-b83d-7eef417da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DF1381-C74F-4A52-86FF-BDF3C1D891EC}"/>
</file>

<file path=customXml/itemProps2.xml><?xml version="1.0" encoding="utf-8"?>
<ds:datastoreItem xmlns:ds="http://schemas.openxmlformats.org/officeDocument/2006/customXml" ds:itemID="{CB158BF0-FCDF-4AF1-AF48-A03EE45972B2}"/>
</file>

<file path=customXml/itemProps3.xml><?xml version="1.0" encoding="utf-8"?>
<ds:datastoreItem xmlns:ds="http://schemas.openxmlformats.org/officeDocument/2006/customXml" ds:itemID="{FFE6C3D1-BE4D-45E9-A0B4-1F65E46B4C3C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0x010100234DD88E6EC1AA4DAE957A0F3044E99F</vt:lpwstr>
  </property>
</Properties>
</file>