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3EF2-AF1E-4262-8B6C-08A9804AB9C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331C-4467-45E1-A432-3D1B9B1FE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0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3EF2-AF1E-4262-8B6C-08A9804AB9C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331C-4467-45E1-A432-3D1B9B1FE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68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3EF2-AF1E-4262-8B6C-08A9804AB9C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331C-4467-45E1-A432-3D1B9B1FE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73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3EF2-AF1E-4262-8B6C-08A9804AB9C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331C-4467-45E1-A432-3D1B9B1FE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88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3EF2-AF1E-4262-8B6C-08A9804AB9C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331C-4467-45E1-A432-3D1B9B1FE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3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3EF2-AF1E-4262-8B6C-08A9804AB9C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331C-4467-45E1-A432-3D1B9B1FE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90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3EF2-AF1E-4262-8B6C-08A9804AB9C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331C-4467-45E1-A432-3D1B9B1FE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03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3EF2-AF1E-4262-8B6C-08A9804AB9C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331C-4467-45E1-A432-3D1B9B1FE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74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3EF2-AF1E-4262-8B6C-08A9804AB9C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331C-4467-45E1-A432-3D1B9B1FE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34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3EF2-AF1E-4262-8B6C-08A9804AB9C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331C-4467-45E1-A432-3D1B9B1FE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55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3EF2-AF1E-4262-8B6C-08A9804AB9C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331C-4467-45E1-A432-3D1B9B1FE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33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33EF2-AF1E-4262-8B6C-08A9804AB9CA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7331C-4467-45E1-A432-3D1B9B1FE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50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23528" y="570384"/>
            <a:ext cx="7704856" cy="5954960"/>
            <a:chOff x="323528" y="570384"/>
            <a:chExt cx="7704856" cy="5954960"/>
          </a:xfrm>
        </p:grpSpPr>
        <p:sp>
          <p:nvSpPr>
            <p:cNvPr id="4" name="Oval 3"/>
            <p:cNvSpPr/>
            <p:nvPr/>
          </p:nvSpPr>
          <p:spPr>
            <a:xfrm>
              <a:off x="323528" y="4069697"/>
              <a:ext cx="2448272" cy="151216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98095" y="5157948"/>
              <a:ext cx="1800200" cy="105148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5796136" y="4531565"/>
              <a:ext cx="2232248" cy="125276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2911" y="5517232"/>
              <a:ext cx="730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Micro</a:t>
              </a:r>
              <a:endParaRPr lang="en-IN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9535" y="5732348"/>
              <a:ext cx="730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Micro</a:t>
              </a:r>
              <a:endParaRPr lang="en-IN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41223" y="615601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Small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59632" y="4531565"/>
              <a:ext cx="288032" cy="626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04248" y="4818841"/>
              <a:ext cx="288032" cy="626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67944" y="5373216"/>
              <a:ext cx="288032" cy="626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20272" y="4931876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RRH</a:t>
              </a:r>
              <a:endParaRPr lang="en-IN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89511" y="4653136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RRH</a:t>
              </a:r>
              <a:endParaRPr lang="en-IN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69806" y="550794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RRH</a:t>
              </a:r>
              <a:endParaRPr lang="en-IN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99792" y="2492896"/>
              <a:ext cx="4021751" cy="8640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33477" y="2564904"/>
              <a:ext cx="36827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 smtClean="0"/>
                <a:t>MASTER BASE STATION WITH</a:t>
              </a:r>
            </a:p>
            <a:p>
              <a:pPr algn="ctr"/>
              <a:r>
                <a:rPr lang="en-IN" b="1" dirty="0" smtClean="0"/>
                <a:t>EMBEDDED ANALYTICS CAPABILITIES</a:t>
              </a:r>
              <a:endParaRPr lang="en-IN" b="1" dirty="0"/>
            </a:p>
          </p:txBody>
        </p:sp>
        <p:cxnSp>
          <p:nvCxnSpPr>
            <p:cNvPr id="19" name="Straight Connector 18"/>
            <p:cNvCxnSpPr>
              <a:stCxn id="10" idx="0"/>
            </p:cNvCxnSpPr>
            <p:nvPr/>
          </p:nvCxnSpPr>
          <p:spPr>
            <a:xfrm flipV="1">
              <a:off x="1403648" y="3356992"/>
              <a:ext cx="2160240" cy="1174573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</p:cNvCxnSpPr>
            <p:nvPr/>
          </p:nvCxnSpPr>
          <p:spPr>
            <a:xfrm flipV="1">
              <a:off x="4211960" y="3356992"/>
              <a:ext cx="144016" cy="20162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0"/>
            </p:cNvCxnSpPr>
            <p:nvPr/>
          </p:nvCxnSpPr>
          <p:spPr>
            <a:xfrm flipH="1" flipV="1">
              <a:off x="5580112" y="3356992"/>
              <a:ext cx="1368152" cy="1461849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699792" y="1747664"/>
              <a:ext cx="4021751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9792" y="570384"/>
              <a:ext cx="402175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55976" y="1763524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EPC</a:t>
              </a:r>
              <a:endParaRPr lang="en-IN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55976" y="836712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OSS</a:t>
              </a:r>
              <a:endParaRPr lang="en-IN" b="1" dirty="0"/>
            </a:p>
          </p:txBody>
        </p:sp>
        <p:cxnSp>
          <p:nvCxnSpPr>
            <p:cNvPr id="30" name="Straight Connector 29"/>
            <p:cNvCxnSpPr>
              <a:stCxn id="16" idx="0"/>
              <a:endCxn id="26" idx="2"/>
            </p:cNvCxnSpPr>
            <p:nvPr/>
          </p:nvCxnSpPr>
          <p:spPr>
            <a:xfrm flipV="1">
              <a:off x="4710668" y="2204864"/>
              <a:ext cx="0" cy="28803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716016" y="1484784"/>
              <a:ext cx="0" cy="28803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307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Hooli</dc:creator>
  <cp:lastModifiedBy>Hooli</cp:lastModifiedBy>
  <cp:revision>3</cp:revision>
  <dcterms:created xsi:type="dcterms:W3CDTF">2018-11-11T03:25:20Z</dcterms:created>
  <dcterms:modified xsi:type="dcterms:W3CDTF">2018-11-11T03:47:12Z</dcterms:modified>
</cp:coreProperties>
</file>