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Regular Expressions in Python (re Module)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Beginner-Level Python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regular expressions in Python</a:t>
            </a:r>
          </a:p>
          <a:p>
            <a:r>
              <a:t>- Learn re module functions</a:t>
            </a:r>
          </a:p>
          <a:p>
            <a:r>
              <a:t>- Use regex for pattern matching and validation</a:t>
            </a:r>
          </a:p>
          <a:p>
            <a:r>
              <a:t>- Apply in real-world text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Regex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.  : any character</a:t>
            </a:r>
          </a:p>
          <a:p>
            <a:r>
              <a:t>- ^  : start of string</a:t>
            </a:r>
          </a:p>
          <a:p>
            <a:r>
              <a:t>- $  : end of string</a:t>
            </a:r>
          </a:p>
          <a:p>
            <a:r>
              <a:t>- [] : character class</a:t>
            </a:r>
          </a:p>
          <a:p>
            <a:r>
              <a:t>- |  : 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Sequences and Quantifiers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\d : digit</a:t>
            </a:r>
          </a:p>
          <a:p>
            <a:r>
              <a:t>- \w : word character</a:t>
            </a:r>
          </a:p>
          <a:p>
            <a:r>
              <a:t>- \s : whitespace</a:t>
            </a:r>
          </a:p>
          <a:p>
            <a:r>
              <a:t>- *  : 0 or more</a:t>
            </a:r>
          </a:p>
          <a:p>
            <a:r>
              <a:t>- +  : 1 or more</a:t>
            </a:r>
          </a:p>
          <a:p>
            <a:r>
              <a:t>- ?  : 0 or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Functions in re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re.match()</a:t>
            </a:r>
          </a:p>
          <a:p>
            <a:r>
              <a:t>- re.search()</a:t>
            </a:r>
          </a:p>
          <a:p>
            <a:r>
              <a:t>- re.findall()</a:t>
            </a:r>
          </a:p>
          <a:p>
            <a:r>
              <a:t>- re.sub()</a:t>
            </a:r>
          </a:p>
          <a:p>
            <a:r>
              <a:t>- re.compile()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re.findall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re</a:t>
            </a:r>
          </a:p>
          <a:p>
            <a:r>
              <a:t>text = 'My phone is 9876543210'</a:t>
            </a:r>
          </a:p>
          <a:p>
            <a:r>
              <a:t>pattern = r'\d{10}'</a:t>
            </a:r>
          </a:p>
          <a:p>
            <a:r>
              <a:t>print(re.findall(pattern, text))  # ['9876543210']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 is powerful for text processing</a:t>
            </a:r>
          </a:p>
          <a:p>
            <a:r>
              <a:t>- Patterns help find, match and replace text</a:t>
            </a:r>
          </a:p>
          <a:p>
            <a:r>
              <a:t>- Practice is key for mastering regex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https://regex101.com/</a:t>
            </a:r>
          </a:p>
          <a:p>
            <a:r>
              <a:t>- https://docs.python.org/3/library/re.html</a:t>
            </a:r>
          </a:p>
          <a:p>
            <a:r>
              <a:t>- Practice on LeetCode / HackerRank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