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5c699e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5c699e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5c699e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5c699e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cd5170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cd5170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5c699e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5c699e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5c699e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5c699e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cd5170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cd5170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5c699e9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5c699e9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5c699e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5c699e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5c699e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5c699e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5c699e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5c699e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5c699e9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5c699e9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 Summarization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on what works and what’s next</a:t>
            </a:r>
            <a:endParaRPr/>
          </a:p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By Mayuri Lalwani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ROGUE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MoverScore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BERTScore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571750"/>
            <a:ext cx="59436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New Frontiers and Challenges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Multi-modal Dialogue Summarization.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Multi-domain Dialogue Summarization.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50" y="1017725"/>
            <a:ext cx="7125275" cy="39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Dialogue Summarization and Why is it Needed?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00" y="1251125"/>
            <a:ext cx="7877601" cy="3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Document Summarization and 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long inputs with classical Transformers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900" y="1352425"/>
            <a:ext cx="3829050" cy="37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Longformer- Encoder- Decoder (LED)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738313"/>
            <a:ext cx="7839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HMNet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Meeting Summarization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of </a:t>
            </a:r>
            <a:r>
              <a:rPr lang="en"/>
              <a:t>generating</a:t>
            </a:r>
            <a:r>
              <a:rPr lang="en"/>
              <a:t> summaries for meetings.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meeting summarization task bears a number of challenges.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transcript and summary of a single meeting are usually much longer than those of a document.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meeting is carried out between multiple participants.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152400"/>
            <a:ext cx="657391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Retrieve Then Summarize</a:t>
            </a:r>
            <a:endParaRPr sz="38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two stage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first retrieves the most relevant subtext from the dialogue.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Second, it feeds this subtext to a summarizer.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lang="en"/>
              <a:t>retrievers</a:t>
            </a:r>
            <a:r>
              <a:rPr lang="en"/>
              <a:t> can be used for this process: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BM25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 of the of various </a:t>
            </a:r>
            <a:r>
              <a:rPr lang="en"/>
              <a:t>retrievers</a:t>
            </a:r>
            <a:r>
              <a:rPr lang="en"/>
              <a:t> can be fed to a fine tuned BART model to generate a summary.</a:t>
            </a:r>
            <a:endParaRPr sz="220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-6899" r="6900" t="0"/>
          <a:stretch/>
        </p:blipFill>
        <p:spPr>
          <a:xfrm>
            <a:off x="601050" y="1152475"/>
            <a:ext cx="6706925" cy="35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