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FBB460-4582-4167-93AF-8F1753FB0290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A6EDE20-8691-4C47-BBAA-3EFA80C215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W14-1602.pdf" TargetMode="External"/><Relationship Id="rId2" Type="http://schemas.openxmlformats.org/officeDocument/2006/relationships/hyperlink" Target="https://arxiv.org/pdf/2103.08298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Mayuri Lalwani | San Jose State University | </a:t>
            </a:r>
          </a:p>
          <a:p>
            <a:pPr>
              <a:defRPr/>
            </a:pPr>
            <a:r>
              <a:rPr lang="en-US" dirty="0"/>
              <a:t>Masters in Data Science </a:t>
            </a:r>
          </a:p>
          <a:p>
            <a:pPr>
              <a:defRPr/>
            </a:pPr>
            <a:r>
              <a:rPr lang="en-US" dirty="0"/>
              <a:t>				</a:t>
            </a:r>
            <a:endParaRPr lang="en-US" dirty="0" smtClean="0"/>
          </a:p>
          <a:p>
            <a:r>
              <a:rPr lang="en-US" dirty="0" smtClean="0"/>
              <a:t>Id:014637142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Story Assignment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visual information from floor plan images and textual features are learned together in an end to end deep learning framework and a holistic description of the same is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Uniqueness of the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model, RPN (Region proposal Network) act as an encoder and hierarchical RNN act as decoder</a:t>
            </a:r>
          </a:p>
          <a:p>
            <a:r>
              <a:rPr lang="en-US" dirty="0" smtClean="0"/>
              <a:t>One RNN is used to learn sentence topic vectors(S-RNN) from the pooled features. The other is used to learn words for respective sentence topic vectors(W-RNN)</a:t>
            </a:r>
          </a:p>
          <a:p>
            <a:r>
              <a:rPr lang="en-US" dirty="0" smtClean="0"/>
              <a:t>CNN plus RPN are used to generate region proposals</a:t>
            </a:r>
          </a:p>
          <a:p>
            <a:r>
              <a:rPr lang="en-US" dirty="0" smtClean="0"/>
              <a:t>Top 5 region proposals are pooled into single pooling vector</a:t>
            </a:r>
          </a:p>
          <a:p>
            <a:r>
              <a:rPr lang="en-US" dirty="0" smtClean="0"/>
              <a:t>The pooled vectors are fed to S-RNN for each image and paragraph</a:t>
            </a:r>
          </a:p>
          <a:p>
            <a:r>
              <a:rPr lang="en-US" dirty="0" smtClean="0"/>
              <a:t>Each input generated 5 sentences and 60 words</a:t>
            </a:r>
          </a:p>
          <a:p>
            <a:r>
              <a:rPr lang="en-US" dirty="0" smtClean="0"/>
              <a:t>The output of S-RNN is given as input to W-RNN which generates words in each sentence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DSIC model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85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52600" y="99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RNN to yield paragraph from floor plans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TBDG is a transformer based model which gives the entire input sequence to the decoder</a:t>
            </a:r>
          </a:p>
          <a:p>
            <a:r>
              <a:rPr lang="en-US" dirty="0" smtClean="0"/>
              <a:t>Here the encoder is the Bi-LSTM unit and the decoder is the LSTM network with 256 unit</a:t>
            </a:r>
          </a:p>
          <a:p>
            <a:r>
              <a:rPr lang="en-US" dirty="0" smtClean="0"/>
              <a:t>RPN learns region wise captions from dataset and generates a paragraph based description instead of multi sentenced paragraph</a:t>
            </a:r>
          </a:p>
          <a:p>
            <a:r>
              <a:rPr lang="en-US" dirty="0" smtClean="0"/>
              <a:t>The data is in the </a:t>
            </a:r>
            <a:r>
              <a:rPr lang="en-US" dirty="0" err="1" smtClean="0"/>
              <a:t>tuple</a:t>
            </a:r>
            <a:r>
              <a:rPr lang="en-US" dirty="0" smtClean="0"/>
              <a:t> format(</a:t>
            </a:r>
            <a:r>
              <a:rPr lang="en-US" dirty="0" err="1" smtClean="0"/>
              <a:t>I,We,K</a:t>
            </a:r>
            <a:r>
              <a:rPr lang="en-US" dirty="0" smtClean="0"/>
              <a:t>) where I is the image of the floor plan, We is the word cues and K is the paragraph description about the floor</a:t>
            </a:r>
          </a:p>
          <a:p>
            <a:r>
              <a:rPr lang="en-US" dirty="0" smtClean="0"/>
              <a:t>The top 5 captions with highest probability are selected and merged as one dimensional vector to generate paragraph description for floor 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TBDG model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72400" cy="344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762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 of proposed TBDG of generating paragraph description from input floor plan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Vijay – Thank you for your guidance</a:t>
            </a:r>
          </a:p>
          <a:p>
            <a:r>
              <a:rPr lang="en-US" dirty="0" smtClean="0"/>
              <a:t>Reference links: </a:t>
            </a:r>
          </a:p>
          <a:p>
            <a:pPr lvl="1"/>
            <a:r>
              <a:rPr lang="en-US" dirty="0" smtClean="0"/>
              <a:t>Survey Paper: </a:t>
            </a:r>
            <a:r>
              <a:rPr lang="en-US" u="sng" dirty="0" smtClean="0">
                <a:hlinkClick r:id="rId2"/>
              </a:rPr>
              <a:t>https://arxiv.org/pdf/2103.08298.pdf</a:t>
            </a:r>
            <a:endParaRPr lang="en-US" u="sng" dirty="0" smtClean="0"/>
          </a:p>
          <a:p>
            <a:pPr lvl="1"/>
            <a:r>
              <a:rPr lang="en-US" u="sng" dirty="0" smtClean="0">
                <a:hlinkClick r:id="rId3"/>
              </a:rPr>
              <a:t>https://www.aclweb.org/anthology/W14-1602.pdf</a:t>
            </a:r>
            <a:endParaRPr lang="en-US" dirty="0" smtClean="0"/>
          </a:p>
          <a:p>
            <a:pPr lvl="1"/>
            <a:endParaRPr lang="en-US" u="sng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smtClean="0"/>
              <a:t>Thank you!</a:t>
            </a:r>
            <a:endParaRPr lang="en-US" sz="6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picture may be worth a thousand words but sometimes it’s the words that are most useful.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Generation for Floor Plans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generating textual description of an image</a:t>
            </a:r>
          </a:p>
          <a:p>
            <a:r>
              <a:rPr lang="en-US" dirty="0" smtClean="0"/>
              <a:t>It comprises of two tasks:</a:t>
            </a:r>
          </a:p>
          <a:p>
            <a:pPr lvl="1"/>
            <a:r>
              <a:rPr lang="en-US" dirty="0" smtClean="0"/>
              <a:t>Image understanding</a:t>
            </a:r>
          </a:p>
          <a:p>
            <a:pPr lvl="1"/>
            <a:r>
              <a:rPr lang="en-US" dirty="0" smtClean="0"/>
              <a:t>Language generation components</a:t>
            </a:r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Image understanding needs to detect and recognize objects</a:t>
            </a:r>
          </a:p>
          <a:p>
            <a:r>
              <a:rPr lang="en-US" dirty="0" smtClean="0"/>
              <a:t>Language generation components require syntactic and semantic understanding of the language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Image Captioning?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6667500" cy="2362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smtClean="0"/>
              <a:t>Some Examples of Image Captioning</a:t>
            </a:r>
            <a:endParaRPr lang="en-US" dirty="0"/>
          </a:p>
        </p:txBody>
      </p:sp>
      <p:pic>
        <p:nvPicPr>
          <p:cNvPr id="6" name="Picture 5" descr="ca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7239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Helpful for visually impaired people</a:t>
            </a:r>
          </a:p>
          <a:p>
            <a:r>
              <a:rPr lang="en-US" dirty="0" smtClean="0"/>
              <a:t>Social Media- Platforms like </a:t>
            </a:r>
            <a:r>
              <a:rPr lang="en-US" dirty="0" err="1" smtClean="0"/>
              <a:t>Facebook</a:t>
            </a:r>
            <a:r>
              <a:rPr lang="en-US" dirty="0" smtClean="0"/>
              <a:t>, Twitter can directly infer descriptions from images. The descriptions can include where we are, what we are doing and what we are wearing etc.</a:t>
            </a:r>
          </a:p>
          <a:p>
            <a:r>
              <a:rPr lang="en-US" dirty="0" smtClean="0"/>
              <a:t>Automating the job of a person who interprets the image</a:t>
            </a:r>
          </a:p>
          <a:p>
            <a:r>
              <a:rPr lang="en-US" dirty="0" smtClean="0"/>
              <a:t>Content based image retrieval can be applied in many area including biomedicine, commerce, military, education, digital libraries and web searching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Applications of Image Captioning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Caption generation also has application in indoor path planning, real estate and providing architectural solutions</a:t>
            </a:r>
          </a:p>
          <a:p>
            <a:r>
              <a:rPr lang="en-US" dirty="0" smtClean="0"/>
              <a:t>Only the captions are not sufficient to capture fine grain details we will discuss about two techniques which generates paragraphs from images</a:t>
            </a:r>
          </a:p>
          <a:p>
            <a:pPr lvl="1"/>
            <a:r>
              <a:rPr lang="en-US" dirty="0" smtClean="0"/>
              <a:t>Description Synthesis from Image Cue(DSIC) model</a:t>
            </a:r>
          </a:p>
          <a:p>
            <a:pPr lvl="1"/>
            <a:r>
              <a:rPr lang="en-US" dirty="0" smtClean="0"/>
              <a:t>Transformation Based Description Generation (TBDG)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219199"/>
            <a:ext cx="56007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illustration of the problem domain with the desired output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in both the models is the way they take input from the floor plan image</a:t>
            </a:r>
          </a:p>
          <a:p>
            <a:r>
              <a:rPr lang="en-US" dirty="0" smtClean="0"/>
              <a:t>The DSIC model takes only visual features automatically extracted from deep neural networks</a:t>
            </a:r>
          </a:p>
          <a:p>
            <a:r>
              <a:rPr lang="en-US" dirty="0" smtClean="0"/>
              <a:t>The TBDG model learns textual captions extracted from input floor plan images with paragraphs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DSIC vs TBDG approach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floor plan is in the form of a graphical document</a:t>
            </a:r>
          </a:p>
          <a:p>
            <a:r>
              <a:rPr lang="en-US" dirty="0" smtClean="0"/>
              <a:t>It is not similar to natural photograph that has essential feature in every pixel. Therefore cues taken directly from images are not very efficient</a:t>
            </a:r>
          </a:p>
          <a:p>
            <a:r>
              <a:rPr lang="en-US" dirty="0" smtClean="0"/>
              <a:t>The most popular choice for language modeling and text generation is encoder-decoder framework (CNN as encoder &amp; RNN as decoder)</a:t>
            </a:r>
          </a:p>
          <a:p>
            <a:r>
              <a:rPr lang="en-US" dirty="0" smtClean="0"/>
              <a:t>The research paper proposes multi staged pipeline using classical machine learning methods &amp; generating textual descriptions by using semi structured sentence based model.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Challenge: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2176</TotalTime>
  <Words>647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Short Story Assignment Presentation</vt:lpstr>
      <vt:lpstr>Text Generation for Floor Plans</vt:lpstr>
      <vt:lpstr>What is Image Captioning?</vt:lpstr>
      <vt:lpstr>Some Examples of Image Captioning</vt:lpstr>
      <vt:lpstr>Applications of Image Captioning</vt:lpstr>
      <vt:lpstr>Slide 6</vt:lpstr>
      <vt:lpstr>Slide 7</vt:lpstr>
      <vt:lpstr>DSIC vs TBDG approach</vt:lpstr>
      <vt:lpstr>Challenge:</vt:lpstr>
      <vt:lpstr>Uniqueness of the model</vt:lpstr>
      <vt:lpstr>DSIC model</vt:lpstr>
      <vt:lpstr>Slide 12</vt:lpstr>
      <vt:lpstr>TBDG model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Story Assignment Presentation</dc:title>
  <dc:creator>Mayuri</dc:creator>
  <cp:lastModifiedBy>Mayuri</cp:lastModifiedBy>
  <cp:revision>31</cp:revision>
  <dcterms:created xsi:type="dcterms:W3CDTF">2021-04-23T19:17:16Z</dcterms:created>
  <dcterms:modified xsi:type="dcterms:W3CDTF">2021-04-25T23:25:11Z</dcterms:modified>
</cp:coreProperties>
</file>