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77" r:id="rId4"/>
  </p:sldMasterIdLst>
  <p:notesMasterIdLst>
    <p:notesMasterId r:id="rId16"/>
  </p:notesMasterIdLst>
  <p:handoutMasterIdLst>
    <p:handoutMasterId r:id="rId17"/>
  </p:handoutMasterIdLst>
  <p:sldIdLst>
    <p:sldId id="256" r:id="rId5"/>
    <p:sldId id="536" r:id="rId6"/>
    <p:sldId id="546" r:id="rId7"/>
    <p:sldId id="538" r:id="rId8"/>
    <p:sldId id="549" r:id="rId9"/>
    <p:sldId id="542" r:id="rId10"/>
    <p:sldId id="543" r:id="rId11"/>
    <p:sldId id="544" r:id="rId12"/>
    <p:sldId id="545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3882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8" Type="http://schemas.openxmlformats.org/officeDocument/2006/relationships/presProps" Target="presProps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1.xml"/><Relationship Id="rId7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6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3.xml"/><Relationship Id="rId19" Type="http://schemas.openxmlformats.org/officeDocument/2006/relationships/viewProps" Target="viewProps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4" Type="http://schemas.openxmlformats.org/officeDocument/2006/relationships/slideMaster" Target="slideMasters/slideMaster3.xml"/><Relationship Id="rId14" Type="http://schemas.openxmlformats.org/officeDocument/2006/relationships/slide" Target="slides/slide10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A6C-BA3A-4FAD-97CA-2515D1A31C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FEDF-6C31-47A3-96DE-091DF25B97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7CD9-97B3-46EA-9BA0-4059B2CD80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NIIT Ltd. Strickly Confidential – Limited Circulation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C69-FCFB-48C4-9B26-F04B72E1A8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4.xml"/><Relationship Id="rId2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2131678" y="1964727"/>
            <a:ext cx="7539954" cy="1967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561"/>
            <a:ext cx="10972800" cy="935039"/>
          </a:xfrm>
        </p:spPr>
        <p:txBody>
          <a:bodyPr>
            <a:normAutofit/>
          </a:bodyPr>
          <a:lstStyle/>
          <a:p>
            <a:pPr algn="ctr"/>
            <a:r>
              <a:rPr lang="en-US" sz="42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Variable</a:t>
            </a:r>
            <a:endParaRPr lang="en-US" sz="42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871200" cy="544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default variable that contains the memory address of the current object.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variable is used to refer all the instance variable and method.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object of a class, the object name contains the memory location of the object.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memory location is internally passed to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knows the memory address of the object so we can access variable and method of object.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is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to any object method because the first argument is always the object reference. This is automatic, whether you call it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you create an object of a class a copy of each variables defined in the class is created.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(self)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print(‘Model:’,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935039"/>
          </a:xfrm>
        </p:spPr>
        <p:txBody>
          <a:bodyPr>
            <a:normAutofit/>
          </a:bodyPr>
          <a:lstStyle/>
          <a:p>
            <a:pPr algn="ctr"/>
            <a:r>
              <a:rPr lang="en-US" sz="533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533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0" y="1072515"/>
            <a:ext cx="11306810" cy="521843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a group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and methods.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creates a user-defined data structure, which holds its own data members and member functions, which can be accessed and used by creating an instance of that class.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like a blueprint for an object.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Attribute ?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represented by variable that contains data.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Method?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performs an action or task. It is similar to function.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1" y="1739900"/>
            <a:ext cx="13208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2" y="1012666"/>
            <a:ext cx="875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23740" y="3274695"/>
            <a:ext cx="1117600" cy="101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62140" y="3162300"/>
            <a:ext cx="1016000" cy="101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82" y="4383405"/>
            <a:ext cx="2854648" cy="1903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30" y="4383528"/>
            <a:ext cx="2843035" cy="18953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21520" y="6295390"/>
            <a:ext cx="1233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RealMe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70140" y="6286500"/>
            <a:ext cx="1064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Redmi</a:t>
            </a:r>
            <a:endParaRPr lang="en-IN" sz="24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>
            <a:normAutofit/>
          </a:bodyPr>
          <a:p>
            <a:pPr algn="ctr"/>
            <a:r>
              <a:rPr lang="en-US" alt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need of class?</a:t>
            </a:r>
            <a:endParaRPr lang="en-US" alt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3030" y="4584065"/>
            <a:ext cx="23482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Processor -Snapdragon720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Ram - 4gb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- 128gb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607550" y="4383405"/>
            <a:ext cx="2382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Processor -Snapdragon888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Ram - 8gb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- 256gb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" y="52324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sz="533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02510"/>
            <a:ext cx="10972800" cy="3580130"/>
          </a:xfrm>
        </p:spPr>
        <p:txBody>
          <a:bodyPr>
            <a:normAutofit fontScale="900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name can be any valid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can't be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class name starts with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any number of letter, numbers or underscores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name generally starts with Capital Letter.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Class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3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(object):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  <a:r>
              <a:rPr lang="en-US" sz="213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35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Method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- class keyword is used to create a class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- object represents the base class name from where all classes in Python are derived. This class is also derived from object class. This is optional.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self is a variable which refers to current class instance/object. 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0622" y="1868372"/>
            <a:ext cx="1133475" cy="378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18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856990" y="1905000"/>
            <a:ext cx="508000" cy="30099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7010400" y="1148477"/>
            <a:ext cx="467360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3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13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3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Body of Method</a:t>
            </a:r>
            <a:endParaRPr lang="en-US" sz="2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000" y="2205831"/>
            <a:ext cx="922020" cy="378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14400" y="1905000"/>
            <a:ext cx="29707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90" y="45783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533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90" y="1711960"/>
            <a:ext cx="11261725" cy="4173855"/>
          </a:xfrm>
        </p:spPr>
        <p:txBody>
          <a:bodyPr>
            <a:normAutofit/>
          </a:bodyPr>
          <a:lstStyle/>
          <a:p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class type 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or class instance. To use a class, we should create an object to the class. 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creation represents allotting memory necessary to store the actual data of the variables. 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you create an object of a class a copy of each 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the class is created. 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 you can say that each object of a class has its own copy of data members defined in the class. 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838200"/>
          </a:xfrm>
        </p:spPr>
        <p:txBody>
          <a:bodyPr>
            <a:normAutofit/>
          </a:bodyPr>
          <a:lstStyle/>
          <a:p>
            <a:r>
              <a:rPr lang="en-US" sz="4265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Object</a:t>
            </a:r>
            <a:endParaRPr lang="en-US" sz="4265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2800" y="1322557"/>
            <a:ext cx="54864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Mobile: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  <a: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print(‘I have 4gb ram’)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Mobile(‘</a:t>
            </a: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X’)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 txBox="1"/>
          <p:nvPr/>
        </p:nvSpPr>
        <p:spPr>
          <a:xfrm>
            <a:off x="609600" y="1341437"/>
            <a:ext cx="5588000" cy="513556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6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Mobile: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(self)</a:t>
            </a:r>
            <a:r>
              <a:rPr lang="en-US" sz="26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65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print(‘I have 8gb Ram’)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Mobile()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166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7705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</a:t>
            </a:r>
            <a:r>
              <a:rPr lang="en-US" sz="26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665" b="1" dirty="0" smtClean="0"/>
          </a:p>
          <a:p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block of memory is allocated on heap. The size of allocated memory is to be decided from the attributes and methods available in the class (Mobile).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allocating memory block, the special method __</a:t>
            </a: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__() (constructor) is called internally. This method stores the initial data into the variables.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allocated memory location address of the instance is returned into object (</a:t>
            </a:r>
            <a:r>
              <a:rPr lang="en-US" sz="266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location is passed to self.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561"/>
            <a:ext cx="10972800" cy="935039"/>
          </a:xfrm>
        </p:spPr>
        <p:txBody>
          <a:bodyPr>
            <a:normAutofit/>
          </a:bodyPr>
          <a:lstStyle/>
          <a:p>
            <a:pPr algn="ctr"/>
            <a:r>
              <a:rPr lang="en-US" sz="42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class member using object</a:t>
            </a:r>
            <a:endParaRPr lang="en-US" sz="42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871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variable and method of a class using class object or instance of class.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object_name.variable_name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object_name.method_name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realme.show_model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object_name.method_name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realme.show_model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8C682D-EF83-4AE6-8D5F-9C10E649AF23}"/>
</file>

<file path=customXml/itemProps2.xml><?xml version="1.0" encoding="utf-8"?>
<ds:datastoreItem xmlns:ds="http://schemas.openxmlformats.org/officeDocument/2006/customXml" ds:itemID="{66344EDB-1EDF-4A61-80F9-EFE665FB054D}"/>
</file>

<file path=customXml/itemProps3.xml><?xml version="1.0" encoding="utf-8"?>
<ds:datastoreItem xmlns:ds="http://schemas.openxmlformats.org/officeDocument/2006/customXml" ds:itemID="{11C6AE73-3F5F-4D86-9B74-C3963330BD8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3544</Words>
  <Application>WPS Presentation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Class</vt:lpstr>
      <vt:lpstr>What is the need of class?</vt:lpstr>
      <vt:lpstr>Rules</vt:lpstr>
      <vt:lpstr>How to Create Class</vt:lpstr>
      <vt:lpstr>Object</vt:lpstr>
      <vt:lpstr>How to Create Object</vt:lpstr>
      <vt:lpstr>How it works</vt:lpstr>
      <vt:lpstr>Accessing class member using object</vt:lpstr>
      <vt:lpstr>self Variable</vt:lpstr>
      <vt:lpstr>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ACER</cp:lastModifiedBy>
  <cp:revision>180</cp:revision>
  <dcterms:created xsi:type="dcterms:W3CDTF">2018-04-24T17:14:00Z</dcterms:created>
  <dcterms:modified xsi:type="dcterms:W3CDTF">2022-07-08T06:41:29Z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CED2615A169447B8B9F0D3B9377BFCB5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0x010100CCF8080D245291409B3DC0BF9B2F1536</vt:lpwstr>
  </property>
</Properties>
</file>